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4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8BF0729-8510-479F-B3FD-A464640998A7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6C5C7CB-CE59-44DA-8BD3-F1F916F2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F0729-8510-479F-B3FD-A464640998A7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C7CB-CE59-44DA-8BD3-F1F916F2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F0729-8510-479F-B3FD-A464640998A7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C7CB-CE59-44DA-8BD3-F1F916F2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BF0729-8510-479F-B3FD-A464640998A7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6C5C7CB-CE59-44DA-8BD3-F1F916F205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8BF0729-8510-479F-B3FD-A464640998A7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6C5C7CB-CE59-44DA-8BD3-F1F916F2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F0729-8510-479F-B3FD-A464640998A7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C7CB-CE59-44DA-8BD3-F1F916F205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F0729-8510-479F-B3FD-A464640998A7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C7CB-CE59-44DA-8BD3-F1F916F205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BF0729-8510-479F-B3FD-A464640998A7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6C5C7CB-CE59-44DA-8BD3-F1F916F205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F0729-8510-479F-B3FD-A464640998A7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5C7CB-CE59-44DA-8BD3-F1F916F2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8BF0729-8510-479F-B3FD-A464640998A7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6C5C7CB-CE59-44DA-8BD3-F1F916F205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BF0729-8510-479F-B3FD-A464640998A7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6C5C7CB-CE59-44DA-8BD3-F1F916F205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8BF0729-8510-479F-B3FD-A464640998A7}" type="datetimeFigureOut">
              <a:rPr lang="en-US" smtClean="0"/>
              <a:pPr/>
              <a:t>3/22/2010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6C5C7CB-CE59-44DA-8BD3-F1F916F205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Towards Privacy-Sensitive Participatory Sensing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K.L. Huang, S. S. </a:t>
            </a:r>
            <a:r>
              <a:rPr lang="en-US" dirty="0" err="1" smtClean="0"/>
              <a:t>Kanhere</a:t>
            </a:r>
            <a:r>
              <a:rPr lang="en-US" dirty="0" smtClean="0"/>
              <a:t> and W. </a:t>
            </a:r>
            <a:r>
              <a:rPr lang="en-US" dirty="0" err="1" smtClean="0"/>
              <a:t>Hu</a:t>
            </a:r>
            <a:endParaRPr lang="en-US" dirty="0" smtClean="0"/>
          </a:p>
          <a:p>
            <a:r>
              <a:rPr lang="en-US" dirty="0" smtClean="0"/>
              <a:t>Presented by Richard Lin Zhou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V-MDAV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Petrol Watch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981199"/>
            <a:ext cx="7696200" cy="466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Cases that V-MDAV Not Performing</a:t>
            </a:r>
            <a:endParaRPr lang="en-US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00200"/>
            <a:ext cx="8305800" cy="4948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Tessellation V.S. M-MDAV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V-MDAV enables the application to make better decisions when the user distribution across different areas is consistent, as in</a:t>
            </a:r>
          </a:p>
          <a:p>
            <a:r>
              <a:rPr lang="en-US" dirty="0" smtClean="0"/>
              <a:t>In areas with dense distribution of users, Tessellation performs better.</a:t>
            </a:r>
          </a:p>
          <a:p>
            <a:r>
              <a:rPr lang="en-US" dirty="0" smtClean="0"/>
              <a:t>So which to use?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Combine Tessellation and V-MDAV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Hybrid V-MDAV</a:t>
            </a:r>
          </a:p>
          <a:p>
            <a:pPr lvl="1"/>
            <a:r>
              <a:rPr lang="en-US" dirty="0" smtClean="0"/>
              <a:t>If the number of users within the cell exceeds k, then MT is used</a:t>
            </a:r>
          </a:p>
          <a:p>
            <a:pPr lvl="1"/>
            <a:r>
              <a:rPr lang="en-US" dirty="0" smtClean="0"/>
              <a:t>Otherwise, the algorithm switches to V-MDAV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410" y="3276600"/>
            <a:ext cx="452628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3352800"/>
            <a:ext cx="4476562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99521"/>
            <a:ext cx="7467600" cy="4674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750924"/>
            <a:ext cx="7467600" cy="4572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Gaussian Input Perturbation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Previous methods </a:t>
            </a:r>
            <a:r>
              <a:rPr lang="en-US" dirty="0" smtClean="0"/>
              <a:t>assume the existence of </a:t>
            </a:r>
            <a:r>
              <a:rPr lang="en-US" dirty="0" smtClean="0"/>
              <a:t>a trusted third-party server, which is aware of the true locations of the participating users.</a:t>
            </a:r>
          </a:p>
          <a:p>
            <a:r>
              <a:rPr lang="en-US" dirty="0" smtClean="0"/>
              <a:t>If </a:t>
            </a:r>
            <a:r>
              <a:rPr lang="en-US" dirty="0" smtClean="0"/>
              <a:t>this server </a:t>
            </a:r>
            <a:r>
              <a:rPr lang="en-US" dirty="0" smtClean="0"/>
              <a:t>is compromised</a:t>
            </a:r>
            <a:r>
              <a:rPr lang="en-US" dirty="0" smtClean="0"/>
              <a:t>, the users’ privacy is at </a:t>
            </a:r>
            <a:r>
              <a:rPr lang="en-US" dirty="0" smtClean="0"/>
              <a:t>risk</a:t>
            </a:r>
          </a:p>
          <a:p>
            <a:r>
              <a:rPr lang="en-US" dirty="0" smtClean="0"/>
              <a:t>Solution:</a:t>
            </a:r>
          </a:p>
          <a:p>
            <a:pPr lvl="1"/>
            <a:r>
              <a:rPr lang="en-US" dirty="0" smtClean="0"/>
              <a:t>Adding </a:t>
            </a:r>
            <a:r>
              <a:rPr lang="en-US" dirty="0" smtClean="0"/>
              <a:t>a random Gaussian noise with mean μ </a:t>
            </a:r>
            <a:r>
              <a:rPr lang="en-US" dirty="0" smtClean="0"/>
              <a:t>and standard </a:t>
            </a:r>
            <a:r>
              <a:rPr lang="en-US" dirty="0" smtClean="0"/>
              <a:t>deviation σ to the X and </a:t>
            </a:r>
            <a:r>
              <a:rPr lang="en-US" dirty="0" smtClean="0"/>
              <a:t>Y</a:t>
            </a:r>
          </a:p>
          <a:p>
            <a:pPr lvl="1"/>
            <a:r>
              <a:rPr lang="en-US" dirty="0" smtClean="0"/>
              <a:t>Perturbed location: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: scaling variable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5334000"/>
            <a:ext cx="65913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Gaussian Perturbation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4000"/>
            <a:ext cx="809005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Gaussian Perturbation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00200"/>
            <a:ext cx="7467600" cy="4395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Hybrid V-MDAV </a:t>
            </a:r>
            <a:r>
              <a:rPr lang="en-US" dirty="0" smtClean="0"/>
              <a:t>combines the </a:t>
            </a:r>
            <a:r>
              <a:rPr lang="en-US" dirty="0" smtClean="0"/>
              <a:t>positive aspects of tessellation and </a:t>
            </a:r>
            <a:r>
              <a:rPr lang="en-US" dirty="0" err="1" smtClean="0"/>
              <a:t>microaggregation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Improves Positive Identification by 100%</a:t>
            </a:r>
          </a:p>
          <a:p>
            <a:r>
              <a:rPr lang="en-US" dirty="0" smtClean="0"/>
              <a:t>Decreases Information Loss by 40%</a:t>
            </a:r>
          </a:p>
          <a:p>
            <a:r>
              <a:rPr lang="en-US" dirty="0" smtClean="0"/>
              <a:t>Gaussian Perturbation added extra layer of privacy protection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Significance </a:t>
            </a:r>
            <a:r>
              <a:rPr lang="en-US" dirty="0" smtClean="0"/>
              <a:t>of Privacy Sensitiveness</a:t>
            </a:r>
          </a:p>
          <a:p>
            <a:r>
              <a:rPr lang="en-US" dirty="0" smtClean="0"/>
              <a:t>Earlier Developments </a:t>
            </a:r>
            <a:r>
              <a:rPr lang="en-US" dirty="0" smtClean="0"/>
              <a:t>(Tessellation)</a:t>
            </a:r>
            <a:endParaRPr lang="en-US" dirty="0" smtClean="0"/>
          </a:p>
          <a:p>
            <a:r>
              <a:rPr lang="en-US" dirty="0" err="1" smtClean="0"/>
              <a:t>Microaggregation</a:t>
            </a:r>
            <a:endParaRPr lang="en-US" dirty="0" smtClean="0"/>
          </a:p>
          <a:p>
            <a:r>
              <a:rPr lang="en-US" dirty="0" smtClean="0"/>
              <a:t>Combining both techniques </a:t>
            </a:r>
            <a:r>
              <a:rPr lang="en-US" dirty="0" smtClean="0"/>
              <a:t>(Hybrid V-MDAV</a:t>
            </a:r>
            <a:r>
              <a:rPr lang="en-US" dirty="0" smtClean="0"/>
              <a:t>)</a:t>
            </a:r>
          </a:p>
          <a:p>
            <a:r>
              <a:rPr lang="en-US" dirty="0" smtClean="0"/>
              <a:t>Gaussian Perturbation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2400" cy="1143000"/>
          </a:xfrm>
        </p:spPr>
        <p:txBody>
          <a:bodyPr/>
          <a:lstStyle/>
          <a:p>
            <a:r>
              <a:rPr lang="en-US" dirty="0" smtClean="0"/>
              <a:t>Significance of Privacy-Sensitiveness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Participatory sensing application requires personal information</a:t>
            </a:r>
          </a:p>
          <a:p>
            <a:r>
              <a:rPr lang="en-US" dirty="0" smtClean="0"/>
              <a:t>Relies on altruistic participation</a:t>
            </a:r>
          </a:p>
          <a:p>
            <a:r>
              <a:rPr lang="en-US" dirty="0" smtClean="0"/>
              <a:t>Users needs to be assured of their privacy not being violated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Earlier developments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Anonysense</a:t>
            </a:r>
            <a:r>
              <a:rPr lang="en-US" dirty="0" smtClean="0"/>
              <a:t> (Tessellation)</a:t>
            </a:r>
          </a:p>
          <a:p>
            <a:pPr lvl="1"/>
            <a:r>
              <a:rPr lang="en-US" dirty="0" smtClean="0"/>
              <a:t>Presented earlier by L. </a:t>
            </a:r>
            <a:r>
              <a:rPr lang="en-US" dirty="0" err="1" smtClean="0"/>
              <a:t>Tussing</a:t>
            </a:r>
            <a:endParaRPr lang="en-US" dirty="0" smtClean="0"/>
          </a:p>
          <a:p>
            <a:pPr lvl="1"/>
            <a:r>
              <a:rPr lang="en-US" dirty="0" smtClean="0"/>
              <a:t>Divide users into groups of tiles.</a:t>
            </a:r>
          </a:p>
          <a:p>
            <a:pPr lvl="1"/>
            <a:r>
              <a:rPr lang="en-US" dirty="0" smtClean="0"/>
              <a:t>Generalization guided by the principle of k-anonymity.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657600"/>
            <a:ext cx="4572000" cy="2546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Tessellation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Not suitable for application that require fine-grained information.</a:t>
            </a:r>
          </a:p>
          <a:p>
            <a:pPr lvl="1"/>
            <a:r>
              <a:rPr lang="en-US" dirty="0" smtClean="0"/>
              <a:t>Application that collects traffic information</a:t>
            </a:r>
          </a:p>
          <a:p>
            <a:pPr lvl="2"/>
            <a:r>
              <a:rPr lang="en-US" dirty="0" smtClean="0"/>
              <a:t>Reports generated for different intersections associated with the same Tile ID.</a:t>
            </a:r>
          </a:p>
          <a:p>
            <a:pPr lvl="2"/>
            <a:r>
              <a:rPr lang="en-US" dirty="0" smtClean="0"/>
              <a:t>Not useful for information purposes.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3886200"/>
            <a:ext cx="3733800" cy="2710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048000" y="4267200"/>
            <a:ext cx="1143000" cy="1905000"/>
          </a:xfrm>
          <a:prstGeom prst="rect">
            <a:avLst/>
          </a:prstGeom>
          <a:solidFill>
            <a:srgbClr val="92D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648200" y="4419600"/>
            <a:ext cx="1295400" cy="1981200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Modified Tessellation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allow calculation of distance by points</a:t>
            </a:r>
          </a:p>
          <a:p>
            <a:r>
              <a:rPr lang="en-US" dirty="0" smtClean="0"/>
              <a:t>Report the center point of the Tile rather than Tile ID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90800" y="3886200"/>
            <a:ext cx="3733800" cy="2710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819400" y="4114800"/>
            <a:ext cx="1524000" cy="2209800"/>
          </a:xfrm>
          <a:prstGeom prst="rect">
            <a:avLst/>
          </a:prstGeom>
          <a:solidFill>
            <a:srgbClr val="92D05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4114800"/>
            <a:ext cx="1371600" cy="2286000"/>
          </a:xfrm>
          <a:prstGeom prst="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505200" y="5181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410200" y="51816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Tessellation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Petrol Watch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057400"/>
            <a:ext cx="766953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Microaggregation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Used for implementing database disclosure control</a:t>
            </a:r>
          </a:p>
          <a:p>
            <a:r>
              <a:rPr lang="en-US" dirty="0" smtClean="0"/>
              <a:t>No generalization nor suppression of the values of an attribute</a:t>
            </a:r>
          </a:p>
          <a:p>
            <a:r>
              <a:rPr lang="en-US" dirty="0" smtClean="0"/>
              <a:t>Replaces the values with the mean of the Equivalence Classes (EC) in which the record is found</a:t>
            </a:r>
          </a:p>
          <a:p>
            <a:r>
              <a:rPr lang="en-US" dirty="0" smtClean="0"/>
              <a:t>Member similarities often quantified by the Information Loss (IL) metric</a:t>
            </a:r>
          </a:p>
          <a:p>
            <a:r>
              <a:rPr lang="en-US" dirty="0" smtClean="0"/>
              <a:t>Maximum Distance to Average Vector (MDAV) widely recognized as one of the most efficient heuristics to date.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Distance to Average Vector (MDAV)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Fixed Sized Algorithm</a:t>
            </a:r>
          </a:p>
          <a:p>
            <a:r>
              <a:rPr lang="en-US" dirty="0" smtClean="0"/>
              <a:t>Variable class size version: V-MDAV</a:t>
            </a:r>
          </a:p>
          <a:p>
            <a:r>
              <a:rPr lang="en-US" dirty="0" smtClean="0"/>
              <a:t>Involves two principal successive operations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smtClean="0"/>
              <a:t>Equivalence Class (EC) generation</a:t>
            </a:r>
          </a:p>
          <a:p>
            <a:pPr marL="1097280" lvl="2" indent="-457200"/>
            <a:r>
              <a:rPr lang="en-US" dirty="0" smtClean="0"/>
              <a:t>Clusters users who exhibit high geographic similarities in groups of </a:t>
            </a:r>
            <a:r>
              <a:rPr lang="en-US" i="1" dirty="0" smtClean="0"/>
              <a:t>k</a:t>
            </a:r>
          </a:p>
          <a:p>
            <a:pPr marL="1097280" lvl="2" indent="-457200"/>
            <a:r>
              <a:rPr lang="en-US" dirty="0" smtClean="0"/>
              <a:t>Ensures that </a:t>
            </a:r>
            <a:r>
              <a:rPr lang="en-US" i="1" dirty="0" smtClean="0"/>
              <a:t>k</a:t>
            </a:r>
            <a:r>
              <a:rPr lang="en-US" dirty="0" smtClean="0"/>
              <a:t>-anonymity is enforced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dirty="0" smtClean="0"/>
              <a:t>EC extension</a:t>
            </a:r>
          </a:p>
          <a:p>
            <a:pPr marL="1097280" lvl="2" indent="-457200"/>
            <a:r>
              <a:rPr lang="en-US" dirty="0" smtClean="0"/>
              <a:t>Merge geographically close users with an existing EC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73</TotalTime>
  <Words>460</Words>
  <Application>Microsoft Office PowerPoint</Application>
  <PresentationFormat>On-screen Show (4:3)</PresentationFormat>
  <Paragraphs>72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Oriel</vt:lpstr>
      <vt:lpstr>Towards Privacy-Sensitive Participatory Sensing</vt:lpstr>
      <vt:lpstr>Overview</vt:lpstr>
      <vt:lpstr>Significance of Privacy-Sensitiveness</vt:lpstr>
      <vt:lpstr>Earlier developments</vt:lpstr>
      <vt:lpstr>Limitations of Tessellation</vt:lpstr>
      <vt:lpstr>Modified Tessellation</vt:lpstr>
      <vt:lpstr>Limitations of Tessellation</vt:lpstr>
      <vt:lpstr>Microaggregation</vt:lpstr>
      <vt:lpstr>Maximum Distance to Average Vector (MDAV) Algorithm</vt:lpstr>
      <vt:lpstr>V-MDAV</vt:lpstr>
      <vt:lpstr>Cases that V-MDAV Not Performing</vt:lpstr>
      <vt:lpstr>Tessellation V.S. M-MDAV</vt:lpstr>
      <vt:lpstr>Combine Tessellation and V-MDAV</vt:lpstr>
      <vt:lpstr>Experiments</vt:lpstr>
      <vt:lpstr>Evaluation</vt:lpstr>
      <vt:lpstr>Gaussian Input Perturbation</vt:lpstr>
      <vt:lpstr>Impact of Gaussian Perturbation</vt:lpstr>
      <vt:lpstr>Impact of Gaussian Perturbation</vt:lpstr>
      <vt:lpstr>Conclusion</vt:lpstr>
    </vt:vector>
  </TitlesOfParts>
  <Company>UCF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Privacy-Sensitive Participatory Sensing</dc:title>
  <dc:creator>Richard Zhou</dc:creator>
  <cp:lastModifiedBy>Fei</cp:lastModifiedBy>
  <cp:revision>17</cp:revision>
  <dcterms:created xsi:type="dcterms:W3CDTF">2010-03-22T16:46:19Z</dcterms:created>
  <dcterms:modified xsi:type="dcterms:W3CDTF">2010-03-22T18:08:07Z</dcterms:modified>
</cp:coreProperties>
</file>