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5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5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58" r:id="rId23"/>
    <p:sldId id="277" r:id="rId24"/>
    <p:sldId id="278" r:id="rId25"/>
    <p:sldId id="359" r:id="rId26"/>
    <p:sldId id="280" r:id="rId27"/>
    <p:sldId id="281" r:id="rId28"/>
    <p:sldId id="282" r:id="rId29"/>
    <p:sldId id="283" r:id="rId30"/>
    <p:sldId id="284" r:id="rId31"/>
    <p:sldId id="361" r:id="rId32"/>
    <p:sldId id="286" r:id="rId33"/>
    <p:sldId id="285" r:id="rId34"/>
    <p:sldId id="287" r:id="rId35"/>
    <p:sldId id="288" r:id="rId36"/>
    <p:sldId id="289" r:id="rId37"/>
    <p:sldId id="290" r:id="rId38"/>
    <p:sldId id="291" r:id="rId39"/>
    <p:sldId id="392" r:id="rId40"/>
    <p:sldId id="393" r:id="rId41"/>
    <p:sldId id="394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62" r:id="rId52"/>
    <p:sldId id="363" r:id="rId53"/>
    <p:sldId id="301" r:id="rId54"/>
    <p:sldId id="302" r:id="rId55"/>
    <p:sldId id="303" r:id="rId56"/>
    <p:sldId id="304" r:id="rId57"/>
    <p:sldId id="305" r:id="rId58"/>
    <p:sldId id="365" r:id="rId59"/>
    <p:sldId id="306" r:id="rId60"/>
    <p:sldId id="307" r:id="rId61"/>
    <p:sldId id="308" r:id="rId62"/>
    <p:sldId id="309" r:id="rId63"/>
    <p:sldId id="310" r:id="rId64"/>
    <p:sldId id="381" r:id="rId65"/>
    <p:sldId id="382" r:id="rId66"/>
    <p:sldId id="383" r:id="rId67"/>
    <p:sldId id="364" r:id="rId68"/>
    <p:sldId id="386" r:id="rId69"/>
    <p:sldId id="313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66" r:id="rId78"/>
    <p:sldId id="388" r:id="rId79"/>
    <p:sldId id="323" r:id="rId80"/>
    <p:sldId id="324" r:id="rId81"/>
    <p:sldId id="327" r:id="rId82"/>
    <p:sldId id="328" r:id="rId83"/>
    <p:sldId id="329" r:id="rId84"/>
    <p:sldId id="330" r:id="rId85"/>
    <p:sldId id="331" r:id="rId86"/>
    <p:sldId id="370" r:id="rId87"/>
    <p:sldId id="387" r:id="rId88"/>
    <p:sldId id="325" r:id="rId89"/>
    <p:sldId id="367" r:id="rId90"/>
    <p:sldId id="368" r:id="rId91"/>
    <p:sldId id="369" r:id="rId92"/>
    <p:sldId id="326" r:id="rId93"/>
    <p:sldId id="332" r:id="rId94"/>
    <p:sldId id="333" r:id="rId95"/>
    <p:sldId id="334" r:id="rId96"/>
    <p:sldId id="335" r:id="rId97"/>
    <p:sldId id="336" r:id="rId98"/>
    <p:sldId id="337" r:id="rId99"/>
    <p:sldId id="371" r:id="rId100"/>
    <p:sldId id="373" r:id="rId101"/>
    <p:sldId id="338" r:id="rId102"/>
    <p:sldId id="339" r:id="rId103"/>
    <p:sldId id="340" r:id="rId104"/>
    <p:sldId id="341" r:id="rId105"/>
    <p:sldId id="342" r:id="rId106"/>
    <p:sldId id="389" r:id="rId107"/>
    <p:sldId id="390" r:id="rId108"/>
    <p:sldId id="345" r:id="rId109"/>
    <p:sldId id="346" r:id="rId110"/>
    <p:sldId id="347" r:id="rId111"/>
    <p:sldId id="348" r:id="rId112"/>
    <p:sldId id="391" r:id="rId113"/>
    <p:sldId id="349" r:id="rId114"/>
    <p:sldId id="350" r:id="rId115"/>
    <p:sldId id="351" r:id="rId116"/>
    <p:sldId id="352" r:id="rId117"/>
    <p:sldId id="353" r:id="rId118"/>
    <p:sldId id="354" r:id="rId119"/>
    <p:sldId id="355" r:id="rId120"/>
    <p:sldId id="356" r:id="rId121"/>
    <p:sldId id="375" r:id="rId122"/>
    <p:sldId id="377" r:id="rId123"/>
    <p:sldId id="379" r:id="rId124"/>
    <p:sldId id="380" r:id="rId12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79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6D7A-4A4E-4A05-8ACD-F01A8411E4AA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8AD7-FA81-4B3D-BE95-9F35D7201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9750A-D2FA-F906-9FC3-0ECA8B2F8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C02A6-08FB-A2A8-17F4-C8C99EB79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75E94-B71E-28A5-BAD8-CD9C6AE01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C17E6-D720-BEE3-87D3-9557A2A28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78AD7-FA81-4B3D-BE95-9F35D7201D33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281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7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D240-BEB9-FB52-B7E4-4B01BCC39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80D08-60E3-78FE-834E-59A8C518F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F75FA-4C0D-64AD-8D2F-E65909DEB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3EDB3-D2AA-557E-039B-3633AB27C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EB69-653F-F0B7-D8F5-8FB4EDCF6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2D2C1-E530-D40F-9FE6-DBEACE588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1BBC3-541C-F7B4-864C-677ABFE34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09B73-ABA3-C6C4-84AC-86F0FB455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8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8AD7-FA81-4B3D-BE95-9F35D7201D33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9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7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4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7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6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107" y="871982"/>
            <a:ext cx="6197600" cy="40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244" y="2953892"/>
            <a:ext cx="5363210" cy="262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276.png"/><Relationship Id="rId3" Type="http://schemas.openxmlformats.org/officeDocument/2006/relationships/image" Target="../media/image268.png"/><Relationship Id="rId7" Type="http://schemas.openxmlformats.org/officeDocument/2006/relationships/image" Target="../media/image271.png"/><Relationship Id="rId12" Type="http://schemas.openxmlformats.org/officeDocument/2006/relationships/image" Target="../media/image259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75.png"/><Relationship Id="rId5" Type="http://schemas.openxmlformats.org/officeDocument/2006/relationships/image" Target="../media/image270.png"/><Relationship Id="rId10" Type="http://schemas.openxmlformats.org/officeDocument/2006/relationships/image" Target="../media/image274.png"/><Relationship Id="rId4" Type="http://schemas.openxmlformats.org/officeDocument/2006/relationships/image" Target="../media/image269.png"/><Relationship Id="rId9" Type="http://schemas.openxmlformats.org/officeDocument/2006/relationships/image" Target="../media/image2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34" Type="http://schemas.openxmlformats.org/officeDocument/2006/relationships/image" Target="../media/image9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8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6.png"/><Relationship Id="rId4" Type="http://schemas.openxmlformats.org/officeDocument/2006/relationships/image" Target="../media/image1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6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9.png"/><Relationship Id="rId4" Type="http://schemas.openxmlformats.org/officeDocument/2006/relationships/image" Target="../media/image15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76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8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77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8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4" Type="http://schemas.openxmlformats.org/officeDocument/2006/relationships/image" Target="../media/image176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08.png"/><Relationship Id="rId26" Type="http://schemas.openxmlformats.org/officeDocument/2006/relationships/image" Target="../media/image230.png"/><Relationship Id="rId3" Type="http://schemas.openxmlformats.org/officeDocument/2006/relationships/image" Target="../media/image203.png"/><Relationship Id="rId21" Type="http://schemas.openxmlformats.org/officeDocument/2006/relationships/image" Target="../media/image211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07.png"/><Relationship Id="rId25" Type="http://schemas.openxmlformats.org/officeDocument/2006/relationships/image" Target="../media/image2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14.png"/><Relationship Id="rId5" Type="http://schemas.openxmlformats.org/officeDocument/2006/relationships/image" Target="../media/image205.png"/><Relationship Id="rId15" Type="http://schemas.openxmlformats.org/officeDocument/2006/relationships/image" Target="../media/image228.png"/><Relationship Id="rId23" Type="http://schemas.openxmlformats.org/officeDocument/2006/relationships/image" Target="../media/image213.png"/><Relationship Id="rId28" Type="http://schemas.openxmlformats.org/officeDocument/2006/relationships/image" Target="../media/image216.png"/><Relationship Id="rId10" Type="http://schemas.openxmlformats.org/officeDocument/2006/relationships/image" Target="../media/image223.png"/><Relationship Id="rId19" Type="http://schemas.openxmlformats.org/officeDocument/2006/relationships/image" Target="../media/image209.png"/><Relationship Id="rId4" Type="http://schemas.openxmlformats.org/officeDocument/2006/relationships/image" Target="../media/image204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12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.jp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6455" y="2929427"/>
            <a:ext cx="4540250" cy="231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PARALLEL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DATABASE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TECHNOLOGY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i="1" dirty="0">
                <a:latin typeface="Times New Roman"/>
                <a:cs typeface="Times New Roman"/>
              </a:rPr>
              <a:t>Kien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A.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Hua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087120" marR="1081405" indent="2540" algn="ctr">
              <a:lnSpc>
                <a:spcPct val="95800"/>
              </a:lnSpc>
            </a:pPr>
            <a:r>
              <a:rPr sz="1600" dirty="0">
                <a:latin typeface="Times New Roman"/>
                <a:cs typeface="Times New Roman"/>
              </a:rPr>
              <a:t>School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Science </a:t>
            </a:r>
            <a:r>
              <a:rPr sz="1600" dirty="0">
                <a:latin typeface="Times New Roman"/>
                <a:cs typeface="Times New Roman"/>
              </a:rPr>
              <a:t>University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Central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Florida </a:t>
            </a:r>
            <a:r>
              <a:rPr sz="1600" dirty="0">
                <a:latin typeface="Times New Roman"/>
                <a:cs typeface="Times New Roman"/>
              </a:rPr>
              <a:t>Orlando,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</a:t>
            </a:r>
            <a:r>
              <a:rPr sz="1600" spc="-10" dirty="0">
                <a:latin typeface="Times New Roman"/>
                <a:cs typeface="Times New Roman"/>
              </a:rPr>
              <a:t> 32816-</a:t>
            </a:r>
            <a:r>
              <a:rPr sz="1600" spc="-20" dirty="0">
                <a:latin typeface="Times New Roman"/>
                <a:cs typeface="Times New Roman"/>
              </a:rPr>
              <a:t>2362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Speedup</a:t>
            </a:r>
            <a:r>
              <a:rPr spc="55" dirty="0"/>
              <a:t> </a:t>
            </a:r>
            <a:r>
              <a:rPr dirty="0"/>
              <a:t>and</a:t>
            </a:r>
            <a:r>
              <a:rPr lang="en-US" dirty="0"/>
              <a:t> Scaleup</a:t>
            </a:r>
            <a:endParaRPr spc="-475" dirty="0"/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934208"/>
            <a:ext cx="5113020" cy="13766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ideal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parallel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systems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demonstrates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spc="-350" dirty="0">
                <a:latin typeface="Arial"/>
                <a:cs typeface="Arial"/>
              </a:rPr>
              <a:t>two </a:t>
            </a:r>
            <a:r>
              <a:rPr sz="2050" i="1" dirty="0">
                <a:latin typeface="Arial"/>
                <a:cs typeface="Arial"/>
              </a:rPr>
              <a:t>key</a:t>
            </a:r>
            <a:r>
              <a:rPr sz="2050" i="1" spc="-5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properties: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0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</a:pPr>
            <a:r>
              <a:rPr sz="2050" i="1" dirty="0">
                <a:latin typeface="Arial"/>
                <a:cs typeface="Arial"/>
              </a:rPr>
              <a:t>1.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Linear</a:t>
            </a:r>
            <a:r>
              <a:rPr sz="2050" i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Speedup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8916" y="3919982"/>
            <a:ext cx="1033144" cy="287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i="1" dirty="0">
                <a:latin typeface="Arial"/>
                <a:cs typeface="Arial"/>
              </a:rPr>
              <a:t>Speedup</a:t>
            </a:r>
            <a:r>
              <a:rPr sz="1550" i="1" spc="19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=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5191" y="3999889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4999" y="3999889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7667" y="3999889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32479" y="3790441"/>
            <a:ext cx="259524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i="1" dirty="0">
                <a:latin typeface="Arial"/>
                <a:cs typeface="Arial"/>
              </a:rPr>
              <a:t>small</a:t>
            </a:r>
            <a:r>
              <a:rPr sz="1550" i="1" spc="27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system</a:t>
            </a:r>
            <a:r>
              <a:rPr sz="1550" i="1" spc="23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elapsed</a:t>
            </a:r>
            <a:r>
              <a:rPr sz="1550" i="1" spc="215" dirty="0">
                <a:latin typeface="Arial"/>
                <a:cs typeface="Arial"/>
              </a:rPr>
              <a:t> </a:t>
            </a:r>
            <a:r>
              <a:rPr sz="1550" i="1" spc="-20" dirty="0">
                <a:latin typeface="Arial"/>
                <a:cs typeface="Arial"/>
              </a:rPr>
              <a:t>time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45027" y="4095901"/>
            <a:ext cx="2567940" cy="0"/>
          </a:xfrm>
          <a:custGeom>
            <a:avLst/>
            <a:gdLst/>
            <a:ahLst/>
            <a:cxnLst/>
            <a:rect l="l" t="t" r="r" b="b"/>
            <a:pathLst>
              <a:path w="2567940">
                <a:moveTo>
                  <a:pt x="0" y="0"/>
                </a:moveTo>
                <a:lnTo>
                  <a:pt x="256794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4127" y="4298594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2411" y="4298594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5079" y="4298594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65067" y="4089146"/>
            <a:ext cx="232981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i="1" dirty="0">
                <a:latin typeface="Arial"/>
                <a:cs typeface="Arial"/>
              </a:rPr>
              <a:t>big</a:t>
            </a:r>
            <a:r>
              <a:rPr sz="1550" i="1" spc="26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system</a:t>
            </a:r>
            <a:r>
              <a:rPr sz="1550" i="1" spc="21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elapsed</a:t>
            </a:r>
            <a:r>
              <a:rPr sz="1550" i="1" spc="200" dirty="0">
                <a:latin typeface="Arial"/>
                <a:cs typeface="Arial"/>
              </a:rPr>
              <a:t> </a:t>
            </a:r>
            <a:r>
              <a:rPr sz="1550" i="1" spc="-20" dirty="0">
                <a:latin typeface="Arial"/>
                <a:cs typeface="Arial"/>
              </a:rPr>
              <a:t>time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2116" y="4970017"/>
            <a:ext cx="5346065" cy="972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8455" marR="5080" indent="-326390">
              <a:lnSpc>
                <a:spcPct val="101499"/>
              </a:lnSpc>
              <a:spcBef>
                <a:spcPts val="75"/>
              </a:spcBef>
            </a:pPr>
            <a:r>
              <a:rPr sz="1850" i="1" dirty="0">
                <a:latin typeface="Arial"/>
                <a:cs typeface="Arial"/>
              </a:rPr>
              <a:t>Linear</a:t>
            </a:r>
            <a:r>
              <a:rPr sz="1850" i="1" spc="275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Speedup</a:t>
            </a:r>
            <a:r>
              <a:rPr sz="18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2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Twice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as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much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hardware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105" dirty="0">
                <a:latin typeface="Arial"/>
                <a:cs typeface="Arial"/>
              </a:rPr>
              <a:t>can </a:t>
            </a:r>
            <a:r>
              <a:rPr sz="2050" i="1" dirty="0">
                <a:latin typeface="Arial"/>
                <a:cs typeface="Arial"/>
              </a:rPr>
              <a:t>perform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task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half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elapse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time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195" dirty="0">
                <a:latin typeface="Arial"/>
                <a:cs typeface="Arial"/>
              </a:rPr>
              <a:t>(i.e.,</a:t>
            </a:r>
            <a:endParaRPr sz="205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25"/>
              </a:spcBef>
            </a:pPr>
            <a:r>
              <a:rPr sz="2050" i="1" dirty="0">
                <a:latin typeface="Arial"/>
                <a:cs typeface="Arial"/>
              </a:rPr>
              <a:t>speedup</a:t>
            </a:r>
            <a:r>
              <a:rPr sz="20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number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processors.)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512" y="6618985"/>
            <a:ext cx="2543555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i="1" dirty="0">
                <a:latin typeface="Arial"/>
                <a:cs typeface="Arial"/>
              </a:rPr>
              <a:t>2.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Linear</a:t>
            </a:r>
            <a:r>
              <a:rPr lang="en-US"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scaleup</a:t>
            </a:r>
            <a:r>
              <a:rPr sz="2050" i="1" spc="-225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8524" y="7569961"/>
            <a:ext cx="990600" cy="287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i="1" dirty="0">
                <a:latin typeface="Arial"/>
                <a:cs typeface="Arial"/>
              </a:rPr>
              <a:t>Scaleup</a:t>
            </a:r>
            <a:r>
              <a:rPr sz="1550" i="1" spc="24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=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02127" y="764987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50411" y="764987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3079" y="764987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2095" y="764987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5371" y="764987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4971" y="764987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9416" y="7440421"/>
            <a:ext cx="433832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i="1" dirty="0">
                <a:latin typeface="Arial"/>
                <a:cs typeface="Arial"/>
              </a:rPr>
              <a:t>small</a:t>
            </a:r>
            <a:r>
              <a:rPr sz="1550" i="1" spc="229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system</a:t>
            </a:r>
            <a:r>
              <a:rPr sz="1550" i="1" spc="21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elapsed</a:t>
            </a:r>
            <a:r>
              <a:rPr sz="1550" i="1" spc="19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time</a:t>
            </a:r>
            <a:r>
              <a:rPr sz="1550" i="1" spc="19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on</a:t>
            </a:r>
            <a:r>
              <a:rPr sz="1550" i="1" spc="19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small</a:t>
            </a:r>
            <a:r>
              <a:rPr sz="1550" i="1" spc="229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problem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51963" y="7745882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>
                <a:moveTo>
                  <a:pt x="0" y="0"/>
                </a:moveTo>
                <a:lnTo>
                  <a:pt x="431292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00603" y="79470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50411" y="79470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3079" y="79470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32095" y="79470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5371" y="79470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1319" y="79470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01544" y="7737602"/>
            <a:ext cx="381254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i="1" dirty="0">
                <a:latin typeface="Arial"/>
                <a:cs typeface="Arial"/>
              </a:rPr>
              <a:t>big</a:t>
            </a:r>
            <a:r>
              <a:rPr sz="1550" i="1" spc="254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system</a:t>
            </a:r>
            <a:r>
              <a:rPr sz="1550" i="1" spc="19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elapsed</a:t>
            </a:r>
            <a:r>
              <a:rPr sz="1550" i="1" spc="17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time</a:t>
            </a:r>
            <a:r>
              <a:rPr sz="1550" i="1" spc="18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on</a:t>
            </a:r>
            <a:r>
              <a:rPr sz="1550" i="1" spc="17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big</a:t>
            </a:r>
            <a:r>
              <a:rPr sz="1550" i="1" spc="240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problem</a:t>
            </a:r>
            <a:endParaRPr sz="1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82116" y="8619997"/>
            <a:ext cx="5527040" cy="97281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50" i="1" dirty="0">
                <a:latin typeface="Arial"/>
                <a:cs typeface="Arial"/>
              </a:rPr>
              <a:t>Linear</a:t>
            </a:r>
            <a:r>
              <a:rPr sz="1850" i="1" spc="250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Scaleup</a:t>
            </a:r>
            <a:r>
              <a:rPr sz="18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2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Twice</a:t>
            </a:r>
            <a:r>
              <a:rPr sz="20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as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much</a:t>
            </a:r>
            <a:r>
              <a:rPr sz="2050" i="1" spc="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hardware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can</a:t>
            </a:r>
            <a:endParaRPr sz="2050" dirty="0">
              <a:latin typeface="Arial"/>
              <a:cs typeface="Arial"/>
            </a:endParaRPr>
          </a:p>
          <a:p>
            <a:pPr marL="338455" marR="5080">
              <a:lnSpc>
                <a:spcPts val="2500"/>
              </a:lnSpc>
              <a:spcBef>
                <a:spcPts val="70"/>
              </a:spcBef>
            </a:pPr>
            <a:r>
              <a:rPr sz="2050" i="1" dirty="0">
                <a:latin typeface="Arial"/>
                <a:cs typeface="Arial"/>
              </a:rPr>
              <a:t>perform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twice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as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large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task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same</a:t>
            </a:r>
            <a:r>
              <a:rPr lang="en-US" sz="2050" i="1" spc="-20" dirty="0">
                <a:latin typeface="Arial"/>
                <a:cs typeface="Arial"/>
              </a:rPr>
              <a:t> elapsed time</a:t>
            </a:r>
            <a:r>
              <a:rPr lang="en-US" sz="2050" i="1" spc="509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(i.e.,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scaleup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1.)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722" y="515920"/>
            <a:ext cx="617427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7030A0"/>
                </a:solidFill>
                <a:latin typeface="Calibri"/>
                <a:cs typeface="Calibri"/>
              </a:rPr>
              <a:t>Hardware</a:t>
            </a:r>
            <a:r>
              <a:rPr sz="4800" i="0" spc="-2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i="0" spc="-10" dirty="0">
                <a:solidFill>
                  <a:srgbClr val="7030A0"/>
                </a:solidFill>
                <a:latin typeface="Calibri"/>
                <a:cs typeface="Calibri"/>
              </a:rPr>
              <a:t>Organization</a:t>
            </a:r>
            <a:endParaRPr sz="4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3400" y="1752600"/>
            <a:ext cx="6423025" cy="4653915"/>
            <a:chOff x="91439" y="1337758"/>
            <a:chExt cx="6423025" cy="4653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037" y="1337758"/>
              <a:ext cx="5541996" cy="46533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2645663"/>
              <a:ext cx="1658874" cy="11330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7680" y="6680768"/>
            <a:ext cx="6000115" cy="23641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3535">
              <a:lnSpc>
                <a:spcPts val="3300"/>
              </a:lnSpc>
              <a:spcBef>
                <a:spcPts val="66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Catalog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Manager,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Query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Manager,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Scheduler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processes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279"/>
              </a:lnSpc>
            </a:pPr>
            <a:r>
              <a:rPr sz="3200" spc="-10" dirty="0">
                <a:latin typeface="Calibri"/>
                <a:cs typeface="Calibri"/>
              </a:rPr>
              <a:t>IFP’s</a:t>
            </a:r>
            <a:endParaRPr sz="3200">
              <a:latin typeface="Calibri"/>
              <a:cs typeface="Calibri"/>
            </a:endParaRPr>
          </a:p>
          <a:p>
            <a:pPr marL="355600" marR="252729" indent="-343535">
              <a:lnSpc>
                <a:spcPts val="3300"/>
              </a:lnSpc>
              <a:spcBef>
                <a:spcPts val="13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Operator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processes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ACP’s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parallel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query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113" y="3201425"/>
            <a:ext cx="1065530" cy="7334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129539" algn="just">
              <a:lnSpc>
                <a:spcPct val="78900"/>
              </a:lnSpc>
              <a:spcBef>
                <a:spcPts val="55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Backend database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accelerator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993" y="2786186"/>
            <a:ext cx="1856993" cy="13495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30621" y="2928680"/>
            <a:ext cx="1165225" cy="94741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35255" algn="just">
              <a:lnSpc>
                <a:spcPct val="78700"/>
              </a:lnSpc>
              <a:spcBef>
                <a:spcPts val="5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parallel database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server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network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8251" y="1856673"/>
            <a:ext cx="290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36C09"/>
                </a:solidFill>
                <a:latin typeface="Calibri"/>
                <a:cs typeface="Calibri"/>
              </a:rPr>
              <a:t>Two</a:t>
            </a:r>
            <a:r>
              <a:rPr sz="2400" spc="-10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possible</a:t>
            </a:r>
            <a:r>
              <a:rPr sz="2400" spc="-8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E36C09"/>
                </a:solidFill>
                <a:latin typeface="Calibri"/>
                <a:cs typeface="Calibri"/>
              </a:rPr>
              <a:t>interfaces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02524" y="808181"/>
            <a:ext cx="6022848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>
                <a:solidFill>
                  <a:srgbClr val="7030A0"/>
                </a:solidFill>
                <a:latin typeface="Arial"/>
                <a:cs typeface="Arial"/>
              </a:rPr>
              <a:t>Structure</a:t>
            </a:r>
            <a:r>
              <a:rPr sz="3200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030A0"/>
                </a:solidFill>
                <a:latin typeface="Arial"/>
                <a:cs typeface="Arial"/>
              </a:rPr>
              <a:t>of</a:t>
            </a:r>
            <a:r>
              <a:rPr sz="3200" spc="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030A0"/>
                </a:solidFill>
                <a:latin typeface="Arial"/>
                <a:cs typeface="Arial"/>
              </a:rPr>
              <a:t>Operator</a:t>
            </a:r>
            <a:r>
              <a:rPr lang="en-US" sz="3200" dirty="0">
                <a:solidFill>
                  <a:srgbClr val="7030A0"/>
                </a:solidFill>
                <a:latin typeface="Arial"/>
                <a:cs typeface="Arial"/>
              </a:rPr>
              <a:t> Process</a:t>
            </a:r>
            <a:endParaRPr sz="3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97380" y="2438400"/>
            <a:ext cx="4996180" cy="1892935"/>
            <a:chOff x="1889455" y="2192908"/>
            <a:chExt cx="4996180" cy="1892935"/>
          </a:xfrm>
        </p:grpSpPr>
        <p:sp>
          <p:nvSpPr>
            <p:cNvPr id="7" name="object 7"/>
            <p:cNvSpPr/>
            <p:nvPr/>
          </p:nvSpPr>
          <p:spPr>
            <a:xfrm>
              <a:off x="2203653" y="2196833"/>
              <a:ext cx="4399280" cy="1885314"/>
            </a:xfrm>
            <a:custGeom>
              <a:avLst/>
              <a:gdLst/>
              <a:ahLst/>
              <a:cxnLst/>
              <a:rect l="l" t="t" r="r" b="b"/>
              <a:pathLst>
                <a:path w="4399280" h="1885314">
                  <a:moveTo>
                    <a:pt x="4343806" y="0"/>
                  </a:moveTo>
                  <a:lnTo>
                    <a:pt x="54991" y="0"/>
                  </a:lnTo>
                  <a:lnTo>
                    <a:pt x="33588" y="4320"/>
                  </a:lnTo>
                  <a:lnTo>
                    <a:pt x="16108" y="16102"/>
                  </a:lnTo>
                  <a:lnTo>
                    <a:pt x="4322" y="33577"/>
                  </a:lnTo>
                  <a:lnTo>
                    <a:pt x="0" y="54978"/>
                  </a:lnTo>
                  <a:lnTo>
                    <a:pt x="0" y="1829981"/>
                  </a:lnTo>
                  <a:lnTo>
                    <a:pt x="4322" y="1851381"/>
                  </a:lnTo>
                  <a:lnTo>
                    <a:pt x="16108" y="1868857"/>
                  </a:lnTo>
                  <a:lnTo>
                    <a:pt x="33588" y="1880639"/>
                  </a:lnTo>
                  <a:lnTo>
                    <a:pt x="54991" y="1884959"/>
                  </a:lnTo>
                  <a:lnTo>
                    <a:pt x="4343806" y="1884959"/>
                  </a:lnTo>
                  <a:lnTo>
                    <a:pt x="4365209" y="1880639"/>
                  </a:lnTo>
                  <a:lnTo>
                    <a:pt x="4382689" y="1868857"/>
                  </a:lnTo>
                  <a:lnTo>
                    <a:pt x="4394475" y="1851381"/>
                  </a:lnTo>
                  <a:lnTo>
                    <a:pt x="4398797" y="1829981"/>
                  </a:lnTo>
                  <a:lnTo>
                    <a:pt x="4398797" y="54978"/>
                  </a:lnTo>
                  <a:lnTo>
                    <a:pt x="4394475" y="33577"/>
                  </a:lnTo>
                  <a:lnTo>
                    <a:pt x="4382689" y="16102"/>
                  </a:lnTo>
                  <a:lnTo>
                    <a:pt x="4365209" y="4320"/>
                  </a:lnTo>
                  <a:lnTo>
                    <a:pt x="434380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3653" y="2196833"/>
              <a:ext cx="4399280" cy="1885314"/>
            </a:xfrm>
            <a:custGeom>
              <a:avLst/>
              <a:gdLst/>
              <a:ahLst/>
              <a:cxnLst/>
              <a:rect l="l" t="t" r="r" b="b"/>
              <a:pathLst>
                <a:path w="4399280" h="1885314">
                  <a:moveTo>
                    <a:pt x="54991" y="0"/>
                  </a:moveTo>
                  <a:lnTo>
                    <a:pt x="33588" y="4320"/>
                  </a:lnTo>
                  <a:lnTo>
                    <a:pt x="16108" y="16102"/>
                  </a:lnTo>
                  <a:lnTo>
                    <a:pt x="4322" y="33577"/>
                  </a:lnTo>
                  <a:lnTo>
                    <a:pt x="0" y="54978"/>
                  </a:lnTo>
                  <a:lnTo>
                    <a:pt x="0" y="1829981"/>
                  </a:lnTo>
                  <a:lnTo>
                    <a:pt x="4322" y="1851381"/>
                  </a:lnTo>
                  <a:lnTo>
                    <a:pt x="16108" y="1868857"/>
                  </a:lnTo>
                  <a:lnTo>
                    <a:pt x="33588" y="1880639"/>
                  </a:lnTo>
                  <a:lnTo>
                    <a:pt x="54991" y="1884959"/>
                  </a:lnTo>
                  <a:lnTo>
                    <a:pt x="4343806" y="1884959"/>
                  </a:lnTo>
                  <a:lnTo>
                    <a:pt x="4365209" y="1880639"/>
                  </a:lnTo>
                  <a:lnTo>
                    <a:pt x="4382689" y="1868857"/>
                  </a:lnTo>
                  <a:lnTo>
                    <a:pt x="4394475" y="1851381"/>
                  </a:lnTo>
                  <a:lnTo>
                    <a:pt x="4398797" y="1829981"/>
                  </a:lnTo>
                  <a:lnTo>
                    <a:pt x="4398797" y="54978"/>
                  </a:lnTo>
                  <a:lnTo>
                    <a:pt x="4394475" y="33577"/>
                  </a:lnTo>
                  <a:lnTo>
                    <a:pt x="4382689" y="16102"/>
                  </a:lnTo>
                  <a:lnTo>
                    <a:pt x="4365209" y="4320"/>
                  </a:lnTo>
                  <a:lnTo>
                    <a:pt x="4343806" y="0"/>
                  </a:lnTo>
                  <a:lnTo>
                    <a:pt x="54991" y="0"/>
                  </a:lnTo>
                  <a:close/>
                </a:path>
              </a:pathLst>
            </a:custGeom>
            <a:ln w="7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1056" y="2982302"/>
              <a:ext cx="942975" cy="471805"/>
            </a:xfrm>
            <a:custGeom>
              <a:avLst/>
              <a:gdLst/>
              <a:ahLst/>
              <a:cxnLst/>
              <a:rect l="l" t="t" r="r" b="b"/>
              <a:pathLst>
                <a:path w="942975" h="471804">
                  <a:moveTo>
                    <a:pt x="471297" y="0"/>
                  </a:moveTo>
                  <a:lnTo>
                    <a:pt x="407372" y="2152"/>
                  </a:lnTo>
                  <a:lnTo>
                    <a:pt x="346052" y="8421"/>
                  </a:lnTo>
                  <a:lnTo>
                    <a:pt x="287902" y="18526"/>
                  </a:lnTo>
                  <a:lnTo>
                    <a:pt x="233482" y="32185"/>
                  </a:lnTo>
                  <a:lnTo>
                    <a:pt x="183357" y="49116"/>
                  </a:lnTo>
                  <a:lnTo>
                    <a:pt x="138088" y="69038"/>
                  </a:lnTo>
                  <a:lnTo>
                    <a:pt x="98240" y="91670"/>
                  </a:lnTo>
                  <a:lnTo>
                    <a:pt x="64374" y="116730"/>
                  </a:lnTo>
                  <a:lnTo>
                    <a:pt x="37055" y="143937"/>
                  </a:lnTo>
                  <a:lnTo>
                    <a:pt x="4304" y="203665"/>
                  </a:lnTo>
                  <a:lnTo>
                    <a:pt x="0" y="235623"/>
                  </a:lnTo>
                  <a:lnTo>
                    <a:pt x="4304" y="267580"/>
                  </a:lnTo>
                  <a:lnTo>
                    <a:pt x="37055" y="327308"/>
                  </a:lnTo>
                  <a:lnTo>
                    <a:pt x="64374" y="354515"/>
                  </a:lnTo>
                  <a:lnTo>
                    <a:pt x="98240" y="379575"/>
                  </a:lnTo>
                  <a:lnTo>
                    <a:pt x="138088" y="402207"/>
                  </a:lnTo>
                  <a:lnTo>
                    <a:pt x="183357" y="422129"/>
                  </a:lnTo>
                  <a:lnTo>
                    <a:pt x="233482" y="439061"/>
                  </a:lnTo>
                  <a:lnTo>
                    <a:pt x="287902" y="452719"/>
                  </a:lnTo>
                  <a:lnTo>
                    <a:pt x="346052" y="462824"/>
                  </a:lnTo>
                  <a:lnTo>
                    <a:pt x="407372" y="469093"/>
                  </a:lnTo>
                  <a:lnTo>
                    <a:pt x="471297" y="471246"/>
                  </a:lnTo>
                  <a:lnTo>
                    <a:pt x="535221" y="469093"/>
                  </a:lnTo>
                  <a:lnTo>
                    <a:pt x="596541" y="462824"/>
                  </a:lnTo>
                  <a:lnTo>
                    <a:pt x="654691" y="452719"/>
                  </a:lnTo>
                  <a:lnTo>
                    <a:pt x="709111" y="439061"/>
                  </a:lnTo>
                  <a:lnTo>
                    <a:pt x="759236" y="422129"/>
                  </a:lnTo>
                  <a:lnTo>
                    <a:pt x="804505" y="402207"/>
                  </a:lnTo>
                  <a:lnTo>
                    <a:pt x="844353" y="379575"/>
                  </a:lnTo>
                  <a:lnTo>
                    <a:pt x="878219" y="354515"/>
                  </a:lnTo>
                  <a:lnTo>
                    <a:pt x="905538" y="327308"/>
                  </a:lnTo>
                  <a:lnTo>
                    <a:pt x="938289" y="267580"/>
                  </a:lnTo>
                  <a:lnTo>
                    <a:pt x="942594" y="235623"/>
                  </a:lnTo>
                  <a:lnTo>
                    <a:pt x="938289" y="203665"/>
                  </a:lnTo>
                  <a:lnTo>
                    <a:pt x="905538" y="143937"/>
                  </a:lnTo>
                  <a:lnTo>
                    <a:pt x="878219" y="116730"/>
                  </a:lnTo>
                  <a:lnTo>
                    <a:pt x="844353" y="91670"/>
                  </a:lnTo>
                  <a:lnTo>
                    <a:pt x="804505" y="69038"/>
                  </a:lnTo>
                  <a:lnTo>
                    <a:pt x="759236" y="49116"/>
                  </a:lnTo>
                  <a:lnTo>
                    <a:pt x="709111" y="32185"/>
                  </a:lnTo>
                  <a:lnTo>
                    <a:pt x="654691" y="18526"/>
                  </a:lnTo>
                  <a:lnTo>
                    <a:pt x="596541" y="8421"/>
                  </a:lnTo>
                  <a:lnTo>
                    <a:pt x="535221" y="2152"/>
                  </a:lnTo>
                  <a:lnTo>
                    <a:pt x="471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1056" y="2982302"/>
              <a:ext cx="942975" cy="471805"/>
            </a:xfrm>
            <a:custGeom>
              <a:avLst/>
              <a:gdLst/>
              <a:ahLst/>
              <a:cxnLst/>
              <a:rect l="l" t="t" r="r" b="b"/>
              <a:pathLst>
                <a:path w="942975" h="471804">
                  <a:moveTo>
                    <a:pt x="942594" y="235623"/>
                  </a:moveTo>
                  <a:lnTo>
                    <a:pt x="925749" y="298236"/>
                  </a:lnTo>
                  <a:lnTo>
                    <a:pt x="878219" y="354515"/>
                  </a:lnTo>
                  <a:lnTo>
                    <a:pt x="844353" y="379575"/>
                  </a:lnTo>
                  <a:lnTo>
                    <a:pt x="804505" y="402207"/>
                  </a:lnTo>
                  <a:lnTo>
                    <a:pt x="759236" y="422129"/>
                  </a:lnTo>
                  <a:lnTo>
                    <a:pt x="709111" y="439061"/>
                  </a:lnTo>
                  <a:lnTo>
                    <a:pt x="654691" y="452719"/>
                  </a:lnTo>
                  <a:lnTo>
                    <a:pt x="596541" y="462824"/>
                  </a:lnTo>
                  <a:lnTo>
                    <a:pt x="535221" y="469093"/>
                  </a:lnTo>
                  <a:lnTo>
                    <a:pt x="471297" y="471246"/>
                  </a:lnTo>
                  <a:lnTo>
                    <a:pt x="407372" y="469093"/>
                  </a:lnTo>
                  <a:lnTo>
                    <a:pt x="346052" y="462824"/>
                  </a:lnTo>
                  <a:lnTo>
                    <a:pt x="287902" y="452719"/>
                  </a:lnTo>
                  <a:lnTo>
                    <a:pt x="233482" y="439061"/>
                  </a:lnTo>
                  <a:lnTo>
                    <a:pt x="183357" y="422129"/>
                  </a:lnTo>
                  <a:lnTo>
                    <a:pt x="138088" y="402207"/>
                  </a:lnTo>
                  <a:lnTo>
                    <a:pt x="98240" y="379575"/>
                  </a:lnTo>
                  <a:lnTo>
                    <a:pt x="64374" y="354515"/>
                  </a:lnTo>
                  <a:lnTo>
                    <a:pt x="37055" y="327308"/>
                  </a:lnTo>
                  <a:lnTo>
                    <a:pt x="4304" y="267580"/>
                  </a:lnTo>
                  <a:lnTo>
                    <a:pt x="0" y="235623"/>
                  </a:lnTo>
                  <a:lnTo>
                    <a:pt x="4304" y="203665"/>
                  </a:lnTo>
                  <a:lnTo>
                    <a:pt x="37055" y="143937"/>
                  </a:lnTo>
                  <a:lnTo>
                    <a:pt x="64374" y="116730"/>
                  </a:lnTo>
                  <a:lnTo>
                    <a:pt x="98240" y="91670"/>
                  </a:lnTo>
                  <a:lnTo>
                    <a:pt x="138088" y="69038"/>
                  </a:lnTo>
                  <a:lnTo>
                    <a:pt x="183357" y="49116"/>
                  </a:lnTo>
                  <a:lnTo>
                    <a:pt x="233482" y="32185"/>
                  </a:lnTo>
                  <a:lnTo>
                    <a:pt x="287902" y="18526"/>
                  </a:lnTo>
                  <a:lnTo>
                    <a:pt x="346052" y="8421"/>
                  </a:lnTo>
                  <a:lnTo>
                    <a:pt x="407372" y="2152"/>
                  </a:lnTo>
                  <a:lnTo>
                    <a:pt x="471297" y="0"/>
                  </a:lnTo>
                  <a:lnTo>
                    <a:pt x="535221" y="2152"/>
                  </a:lnTo>
                  <a:lnTo>
                    <a:pt x="596541" y="8421"/>
                  </a:lnTo>
                  <a:lnTo>
                    <a:pt x="654691" y="18526"/>
                  </a:lnTo>
                  <a:lnTo>
                    <a:pt x="709111" y="32185"/>
                  </a:lnTo>
                  <a:lnTo>
                    <a:pt x="759236" y="49116"/>
                  </a:lnTo>
                  <a:lnTo>
                    <a:pt x="804505" y="69038"/>
                  </a:lnTo>
                  <a:lnTo>
                    <a:pt x="844353" y="91670"/>
                  </a:lnTo>
                  <a:lnTo>
                    <a:pt x="878219" y="116730"/>
                  </a:lnTo>
                  <a:lnTo>
                    <a:pt x="905538" y="143937"/>
                  </a:lnTo>
                  <a:lnTo>
                    <a:pt x="938289" y="203665"/>
                  </a:lnTo>
                  <a:lnTo>
                    <a:pt x="942594" y="235623"/>
                  </a:lnTo>
                </a:path>
              </a:pathLst>
            </a:custGeom>
            <a:ln w="1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4655" y="2510993"/>
              <a:ext cx="2670810" cy="1414145"/>
            </a:xfrm>
            <a:custGeom>
              <a:avLst/>
              <a:gdLst/>
              <a:ahLst/>
              <a:cxnLst/>
              <a:rect l="l" t="t" r="r" b="b"/>
              <a:pathLst>
                <a:path w="2670810" h="1414145">
                  <a:moveTo>
                    <a:pt x="2670695" y="0"/>
                  </a:moveTo>
                  <a:lnTo>
                    <a:pt x="0" y="0"/>
                  </a:lnTo>
                  <a:lnTo>
                    <a:pt x="0" y="1413725"/>
                  </a:lnTo>
                  <a:lnTo>
                    <a:pt x="2670695" y="1413725"/>
                  </a:lnTo>
                  <a:lnTo>
                    <a:pt x="2670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89455" y="3068624"/>
              <a:ext cx="4987925" cy="770255"/>
            </a:xfrm>
            <a:custGeom>
              <a:avLst/>
              <a:gdLst/>
              <a:ahLst/>
              <a:cxnLst/>
              <a:rect l="l" t="t" r="r" b="b"/>
              <a:pathLst>
                <a:path w="4987925" h="770254">
                  <a:moveTo>
                    <a:pt x="1413903" y="149224"/>
                  </a:moveTo>
                  <a:lnTo>
                    <a:pt x="1885200" y="149224"/>
                  </a:lnTo>
                </a:path>
                <a:path w="4987925" h="770254">
                  <a:moveTo>
                    <a:pt x="1759521" y="117817"/>
                  </a:moveTo>
                  <a:lnTo>
                    <a:pt x="1885200" y="149224"/>
                  </a:lnTo>
                  <a:lnTo>
                    <a:pt x="1759521" y="180644"/>
                  </a:lnTo>
                </a:path>
                <a:path w="4987925" h="770254">
                  <a:moveTo>
                    <a:pt x="4555896" y="267042"/>
                  </a:moveTo>
                  <a:lnTo>
                    <a:pt x="4987912" y="267042"/>
                  </a:lnTo>
                </a:path>
                <a:path w="4987925" h="770254">
                  <a:moveTo>
                    <a:pt x="4862233" y="235623"/>
                  </a:moveTo>
                  <a:lnTo>
                    <a:pt x="4987912" y="267042"/>
                  </a:lnTo>
                  <a:lnTo>
                    <a:pt x="4862233" y="298449"/>
                  </a:lnTo>
                </a:path>
                <a:path w="4987925" h="770254">
                  <a:moveTo>
                    <a:pt x="4555896" y="738276"/>
                  </a:moveTo>
                  <a:lnTo>
                    <a:pt x="4987912" y="738276"/>
                  </a:lnTo>
                </a:path>
                <a:path w="4987925" h="770254">
                  <a:moveTo>
                    <a:pt x="4862233" y="706869"/>
                  </a:moveTo>
                  <a:lnTo>
                    <a:pt x="4987912" y="738276"/>
                  </a:lnTo>
                  <a:lnTo>
                    <a:pt x="4862233" y="769696"/>
                  </a:lnTo>
                </a:path>
                <a:path w="4987925" h="770254">
                  <a:moveTo>
                    <a:pt x="4555896" y="31419"/>
                  </a:moveTo>
                  <a:lnTo>
                    <a:pt x="4987912" y="31419"/>
                  </a:lnTo>
                </a:path>
                <a:path w="4987925" h="770254">
                  <a:moveTo>
                    <a:pt x="4862233" y="0"/>
                  </a:moveTo>
                  <a:lnTo>
                    <a:pt x="4987912" y="31419"/>
                  </a:lnTo>
                  <a:lnTo>
                    <a:pt x="4862233" y="62839"/>
                  </a:lnTo>
                </a:path>
                <a:path w="4987925" h="770254">
                  <a:moveTo>
                    <a:pt x="4555896" y="502665"/>
                  </a:moveTo>
                  <a:lnTo>
                    <a:pt x="4987912" y="502665"/>
                  </a:lnTo>
                </a:path>
                <a:path w="4987925" h="770254">
                  <a:moveTo>
                    <a:pt x="4862233" y="471246"/>
                  </a:moveTo>
                  <a:lnTo>
                    <a:pt x="4987912" y="502665"/>
                  </a:lnTo>
                  <a:lnTo>
                    <a:pt x="4862233" y="534073"/>
                  </a:lnTo>
                </a:path>
                <a:path w="4987925" h="770254">
                  <a:moveTo>
                    <a:pt x="0" y="149224"/>
                  </a:moveTo>
                  <a:lnTo>
                    <a:pt x="471296" y="149224"/>
                  </a:lnTo>
                </a:path>
                <a:path w="4987925" h="770254">
                  <a:moveTo>
                    <a:pt x="345617" y="117817"/>
                  </a:moveTo>
                  <a:lnTo>
                    <a:pt x="471296" y="149224"/>
                  </a:lnTo>
                  <a:lnTo>
                    <a:pt x="345617" y="180644"/>
                  </a:lnTo>
                </a:path>
              </a:pathLst>
            </a:custGeom>
            <a:ln w="1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82581" y="2756485"/>
            <a:ext cx="628650" cy="432434"/>
          </a:xfrm>
          <a:prstGeom prst="rect">
            <a:avLst/>
          </a:prstGeom>
          <a:solidFill>
            <a:srgbClr val="FFFFFF"/>
          </a:solidFill>
          <a:ln w="15709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5"/>
              </a:spcBef>
            </a:pPr>
            <a:r>
              <a:rPr sz="1100" spc="-20" dirty="0">
                <a:latin typeface="Courier New"/>
                <a:cs typeface="Courier New"/>
              </a:rPr>
              <a:t>Hash</a:t>
            </a:r>
            <a:endParaRPr sz="1100">
              <a:latin typeface="Courier New"/>
              <a:cs typeface="Courier New"/>
            </a:endParaRPr>
          </a:p>
          <a:p>
            <a:pPr marL="101600">
              <a:lnSpc>
                <a:spcPct val="100000"/>
              </a:lnSpc>
              <a:spcBef>
                <a:spcPts val="225"/>
              </a:spcBef>
            </a:pPr>
            <a:r>
              <a:rPr sz="1100" spc="-10" dirty="0">
                <a:latin typeface="Courier New"/>
                <a:cs typeface="Courier New"/>
              </a:rPr>
              <a:t>Value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0976" y="2756485"/>
            <a:ext cx="2042795" cy="432434"/>
          </a:xfrm>
          <a:prstGeom prst="rect">
            <a:avLst/>
          </a:prstGeom>
          <a:solidFill>
            <a:srgbClr val="FFFFFF"/>
          </a:solidFill>
          <a:ln w="15709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100" dirty="0">
                <a:latin typeface="Courier New"/>
                <a:cs typeface="Courier New"/>
              </a:rPr>
              <a:t>Destination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10" dirty="0">
                <a:latin typeface="Courier New"/>
                <a:cs typeface="Courier New"/>
              </a:rPr>
              <a:t>Process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0976" y="3188450"/>
            <a:ext cx="2042795" cy="982344"/>
          </a:xfrm>
          <a:prstGeom prst="rect">
            <a:avLst/>
          </a:prstGeom>
          <a:solidFill>
            <a:srgbClr val="FFFFFF"/>
          </a:solidFill>
          <a:ln w="15709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latin typeface="Courier New"/>
                <a:cs typeface="Courier New"/>
              </a:rPr>
              <a:t>(Processor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#3,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Port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25" dirty="0">
                <a:latin typeface="Courier New"/>
                <a:cs typeface="Courier New"/>
              </a:rPr>
              <a:t>#5)</a:t>
            </a:r>
            <a:endParaRPr sz="1100">
              <a:latin typeface="Courier New"/>
              <a:cs typeface="Courier New"/>
            </a:endParaRPr>
          </a:p>
          <a:p>
            <a:pPr marL="4508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Courier New"/>
                <a:cs typeface="Courier New"/>
              </a:rPr>
              <a:t>(Processor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#4,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Port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25" dirty="0">
                <a:latin typeface="Courier New"/>
                <a:cs typeface="Courier New"/>
              </a:rPr>
              <a:t>#6)</a:t>
            </a:r>
            <a:endParaRPr sz="1100">
              <a:latin typeface="Courier New"/>
              <a:cs typeface="Courier New"/>
            </a:endParaRPr>
          </a:p>
          <a:p>
            <a:pPr marL="4508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Courier New"/>
                <a:cs typeface="Courier New"/>
              </a:rPr>
              <a:t>(Processor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#5,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Port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25" dirty="0">
                <a:latin typeface="Courier New"/>
                <a:cs typeface="Courier New"/>
              </a:rPr>
              <a:t>#8)</a:t>
            </a:r>
            <a:endParaRPr sz="1100">
              <a:latin typeface="Courier New"/>
              <a:cs typeface="Courier New"/>
            </a:endParaRPr>
          </a:p>
          <a:p>
            <a:pPr marL="4508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Courier New"/>
                <a:cs typeface="Courier New"/>
              </a:rPr>
              <a:t>(Processor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#6,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Port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25" dirty="0">
                <a:latin typeface="Courier New"/>
                <a:cs typeface="Courier New"/>
              </a:rPr>
              <a:t>#2)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2581" y="3188450"/>
            <a:ext cx="628650" cy="982344"/>
          </a:xfrm>
          <a:prstGeom prst="rect">
            <a:avLst/>
          </a:prstGeom>
          <a:solidFill>
            <a:srgbClr val="FFFFFF"/>
          </a:solidFill>
          <a:ln w="15709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100" spc="-50" dirty="0">
                <a:latin typeface="Courier New"/>
                <a:cs typeface="Courier New"/>
              </a:rPr>
              <a:t>0</a:t>
            </a:r>
            <a:endParaRPr sz="11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100" spc="-50" dirty="0">
                <a:latin typeface="Courier New"/>
                <a:cs typeface="Courier New"/>
              </a:rPr>
              <a:t>1</a:t>
            </a:r>
            <a:endParaRPr sz="11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sz="1100" spc="-50" dirty="0">
                <a:latin typeface="Courier New"/>
                <a:cs typeface="Courier New"/>
              </a:rPr>
              <a:t>2</a:t>
            </a:r>
            <a:endParaRPr sz="11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100" spc="-50" dirty="0">
                <a:latin typeface="Courier New"/>
                <a:cs typeface="Courier New"/>
              </a:rPr>
              <a:t>3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2386" y="3332835"/>
            <a:ext cx="79565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10" dirty="0">
                <a:latin typeface="Arial"/>
                <a:cs typeface="Arial"/>
              </a:rPr>
              <a:t>Operation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9873" y="2547428"/>
            <a:ext cx="78930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30" dirty="0">
                <a:latin typeface="Arial"/>
                <a:cs typeface="Arial"/>
              </a:rPr>
              <a:t>Split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8881" y="2178292"/>
            <a:ext cx="151511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dirty="0">
                <a:latin typeface="Arial"/>
                <a:cs typeface="Arial"/>
              </a:rPr>
              <a:t>Operator</a:t>
            </a:r>
            <a:r>
              <a:rPr sz="1350" b="1" spc="110" dirty="0">
                <a:latin typeface="Arial"/>
                <a:cs typeface="Arial"/>
              </a:rPr>
              <a:t>  </a:t>
            </a:r>
            <a:r>
              <a:rPr sz="1350" b="1" spc="-30" dirty="0">
                <a:latin typeface="Arial"/>
                <a:cs typeface="Arial"/>
              </a:rPr>
              <a:t>Process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7752" y="3191462"/>
            <a:ext cx="1213485" cy="666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1125"/>
              </a:lnSpc>
              <a:spcBef>
                <a:spcPts val="110"/>
              </a:spcBef>
            </a:pPr>
            <a:r>
              <a:rPr sz="1100" dirty="0">
                <a:latin typeface="Courier New"/>
                <a:cs typeface="Courier New"/>
              </a:rPr>
              <a:t>Stream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35" dirty="0">
                <a:latin typeface="Courier New"/>
                <a:cs typeface="Courier New"/>
              </a:rPr>
              <a:t>of</a:t>
            </a:r>
            <a:endParaRPr sz="1100">
              <a:latin typeface="Courier New"/>
              <a:cs typeface="Courier New"/>
            </a:endParaRPr>
          </a:p>
          <a:p>
            <a:pPr marR="5080" algn="r">
              <a:lnSpc>
                <a:spcPts val="1125"/>
              </a:lnSpc>
            </a:pPr>
            <a:r>
              <a:rPr sz="1100" spc="-10" dirty="0">
                <a:latin typeface="Courier New"/>
                <a:cs typeface="Courier New"/>
              </a:rPr>
              <a:t>tuples</a:t>
            </a:r>
            <a:endParaRPr sz="1100">
              <a:latin typeface="Courier New"/>
              <a:cs typeface="Courier New"/>
            </a:endParaRPr>
          </a:p>
          <a:p>
            <a:pPr marR="5080" algn="r">
              <a:lnSpc>
                <a:spcPts val="1185"/>
              </a:lnSpc>
              <a:spcBef>
                <a:spcPts val="415"/>
              </a:spcBef>
            </a:pPr>
            <a:r>
              <a:rPr sz="1100" dirty="0">
                <a:latin typeface="Courier New"/>
                <a:cs typeface="Courier New"/>
              </a:rPr>
              <a:t>(e.g.,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dirty="0">
                <a:latin typeface="Courier New"/>
                <a:cs typeface="Courier New"/>
              </a:rPr>
              <a:t>8K</a:t>
            </a:r>
            <a:r>
              <a:rPr sz="1100" spc="5" dirty="0">
                <a:latin typeface="Courier New"/>
                <a:cs typeface="Courier New"/>
              </a:rPr>
              <a:t> </a:t>
            </a:r>
            <a:r>
              <a:rPr sz="1100" spc="-20" dirty="0">
                <a:latin typeface="Courier New"/>
                <a:cs typeface="Courier New"/>
              </a:rPr>
              <a:t>byte</a:t>
            </a:r>
            <a:endParaRPr sz="1100">
              <a:latin typeface="Courier New"/>
              <a:cs typeface="Courier New"/>
            </a:endParaRPr>
          </a:p>
          <a:p>
            <a:pPr marR="5080" algn="r">
              <a:lnSpc>
                <a:spcPts val="1185"/>
              </a:lnSpc>
            </a:pPr>
            <a:r>
              <a:rPr sz="1100" spc="-10" dirty="0">
                <a:latin typeface="Courier New"/>
                <a:cs typeface="Courier New"/>
              </a:rPr>
              <a:t>batches)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94576" y="3523095"/>
            <a:ext cx="449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00FF"/>
                </a:solidFill>
                <a:latin typeface="Arial MT"/>
                <a:cs typeface="Arial MT"/>
              </a:rPr>
              <a:t>SPLIT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374" y="2575713"/>
            <a:ext cx="2298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MERGE:</a:t>
            </a:r>
            <a:r>
              <a:rPr sz="1400" spc="3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Data</a:t>
            </a: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from</a:t>
            </a:r>
            <a:r>
              <a:rPr sz="14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Arial MT"/>
                <a:cs typeface="Arial MT"/>
              </a:rPr>
              <a:t>different </a:t>
            </a: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streams</a:t>
            </a:r>
            <a:r>
              <a:rPr sz="14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join</a:t>
            </a:r>
            <a:r>
              <a:rPr sz="14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the</a:t>
            </a:r>
            <a:r>
              <a:rPr sz="14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FIFO</a:t>
            </a:r>
            <a:r>
              <a:rPr sz="14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Arial MT"/>
                <a:cs typeface="Arial MT"/>
              </a:rPr>
              <a:t>queue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A656618F-9768-BAA5-A14F-C0E96273D341}"/>
              </a:ext>
            </a:extLst>
          </p:cNvPr>
          <p:cNvSpPr txBox="1"/>
          <p:nvPr/>
        </p:nvSpPr>
        <p:spPr>
          <a:xfrm>
            <a:off x="878840" y="5600520"/>
            <a:ext cx="6014720" cy="332206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8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 output is demultiplexed through a split table</a:t>
            </a: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When the process detects the end of its input stream, it closes the output streams, and sends a control message to its coordinator process indicating that it has completed the execution</a:t>
            </a: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3193" y="671060"/>
            <a:ext cx="619760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Example:</a:t>
            </a:r>
            <a:r>
              <a:rPr spc="335" dirty="0"/>
              <a:t> </a:t>
            </a:r>
            <a:r>
              <a:rPr dirty="0"/>
              <a:t>Operator</a:t>
            </a:r>
            <a:r>
              <a:rPr spc="80" dirty="0"/>
              <a:t> </a:t>
            </a:r>
            <a:r>
              <a:rPr dirty="0"/>
              <a:t>and</a:t>
            </a:r>
            <a:r>
              <a:rPr spc="85" dirty="0"/>
              <a:t> </a:t>
            </a:r>
            <a:r>
              <a:rPr dirty="0"/>
              <a:t>Process</a:t>
            </a:r>
            <a:r>
              <a:rPr lang="en-US" dirty="0"/>
              <a:t> Structure</a:t>
            </a:r>
            <a:endParaRPr spc="-490" dirty="0"/>
          </a:p>
        </p:txBody>
      </p:sp>
      <p:sp>
        <p:nvSpPr>
          <p:cNvPr id="5" name="object 5"/>
          <p:cNvSpPr/>
          <p:nvPr/>
        </p:nvSpPr>
        <p:spPr>
          <a:xfrm>
            <a:off x="915893" y="110606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4308" y="1443365"/>
            <a:ext cx="176276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145" dirty="0">
                <a:latin typeface="Arial"/>
                <a:cs typeface="Arial"/>
              </a:rPr>
              <a:t> 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sz="1850" i="1" u="sng" spc="2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</a:t>
            </a:r>
            <a:r>
              <a:rPr sz="2050" i="1" spc="-20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0909" y="2244816"/>
            <a:ext cx="2014220" cy="1371600"/>
          </a:xfrm>
          <a:custGeom>
            <a:avLst/>
            <a:gdLst/>
            <a:ahLst/>
            <a:cxnLst/>
            <a:rect l="l" t="t" r="r" b="b"/>
            <a:pathLst>
              <a:path w="2014220" h="1371600">
                <a:moveTo>
                  <a:pt x="1438475" y="361227"/>
                </a:moveTo>
                <a:lnTo>
                  <a:pt x="1416460" y="406844"/>
                </a:lnTo>
                <a:lnTo>
                  <a:pt x="1355168" y="446473"/>
                </a:lnTo>
                <a:lnTo>
                  <a:pt x="1312020" y="463296"/>
                </a:lnTo>
                <a:lnTo>
                  <a:pt x="1261725" y="477729"/>
                </a:lnTo>
                <a:lnTo>
                  <a:pt x="1205174" y="489473"/>
                </a:lnTo>
                <a:lnTo>
                  <a:pt x="1143258" y="498230"/>
                </a:lnTo>
                <a:lnTo>
                  <a:pt x="1076868" y="503703"/>
                </a:lnTo>
                <a:lnTo>
                  <a:pt x="1006894" y="505593"/>
                </a:lnTo>
                <a:lnTo>
                  <a:pt x="936921" y="503703"/>
                </a:lnTo>
                <a:lnTo>
                  <a:pt x="870531" y="498230"/>
                </a:lnTo>
                <a:lnTo>
                  <a:pt x="808616" y="489473"/>
                </a:lnTo>
                <a:lnTo>
                  <a:pt x="752067" y="477729"/>
                </a:lnTo>
                <a:lnTo>
                  <a:pt x="701774" y="463296"/>
                </a:lnTo>
                <a:lnTo>
                  <a:pt x="658628" y="446473"/>
                </a:lnTo>
                <a:lnTo>
                  <a:pt x="623520" y="427556"/>
                </a:lnTo>
                <a:lnTo>
                  <a:pt x="580978" y="384635"/>
                </a:lnTo>
                <a:lnTo>
                  <a:pt x="575326" y="361227"/>
                </a:lnTo>
                <a:lnTo>
                  <a:pt x="580978" y="337818"/>
                </a:lnTo>
                <a:lnTo>
                  <a:pt x="623520" y="294895"/>
                </a:lnTo>
                <a:lnTo>
                  <a:pt x="658628" y="275977"/>
                </a:lnTo>
                <a:lnTo>
                  <a:pt x="701774" y="259151"/>
                </a:lnTo>
                <a:lnTo>
                  <a:pt x="752067" y="244717"/>
                </a:lnTo>
                <a:lnTo>
                  <a:pt x="808616" y="232971"/>
                </a:lnTo>
                <a:lnTo>
                  <a:pt x="870531" y="224213"/>
                </a:lnTo>
                <a:lnTo>
                  <a:pt x="936921" y="218739"/>
                </a:lnTo>
                <a:lnTo>
                  <a:pt x="1006894" y="216848"/>
                </a:lnTo>
                <a:lnTo>
                  <a:pt x="1076868" y="218739"/>
                </a:lnTo>
                <a:lnTo>
                  <a:pt x="1143258" y="224213"/>
                </a:lnTo>
                <a:lnTo>
                  <a:pt x="1205174" y="232971"/>
                </a:lnTo>
                <a:lnTo>
                  <a:pt x="1261725" y="244717"/>
                </a:lnTo>
                <a:lnTo>
                  <a:pt x="1312020" y="259151"/>
                </a:lnTo>
                <a:lnTo>
                  <a:pt x="1355168" y="275977"/>
                </a:lnTo>
                <a:lnTo>
                  <a:pt x="1390278" y="294895"/>
                </a:lnTo>
                <a:lnTo>
                  <a:pt x="1432822" y="337818"/>
                </a:lnTo>
                <a:lnTo>
                  <a:pt x="1438475" y="361227"/>
                </a:lnTo>
              </a:path>
              <a:path w="2014220" h="1371600">
                <a:moveTo>
                  <a:pt x="863148" y="938043"/>
                </a:moveTo>
                <a:lnTo>
                  <a:pt x="841135" y="983662"/>
                </a:lnTo>
                <a:lnTo>
                  <a:pt x="779846" y="1023293"/>
                </a:lnTo>
                <a:lnTo>
                  <a:pt x="736700" y="1040119"/>
                </a:lnTo>
                <a:lnTo>
                  <a:pt x="686407" y="1054553"/>
                </a:lnTo>
                <a:lnTo>
                  <a:pt x="629858" y="1066299"/>
                </a:lnTo>
                <a:lnTo>
                  <a:pt x="567943" y="1075058"/>
                </a:lnTo>
                <a:lnTo>
                  <a:pt x="501554" y="1080531"/>
                </a:lnTo>
                <a:lnTo>
                  <a:pt x="431580" y="1082422"/>
                </a:lnTo>
                <a:lnTo>
                  <a:pt x="361606" y="1080531"/>
                </a:lnTo>
                <a:lnTo>
                  <a:pt x="295216" y="1075058"/>
                </a:lnTo>
                <a:lnTo>
                  <a:pt x="233300" y="1066299"/>
                </a:lnTo>
                <a:lnTo>
                  <a:pt x="176749" y="1054553"/>
                </a:lnTo>
                <a:lnTo>
                  <a:pt x="126454" y="1040119"/>
                </a:lnTo>
                <a:lnTo>
                  <a:pt x="83306" y="1023293"/>
                </a:lnTo>
                <a:lnTo>
                  <a:pt x="48196" y="1004375"/>
                </a:lnTo>
                <a:lnTo>
                  <a:pt x="5652" y="961452"/>
                </a:lnTo>
                <a:lnTo>
                  <a:pt x="0" y="938043"/>
                </a:lnTo>
                <a:lnTo>
                  <a:pt x="5652" y="914634"/>
                </a:lnTo>
                <a:lnTo>
                  <a:pt x="48196" y="871711"/>
                </a:lnTo>
                <a:lnTo>
                  <a:pt x="83306" y="852793"/>
                </a:lnTo>
                <a:lnTo>
                  <a:pt x="126454" y="835968"/>
                </a:lnTo>
                <a:lnTo>
                  <a:pt x="176749" y="821533"/>
                </a:lnTo>
                <a:lnTo>
                  <a:pt x="233300" y="809788"/>
                </a:lnTo>
                <a:lnTo>
                  <a:pt x="295216" y="801029"/>
                </a:lnTo>
                <a:lnTo>
                  <a:pt x="361606" y="795555"/>
                </a:lnTo>
                <a:lnTo>
                  <a:pt x="431580" y="793664"/>
                </a:lnTo>
                <a:lnTo>
                  <a:pt x="501554" y="795555"/>
                </a:lnTo>
                <a:lnTo>
                  <a:pt x="567943" y="801029"/>
                </a:lnTo>
                <a:lnTo>
                  <a:pt x="629858" y="809788"/>
                </a:lnTo>
                <a:lnTo>
                  <a:pt x="686407" y="821533"/>
                </a:lnTo>
                <a:lnTo>
                  <a:pt x="736700" y="835968"/>
                </a:lnTo>
                <a:lnTo>
                  <a:pt x="779846" y="852793"/>
                </a:lnTo>
                <a:lnTo>
                  <a:pt x="814955" y="871711"/>
                </a:lnTo>
                <a:lnTo>
                  <a:pt x="857496" y="914634"/>
                </a:lnTo>
                <a:lnTo>
                  <a:pt x="863148" y="938043"/>
                </a:lnTo>
              </a:path>
              <a:path w="2014220" h="1371600">
                <a:moveTo>
                  <a:pt x="2013789" y="938043"/>
                </a:moveTo>
                <a:lnTo>
                  <a:pt x="1991774" y="983662"/>
                </a:lnTo>
                <a:lnTo>
                  <a:pt x="1930482" y="1023293"/>
                </a:lnTo>
                <a:lnTo>
                  <a:pt x="1887334" y="1040119"/>
                </a:lnTo>
                <a:lnTo>
                  <a:pt x="1837039" y="1054553"/>
                </a:lnTo>
                <a:lnTo>
                  <a:pt x="1780488" y="1066299"/>
                </a:lnTo>
                <a:lnTo>
                  <a:pt x="1718572" y="1075058"/>
                </a:lnTo>
                <a:lnTo>
                  <a:pt x="1652182" y="1080531"/>
                </a:lnTo>
                <a:lnTo>
                  <a:pt x="1582208" y="1082422"/>
                </a:lnTo>
                <a:lnTo>
                  <a:pt x="1512234" y="1080531"/>
                </a:lnTo>
                <a:lnTo>
                  <a:pt x="1445845" y="1075058"/>
                </a:lnTo>
                <a:lnTo>
                  <a:pt x="1383930" y="1066299"/>
                </a:lnTo>
                <a:lnTo>
                  <a:pt x="1327381" y="1054553"/>
                </a:lnTo>
                <a:lnTo>
                  <a:pt x="1277088" y="1040119"/>
                </a:lnTo>
                <a:lnTo>
                  <a:pt x="1233942" y="1023293"/>
                </a:lnTo>
                <a:lnTo>
                  <a:pt x="1198834" y="1004375"/>
                </a:lnTo>
                <a:lnTo>
                  <a:pt x="1156292" y="961452"/>
                </a:lnTo>
                <a:lnTo>
                  <a:pt x="1150640" y="938043"/>
                </a:lnTo>
                <a:lnTo>
                  <a:pt x="1156292" y="914634"/>
                </a:lnTo>
                <a:lnTo>
                  <a:pt x="1198834" y="871711"/>
                </a:lnTo>
                <a:lnTo>
                  <a:pt x="1233942" y="852793"/>
                </a:lnTo>
                <a:lnTo>
                  <a:pt x="1277088" y="835968"/>
                </a:lnTo>
                <a:lnTo>
                  <a:pt x="1327381" y="821533"/>
                </a:lnTo>
                <a:lnTo>
                  <a:pt x="1383930" y="809788"/>
                </a:lnTo>
                <a:lnTo>
                  <a:pt x="1445845" y="801029"/>
                </a:lnTo>
                <a:lnTo>
                  <a:pt x="1512234" y="795555"/>
                </a:lnTo>
                <a:lnTo>
                  <a:pt x="1582208" y="793664"/>
                </a:lnTo>
                <a:lnTo>
                  <a:pt x="1652182" y="795555"/>
                </a:lnTo>
                <a:lnTo>
                  <a:pt x="1718572" y="801029"/>
                </a:lnTo>
                <a:lnTo>
                  <a:pt x="1780488" y="809788"/>
                </a:lnTo>
                <a:lnTo>
                  <a:pt x="1837039" y="821533"/>
                </a:lnTo>
                <a:lnTo>
                  <a:pt x="1887334" y="835968"/>
                </a:lnTo>
                <a:lnTo>
                  <a:pt x="1930482" y="852793"/>
                </a:lnTo>
                <a:lnTo>
                  <a:pt x="1965592" y="871711"/>
                </a:lnTo>
                <a:lnTo>
                  <a:pt x="2008136" y="914634"/>
                </a:lnTo>
                <a:lnTo>
                  <a:pt x="2013789" y="938043"/>
                </a:lnTo>
              </a:path>
              <a:path w="2014220" h="1371600">
                <a:moveTo>
                  <a:pt x="431504" y="1371575"/>
                </a:moveTo>
                <a:lnTo>
                  <a:pt x="431504" y="1082829"/>
                </a:lnTo>
              </a:path>
              <a:path w="2014220" h="1371600">
                <a:moveTo>
                  <a:pt x="402727" y="1198327"/>
                </a:moveTo>
                <a:lnTo>
                  <a:pt x="431504" y="1082829"/>
                </a:lnTo>
                <a:lnTo>
                  <a:pt x="460268" y="1198327"/>
                </a:lnTo>
              </a:path>
              <a:path w="2014220" h="1371600">
                <a:moveTo>
                  <a:pt x="1582360" y="1371575"/>
                </a:moveTo>
                <a:lnTo>
                  <a:pt x="1582360" y="1082829"/>
                </a:lnTo>
              </a:path>
              <a:path w="2014220" h="1371600">
                <a:moveTo>
                  <a:pt x="1553596" y="1198327"/>
                </a:moveTo>
                <a:lnTo>
                  <a:pt x="1582360" y="1082829"/>
                </a:lnTo>
                <a:lnTo>
                  <a:pt x="1611137" y="1198327"/>
                </a:lnTo>
              </a:path>
              <a:path w="2014220" h="1371600">
                <a:moveTo>
                  <a:pt x="431504" y="794071"/>
                </a:moveTo>
                <a:lnTo>
                  <a:pt x="719212" y="469219"/>
                </a:lnTo>
              </a:path>
              <a:path w="2014220" h="1371600">
                <a:moveTo>
                  <a:pt x="621255" y="536370"/>
                </a:moveTo>
                <a:lnTo>
                  <a:pt x="719212" y="469219"/>
                </a:lnTo>
                <a:lnTo>
                  <a:pt x="664256" y="574729"/>
                </a:lnTo>
              </a:path>
              <a:path w="2014220" h="1371600">
                <a:moveTo>
                  <a:pt x="1582360" y="794071"/>
                </a:moveTo>
                <a:lnTo>
                  <a:pt x="1294652" y="469219"/>
                </a:lnTo>
              </a:path>
              <a:path w="2014220" h="1371600">
                <a:moveTo>
                  <a:pt x="1349595" y="574729"/>
                </a:moveTo>
                <a:lnTo>
                  <a:pt x="1294652" y="469219"/>
                </a:lnTo>
                <a:lnTo>
                  <a:pt x="1392609" y="536370"/>
                </a:lnTo>
              </a:path>
              <a:path w="2014220" h="1371600">
                <a:moveTo>
                  <a:pt x="1006932" y="216568"/>
                </a:moveTo>
                <a:lnTo>
                  <a:pt x="1006932" y="0"/>
                </a:lnTo>
              </a:path>
              <a:path w="2014220" h="1371600">
                <a:moveTo>
                  <a:pt x="978155" y="115498"/>
                </a:moveTo>
                <a:lnTo>
                  <a:pt x="1006932" y="0"/>
                </a:lnTo>
                <a:lnTo>
                  <a:pt x="1035709" y="115498"/>
                </a:lnTo>
              </a:path>
            </a:pathLst>
          </a:custGeom>
          <a:ln w="14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05323" y="3098268"/>
            <a:ext cx="454659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0" dirty="0">
                <a:latin typeface="Arial"/>
                <a:cs typeface="Arial"/>
              </a:rPr>
              <a:t>Select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6446" y="3098268"/>
            <a:ext cx="37401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Scan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4111" y="2520754"/>
            <a:ext cx="30797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Join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3785" y="3639688"/>
            <a:ext cx="89598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(PN1,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PN2)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4718" y="3639688"/>
            <a:ext cx="87312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50" dirty="0">
                <a:latin typeface="Arial"/>
                <a:cs typeface="Arial"/>
              </a:rPr>
              <a:t>B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(PN1,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PN2)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6330" y="2015428"/>
            <a:ext cx="90170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80" dirty="0">
                <a:latin typeface="Arial"/>
                <a:cs typeface="Arial"/>
              </a:rPr>
              <a:t>C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(PN1,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PN2)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80006" y="5037018"/>
            <a:ext cx="4449445" cy="4036060"/>
            <a:chOff x="1680006" y="5037018"/>
            <a:chExt cx="4449445" cy="4036060"/>
          </a:xfrm>
        </p:grpSpPr>
        <p:sp>
          <p:nvSpPr>
            <p:cNvPr id="15" name="object 15"/>
            <p:cNvSpPr/>
            <p:nvPr/>
          </p:nvSpPr>
          <p:spPr>
            <a:xfrm>
              <a:off x="1691886" y="906419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0" y="4402"/>
                  </a:moveTo>
                  <a:lnTo>
                    <a:pt x="1280" y="1289"/>
                  </a:lnTo>
                  <a:lnTo>
                    <a:pt x="4373" y="0"/>
                  </a:lnTo>
                  <a:lnTo>
                    <a:pt x="7465" y="1289"/>
                  </a:lnTo>
                  <a:lnTo>
                    <a:pt x="8746" y="4402"/>
                  </a:lnTo>
                  <a:lnTo>
                    <a:pt x="7465" y="7515"/>
                  </a:lnTo>
                  <a:lnTo>
                    <a:pt x="4373" y="8804"/>
                  </a:lnTo>
                  <a:lnTo>
                    <a:pt x="1280" y="7515"/>
                  </a:lnTo>
                  <a:lnTo>
                    <a:pt x="0" y="4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5933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196845" y="396298"/>
                  </a:move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5933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393679" y="198149"/>
                  </a:move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87638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196845" y="396298"/>
                  </a:move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87638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393679" y="198149"/>
                  </a:move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5935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196845" y="396298"/>
                  </a:move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5935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393679" y="198149"/>
                  </a:move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05002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196833" y="396298"/>
                  </a:moveTo>
                  <a:lnTo>
                    <a:pt x="151717" y="391062"/>
                  </a:lnTo>
                  <a:lnTo>
                    <a:pt x="110293" y="376148"/>
                  </a:lnTo>
                  <a:lnTo>
                    <a:pt x="73745" y="352749"/>
                  </a:lnTo>
                  <a:lnTo>
                    <a:pt x="43258" y="322057"/>
                  </a:lnTo>
                  <a:lnTo>
                    <a:pt x="20015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5" y="111033"/>
                  </a:lnTo>
                  <a:lnTo>
                    <a:pt x="43258" y="74241"/>
                  </a:lnTo>
                  <a:lnTo>
                    <a:pt x="73745" y="43549"/>
                  </a:lnTo>
                  <a:lnTo>
                    <a:pt x="110293" y="20150"/>
                  </a:lnTo>
                  <a:lnTo>
                    <a:pt x="151717" y="5236"/>
                  </a:lnTo>
                  <a:lnTo>
                    <a:pt x="196833" y="0"/>
                  </a:lnTo>
                  <a:lnTo>
                    <a:pt x="241950" y="5236"/>
                  </a:lnTo>
                  <a:lnTo>
                    <a:pt x="283375" y="20150"/>
                  </a:lnTo>
                  <a:lnTo>
                    <a:pt x="319926" y="43549"/>
                  </a:lnTo>
                  <a:lnTo>
                    <a:pt x="350416" y="74241"/>
                  </a:lnTo>
                  <a:lnTo>
                    <a:pt x="373661" y="111033"/>
                  </a:lnTo>
                  <a:lnTo>
                    <a:pt x="388477" y="152733"/>
                  </a:lnTo>
                  <a:lnTo>
                    <a:pt x="393679" y="198149"/>
                  </a:lnTo>
                  <a:lnTo>
                    <a:pt x="388477" y="243564"/>
                  </a:lnTo>
                  <a:lnTo>
                    <a:pt x="373661" y="285265"/>
                  </a:lnTo>
                  <a:lnTo>
                    <a:pt x="350416" y="322057"/>
                  </a:lnTo>
                  <a:lnTo>
                    <a:pt x="319926" y="352749"/>
                  </a:lnTo>
                  <a:lnTo>
                    <a:pt x="283375" y="376148"/>
                  </a:lnTo>
                  <a:lnTo>
                    <a:pt x="241950" y="391062"/>
                  </a:lnTo>
                  <a:lnTo>
                    <a:pt x="196833" y="3962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05002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393679" y="198149"/>
                  </a:moveTo>
                  <a:lnTo>
                    <a:pt x="388477" y="243564"/>
                  </a:lnTo>
                  <a:lnTo>
                    <a:pt x="373661" y="285265"/>
                  </a:lnTo>
                  <a:lnTo>
                    <a:pt x="350416" y="322057"/>
                  </a:lnTo>
                  <a:lnTo>
                    <a:pt x="319926" y="352749"/>
                  </a:lnTo>
                  <a:lnTo>
                    <a:pt x="283375" y="376148"/>
                  </a:lnTo>
                  <a:lnTo>
                    <a:pt x="241950" y="391062"/>
                  </a:lnTo>
                  <a:lnTo>
                    <a:pt x="196833" y="396298"/>
                  </a:lnTo>
                  <a:lnTo>
                    <a:pt x="151717" y="391062"/>
                  </a:lnTo>
                  <a:lnTo>
                    <a:pt x="110293" y="376148"/>
                  </a:lnTo>
                  <a:lnTo>
                    <a:pt x="73745" y="352749"/>
                  </a:lnTo>
                  <a:lnTo>
                    <a:pt x="43258" y="322057"/>
                  </a:lnTo>
                  <a:lnTo>
                    <a:pt x="20015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5" y="111033"/>
                  </a:lnTo>
                  <a:lnTo>
                    <a:pt x="43258" y="74241"/>
                  </a:lnTo>
                  <a:lnTo>
                    <a:pt x="73745" y="43549"/>
                  </a:lnTo>
                  <a:lnTo>
                    <a:pt x="110293" y="20150"/>
                  </a:lnTo>
                  <a:lnTo>
                    <a:pt x="151717" y="5236"/>
                  </a:lnTo>
                  <a:lnTo>
                    <a:pt x="196833" y="0"/>
                  </a:lnTo>
                  <a:lnTo>
                    <a:pt x="241950" y="5236"/>
                  </a:lnTo>
                  <a:lnTo>
                    <a:pt x="283375" y="20150"/>
                  </a:lnTo>
                  <a:lnTo>
                    <a:pt x="319926" y="43549"/>
                  </a:lnTo>
                  <a:lnTo>
                    <a:pt x="350416" y="74241"/>
                  </a:lnTo>
                  <a:lnTo>
                    <a:pt x="373661" y="111033"/>
                  </a:lnTo>
                  <a:lnTo>
                    <a:pt x="388477" y="152733"/>
                  </a:lnTo>
                  <a:lnTo>
                    <a:pt x="393679" y="198149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4992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196845" y="396298"/>
                  </a:move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2" y="5236"/>
                  </a:lnTo>
                  <a:lnTo>
                    <a:pt x="283388" y="20150"/>
                  </a:lnTo>
                  <a:lnTo>
                    <a:pt x="319938" y="43549"/>
                  </a:lnTo>
                  <a:lnTo>
                    <a:pt x="350428" y="74241"/>
                  </a:lnTo>
                  <a:lnTo>
                    <a:pt x="373674" y="111033"/>
                  </a:lnTo>
                  <a:lnTo>
                    <a:pt x="388490" y="152733"/>
                  </a:lnTo>
                  <a:lnTo>
                    <a:pt x="393691" y="198149"/>
                  </a:lnTo>
                  <a:lnTo>
                    <a:pt x="388490" y="243564"/>
                  </a:lnTo>
                  <a:lnTo>
                    <a:pt x="373674" y="285265"/>
                  </a:lnTo>
                  <a:lnTo>
                    <a:pt x="350428" y="322057"/>
                  </a:lnTo>
                  <a:lnTo>
                    <a:pt x="319938" y="352749"/>
                  </a:lnTo>
                  <a:lnTo>
                    <a:pt x="283388" y="376148"/>
                  </a:lnTo>
                  <a:lnTo>
                    <a:pt x="241962" y="391062"/>
                  </a:lnTo>
                  <a:lnTo>
                    <a:pt x="196845" y="3962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4992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393691" y="198149"/>
                  </a:moveTo>
                  <a:lnTo>
                    <a:pt x="388490" y="243564"/>
                  </a:lnTo>
                  <a:lnTo>
                    <a:pt x="373674" y="285265"/>
                  </a:lnTo>
                  <a:lnTo>
                    <a:pt x="350428" y="322057"/>
                  </a:lnTo>
                  <a:lnTo>
                    <a:pt x="319938" y="352749"/>
                  </a:lnTo>
                  <a:lnTo>
                    <a:pt x="283388" y="376148"/>
                  </a:lnTo>
                  <a:lnTo>
                    <a:pt x="241962" y="391062"/>
                  </a:lnTo>
                  <a:lnTo>
                    <a:pt x="196845" y="396298"/>
                  </a:ln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2" y="5236"/>
                  </a:lnTo>
                  <a:lnTo>
                    <a:pt x="283388" y="20150"/>
                  </a:lnTo>
                  <a:lnTo>
                    <a:pt x="319938" y="43549"/>
                  </a:lnTo>
                  <a:lnTo>
                    <a:pt x="350428" y="74241"/>
                  </a:lnTo>
                  <a:lnTo>
                    <a:pt x="373674" y="111033"/>
                  </a:lnTo>
                  <a:lnTo>
                    <a:pt x="388490" y="152733"/>
                  </a:lnTo>
                  <a:lnTo>
                    <a:pt x="393691" y="198149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06876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196845" y="396298"/>
                  </a:move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06876" y="8493273"/>
              <a:ext cx="393700" cy="396875"/>
            </a:xfrm>
            <a:custGeom>
              <a:avLst/>
              <a:gdLst/>
              <a:ahLst/>
              <a:cxnLst/>
              <a:rect l="l" t="t" r="r" b="b"/>
              <a:pathLst>
                <a:path w="393700" h="396875">
                  <a:moveTo>
                    <a:pt x="393679" y="198149"/>
                  </a:moveTo>
                  <a:lnTo>
                    <a:pt x="388478" y="243564"/>
                  </a:lnTo>
                  <a:lnTo>
                    <a:pt x="373663" y="285265"/>
                  </a:lnTo>
                  <a:lnTo>
                    <a:pt x="350421" y="322057"/>
                  </a:lnTo>
                  <a:lnTo>
                    <a:pt x="319933" y="352749"/>
                  </a:lnTo>
                  <a:lnTo>
                    <a:pt x="283385" y="376148"/>
                  </a:lnTo>
                  <a:lnTo>
                    <a:pt x="241961" y="391062"/>
                  </a:lnTo>
                  <a:lnTo>
                    <a:pt x="196845" y="396298"/>
                  </a:lnTo>
                  <a:lnTo>
                    <a:pt x="151729" y="391062"/>
                  </a:lnTo>
                  <a:lnTo>
                    <a:pt x="110303" y="376148"/>
                  </a:lnTo>
                  <a:lnTo>
                    <a:pt x="73753" y="352749"/>
                  </a:lnTo>
                  <a:lnTo>
                    <a:pt x="43263" y="322057"/>
                  </a:lnTo>
                  <a:lnTo>
                    <a:pt x="20017" y="285265"/>
                  </a:lnTo>
                  <a:lnTo>
                    <a:pt x="5201" y="243564"/>
                  </a:lnTo>
                  <a:lnTo>
                    <a:pt x="0" y="198149"/>
                  </a:lnTo>
                  <a:lnTo>
                    <a:pt x="5201" y="152733"/>
                  </a:lnTo>
                  <a:lnTo>
                    <a:pt x="20017" y="111033"/>
                  </a:lnTo>
                  <a:lnTo>
                    <a:pt x="43263" y="74241"/>
                  </a:lnTo>
                  <a:lnTo>
                    <a:pt x="73753" y="43549"/>
                  </a:lnTo>
                  <a:lnTo>
                    <a:pt x="110303" y="20150"/>
                  </a:lnTo>
                  <a:lnTo>
                    <a:pt x="151729" y="5236"/>
                  </a:lnTo>
                  <a:lnTo>
                    <a:pt x="196845" y="0"/>
                  </a:lnTo>
                  <a:lnTo>
                    <a:pt x="241961" y="5236"/>
                  </a:lnTo>
                  <a:lnTo>
                    <a:pt x="283385" y="20150"/>
                  </a:lnTo>
                  <a:lnTo>
                    <a:pt x="319933" y="43549"/>
                  </a:lnTo>
                  <a:lnTo>
                    <a:pt x="350421" y="74241"/>
                  </a:lnTo>
                  <a:lnTo>
                    <a:pt x="373663" y="111033"/>
                  </a:lnTo>
                  <a:lnTo>
                    <a:pt x="388478" y="152733"/>
                  </a:lnTo>
                  <a:lnTo>
                    <a:pt x="393679" y="198149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7943" y="8136690"/>
              <a:ext cx="4433570" cy="238125"/>
            </a:xfrm>
            <a:custGeom>
              <a:avLst/>
              <a:gdLst/>
              <a:ahLst/>
              <a:cxnLst/>
              <a:rect l="l" t="t" r="r" b="b"/>
              <a:pathLst>
                <a:path w="4433570" h="238125">
                  <a:moveTo>
                    <a:pt x="4433293" y="118882"/>
                  </a:moveTo>
                  <a:lnTo>
                    <a:pt x="4405818" y="147439"/>
                  </a:lnTo>
                  <a:lnTo>
                    <a:pt x="4359005" y="165141"/>
                  </a:lnTo>
                  <a:lnTo>
                    <a:pt x="4291670" y="181488"/>
                  </a:lnTo>
                  <a:lnTo>
                    <a:pt x="4250917" y="189076"/>
                  </a:lnTo>
                  <a:lnTo>
                    <a:pt x="4205764" y="196234"/>
                  </a:lnTo>
                  <a:lnTo>
                    <a:pt x="4156456" y="202930"/>
                  </a:lnTo>
                  <a:lnTo>
                    <a:pt x="4103236" y="209135"/>
                  </a:lnTo>
                  <a:lnTo>
                    <a:pt x="4046348" y="214816"/>
                  </a:lnTo>
                  <a:lnTo>
                    <a:pt x="3986036" y="219944"/>
                  </a:lnTo>
                  <a:lnTo>
                    <a:pt x="3922544" y="224487"/>
                  </a:lnTo>
                  <a:lnTo>
                    <a:pt x="3856115" y="228416"/>
                  </a:lnTo>
                  <a:lnTo>
                    <a:pt x="3786994" y="231699"/>
                  </a:lnTo>
                  <a:lnTo>
                    <a:pt x="3715423" y="234306"/>
                  </a:lnTo>
                  <a:lnTo>
                    <a:pt x="3641648" y="236207"/>
                  </a:lnTo>
                  <a:lnTo>
                    <a:pt x="3565910" y="237369"/>
                  </a:lnTo>
                  <a:lnTo>
                    <a:pt x="3488455" y="237764"/>
                  </a:lnTo>
                  <a:lnTo>
                    <a:pt x="3411000" y="237369"/>
                  </a:lnTo>
                  <a:lnTo>
                    <a:pt x="3335263" y="236207"/>
                  </a:lnTo>
                  <a:lnTo>
                    <a:pt x="3261487" y="234306"/>
                  </a:lnTo>
                  <a:lnTo>
                    <a:pt x="3189916" y="231699"/>
                  </a:lnTo>
                  <a:lnTo>
                    <a:pt x="3120795" y="228416"/>
                  </a:lnTo>
                  <a:lnTo>
                    <a:pt x="3054366" y="224487"/>
                  </a:lnTo>
                  <a:lnTo>
                    <a:pt x="2990874" y="219944"/>
                  </a:lnTo>
                  <a:lnTo>
                    <a:pt x="2930562" y="214816"/>
                  </a:lnTo>
                  <a:lnTo>
                    <a:pt x="2873674" y="209135"/>
                  </a:lnTo>
                  <a:lnTo>
                    <a:pt x="2820455" y="202930"/>
                  </a:lnTo>
                  <a:lnTo>
                    <a:pt x="2771146" y="196234"/>
                  </a:lnTo>
                  <a:lnTo>
                    <a:pt x="2725993" y="189076"/>
                  </a:lnTo>
                  <a:lnTo>
                    <a:pt x="2685240" y="181488"/>
                  </a:lnTo>
                  <a:lnTo>
                    <a:pt x="2617905" y="165141"/>
                  </a:lnTo>
                  <a:lnTo>
                    <a:pt x="2571092" y="147439"/>
                  </a:lnTo>
                  <a:lnTo>
                    <a:pt x="2543617" y="118882"/>
                  </a:lnTo>
                  <a:lnTo>
                    <a:pt x="2546751" y="109136"/>
                  </a:lnTo>
                  <a:lnTo>
                    <a:pt x="2591812" y="81319"/>
                  </a:lnTo>
                  <a:lnTo>
                    <a:pt x="2649129" y="64264"/>
                  </a:lnTo>
                  <a:lnTo>
                    <a:pt x="2725993" y="48687"/>
                  </a:lnTo>
                  <a:lnTo>
                    <a:pt x="2771146" y="41529"/>
                  </a:lnTo>
                  <a:lnTo>
                    <a:pt x="2820455" y="34833"/>
                  </a:lnTo>
                  <a:lnTo>
                    <a:pt x="2873674" y="28629"/>
                  </a:lnTo>
                  <a:lnTo>
                    <a:pt x="2930562" y="22947"/>
                  </a:lnTo>
                  <a:lnTo>
                    <a:pt x="2990874" y="17819"/>
                  </a:lnTo>
                  <a:lnTo>
                    <a:pt x="3054366" y="13276"/>
                  </a:lnTo>
                  <a:lnTo>
                    <a:pt x="3120795" y="9347"/>
                  </a:lnTo>
                  <a:lnTo>
                    <a:pt x="3189916" y="6064"/>
                  </a:lnTo>
                  <a:lnTo>
                    <a:pt x="3261487" y="3457"/>
                  </a:lnTo>
                  <a:lnTo>
                    <a:pt x="3335263" y="1556"/>
                  </a:lnTo>
                  <a:lnTo>
                    <a:pt x="3411000" y="394"/>
                  </a:lnTo>
                  <a:lnTo>
                    <a:pt x="3488455" y="0"/>
                  </a:lnTo>
                  <a:lnTo>
                    <a:pt x="3565910" y="394"/>
                  </a:lnTo>
                  <a:lnTo>
                    <a:pt x="3641648" y="1556"/>
                  </a:lnTo>
                  <a:lnTo>
                    <a:pt x="3715423" y="3457"/>
                  </a:lnTo>
                  <a:lnTo>
                    <a:pt x="3786994" y="6064"/>
                  </a:lnTo>
                  <a:lnTo>
                    <a:pt x="3856115" y="9347"/>
                  </a:lnTo>
                  <a:lnTo>
                    <a:pt x="3922544" y="13276"/>
                  </a:lnTo>
                  <a:lnTo>
                    <a:pt x="3986036" y="17819"/>
                  </a:lnTo>
                  <a:lnTo>
                    <a:pt x="4046348" y="22947"/>
                  </a:lnTo>
                  <a:lnTo>
                    <a:pt x="4103236" y="28629"/>
                  </a:lnTo>
                  <a:lnTo>
                    <a:pt x="4156456" y="34833"/>
                  </a:lnTo>
                  <a:lnTo>
                    <a:pt x="4205764" y="41529"/>
                  </a:lnTo>
                  <a:lnTo>
                    <a:pt x="4250917" y="48687"/>
                  </a:lnTo>
                  <a:lnTo>
                    <a:pt x="4291670" y="56275"/>
                  </a:lnTo>
                  <a:lnTo>
                    <a:pt x="4359005" y="72622"/>
                  </a:lnTo>
                  <a:lnTo>
                    <a:pt x="4405818" y="90324"/>
                  </a:lnTo>
                  <a:lnTo>
                    <a:pt x="4433293" y="118882"/>
                  </a:lnTo>
                </a:path>
                <a:path w="4433570" h="238125">
                  <a:moveTo>
                    <a:pt x="1889662" y="118882"/>
                  </a:moveTo>
                  <a:lnTo>
                    <a:pt x="1862188" y="147439"/>
                  </a:lnTo>
                  <a:lnTo>
                    <a:pt x="1815375" y="165141"/>
                  </a:lnTo>
                  <a:lnTo>
                    <a:pt x="1748040" y="181488"/>
                  </a:lnTo>
                  <a:lnTo>
                    <a:pt x="1707287" y="189076"/>
                  </a:lnTo>
                  <a:lnTo>
                    <a:pt x="1662135" y="196234"/>
                  </a:lnTo>
                  <a:lnTo>
                    <a:pt x="1612827" y="202930"/>
                  </a:lnTo>
                  <a:lnTo>
                    <a:pt x="1559608" y="209135"/>
                  </a:lnTo>
                  <a:lnTo>
                    <a:pt x="1502720" y="214816"/>
                  </a:lnTo>
                  <a:lnTo>
                    <a:pt x="1442409" y="219944"/>
                  </a:lnTo>
                  <a:lnTo>
                    <a:pt x="1378918" y="224487"/>
                  </a:lnTo>
                  <a:lnTo>
                    <a:pt x="1312490" y="228416"/>
                  </a:lnTo>
                  <a:lnTo>
                    <a:pt x="1243370" y="231699"/>
                  </a:lnTo>
                  <a:lnTo>
                    <a:pt x="1171801" y="234306"/>
                  </a:lnTo>
                  <a:lnTo>
                    <a:pt x="1098026" y="236207"/>
                  </a:lnTo>
                  <a:lnTo>
                    <a:pt x="1022291" y="237369"/>
                  </a:lnTo>
                  <a:lnTo>
                    <a:pt x="944837" y="237764"/>
                  </a:lnTo>
                  <a:lnTo>
                    <a:pt x="867382" y="237369"/>
                  </a:lnTo>
                  <a:lnTo>
                    <a:pt x="791645" y="236207"/>
                  </a:lnTo>
                  <a:lnTo>
                    <a:pt x="717869" y="234306"/>
                  </a:lnTo>
                  <a:lnTo>
                    <a:pt x="646298" y="231699"/>
                  </a:lnTo>
                  <a:lnTo>
                    <a:pt x="577177" y="228416"/>
                  </a:lnTo>
                  <a:lnTo>
                    <a:pt x="510748" y="224487"/>
                  </a:lnTo>
                  <a:lnTo>
                    <a:pt x="447256" y="219944"/>
                  </a:lnTo>
                  <a:lnTo>
                    <a:pt x="386944" y="214816"/>
                  </a:lnTo>
                  <a:lnTo>
                    <a:pt x="330057" y="209135"/>
                  </a:lnTo>
                  <a:lnTo>
                    <a:pt x="276837" y="202930"/>
                  </a:lnTo>
                  <a:lnTo>
                    <a:pt x="227528" y="196234"/>
                  </a:lnTo>
                  <a:lnTo>
                    <a:pt x="182376" y="189076"/>
                  </a:lnTo>
                  <a:lnTo>
                    <a:pt x="141622" y="181488"/>
                  </a:lnTo>
                  <a:lnTo>
                    <a:pt x="74287" y="165141"/>
                  </a:lnTo>
                  <a:lnTo>
                    <a:pt x="27474" y="147439"/>
                  </a:lnTo>
                  <a:lnTo>
                    <a:pt x="0" y="118882"/>
                  </a:lnTo>
                  <a:lnTo>
                    <a:pt x="3134" y="109136"/>
                  </a:lnTo>
                  <a:lnTo>
                    <a:pt x="48194" y="81319"/>
                  </a:lnTo>
                  <a:lnTo>
                    <a:pt x="105511" y="64264"/>
                  </a:lnTo>
                  <a:lnTo>
                    <a:pt x="182376" y="48687"/>
                  </a:lnTo>
                  <a:lnTo>
                    <a:pt x="227528" y="41529"/>
                  </a:lnTo>
                  <a:lnTo>
                    <a:pt x="276837" y="34833"/>
                  </a:lnTo>
                  <a:lnTo>
                    <a:pt x="330057" y="28629"/>
                  </a:lnTo>
                  <a:lnTo>
                    <a:pt x="386944" y="22947"/>
                  </a:lnTo>
                  <a:lnTo>
                    <a:pt x="447256" y="17819"/>
                  </a:lnTo>
                  <a:lnTo>
                    <a:pt x="510748" y="13276"/>
                  </a:lnTo>
                  <a:lnTo>
                    <a:pt x="577177" y="9347"/>
                  </a:lnTo>
                  <a:lnTo>
                    <a:pt x="646298" y="6064"/>
                  </a:lnTo>
                  <a:lnTo>
                    <a:pt x="717869" y="3457"/>
                  </a:lnTo>
                  <a:lnTo>
                    <a:pt x="791645" y="1556"/>
                  </a:lnTo>
                  <a:lnTo>
                    <a:pt x="867382" y="394"/>
                  </a:lnTo>
                  <a:lnTo>
                    <a:pt x="944837" y="0"/>
                  </a:lnTo>
                  <a:lnTo>
                    <a:pt x="1022291" y="394"/>
                  </a:lnTo>
                  <a:lnTo>
                    <a:pt x="1098026" y="1556"/>
                  </a:lnTo>
                  <a:lnTo>
                    <a:pt x="1171801" y="3457"/>
                  </a:lnTo>
                  <a:lnTo>
                    <a:pt x="1243370" y="6064"/>
                  </a:lnTo>
                  <a:lnTo>
                    <a:pt x="1312490" y="9347"/>
                  </a:lnTo>
                  <a:lnTo>
                    <a:pt x="1378918" y="13276"/>
                  </a:lnTo>
                  <a:lnTo>
                    <a:pt x="1442409" y="17819"/>
                  </a:lnTo>
                  <a:lnTo>
                    <a:pt x="1502720" y="22947"/>
                  </a:lnTo>
                  <a:lnTo>
                    <a:pt x="1559608" y="28629"/>
                  </a:lnTo>
                  <a:lnTo>
                    <a:pt x="1612827" y="34833"/>
                  </a:lnTo>
                  <a:lnTo>
                    <a:pt x="1662135" y="41529"/>
                  </a:lnTo>
                  <a:lnTo>
                    <a:pt x="1707287" y="48687"/>
                  </a:lnTo>
                  <a:lnTo>
                    <a:pt x="1748040" y="56275"/>
                  </a:lnTo>
                  <a:lnTo>
                    <a:pt x="1815375" y="72622"/>
                  </a:lnTo>
                  <a:lnTo>
                    <a:pt x="1862188" y="90324"/>
                  </a:lnTo>
                  <a:lnTo>
                    <a:pt x="1889662" y="118882"/>
                  </a:lnTo>
                </a:path>
              </a:pathLst>
            </a:custGeom>
            <a:ln w="15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3332" y="5203465"/>
              <a:ext cx="1259840" cy="436245"/>
            </a:xfrm>
            <a:custGeom>
              <a:avLst/>
              <a:gdLst/>
              <a:ahLst/>
              <a:cxnLst/>
              <a:rect l="l" t="t" r="r" b="b"/>
              <a:pathLst>
                <a:path w="1259839" h="436245">
                  <a:moveTo>
                    <a:pt x="0" y="435926"/>
                  </a:moveTo>
                  <a:lnTo>
                    <a:pt x="1259783" y="435926"/>
                  </a:lnTo>
                  <a:lnTo>
                    <a:pt x="1259783" y="12"/>
                  </a:lnTo>
                  <a:lnTo>
                    <a:pt x="0" y="12"/>
                  </a:lnTo>
                  <a:lnTo>
                    <a:pt x="0" y="435926"/>
                  </a:lnTo>
                  <a:close/>
                </a:path>
                <a:path w="1259839" h="436245">
                  <a:moveTo>
                    <a:pt x="629879" y="0"/>
                  </a:moveTo>
                  <a:lnTo>
                    <a:pt x="629879" y="435926"/>
                  </a:lnTo>
                </a:path>
                <a:path w="1259839" h="436245">
                  <a:moveTo>
                    <a:pt x="0" y="356658"/>
                  </a:moveTo>
                  <a:lnTo>
                    <a:pt x="629879" y="356658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18265" y="5560123"/>
              <a:ext cx="314960" cy="79375"/>
            </a:xfrm>
            <a:custGeom>
              <a:avLst/>
              <a:gdLst/>
              <a:ahLst/>
              <a:cxnLst/>
              <a:rect l="l" t="t" r="r" b="b"/>
              <a:pathLst>
                <a:path w="314960" h="79375">
                  <a:moveTo>
                    <a:pt x="314945" y="79254"/>
                  </a:moveTo>
                  <a:lnTo>
                    <a:pt x="0" y="79254"/>
                  </a:lnTo>
                  <a:lnTo>
                    <a:pt x="0" y="0"/>
                  </a:lnTo>
                  <a:lnTo>
                    <a:pt x="314945" y="0"/>
                  </a:lnTo>
                  <a:lnTo>
                    <a:pt x="314945" y="79254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18265" y="5560123"/>
              <a:ext cx="314960" cy="79375"/>
            </a:xfrm>
            <a:custGeom>
              <a:avLst/>
              <a:gdLst/>
              <a:ahLst/>
              <a:cxnLst/>
              <a:rect l="l" t="t" r="r" b="b"/>
              <a:pathLst>
                <a:path w="314960" h="79375">
                  <a:moveTo>
                    <a:pt x="0" y="0"/>
                  </a:moveTo>
                  <a:lnTo>
                    <a:pt x="314945" y="0"/>
                  </a:lnTo>
                  <a:lnTo>
                    <a:pt x="314945" y="79254"/>
                  </a:lnTo>
                  <a:lnTo>
                    <a:pt x="0" y="79254"/>
                  </a:lnTo>
                  <a:lnTo>
                    <a:pt x="0" y="0"/>
                  </a:lnTo>
                  <a:close/>
                </a:path>
              </a:pathLst>
            </a:custGeom>
            <a:ln w="7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386" y="5044955"/>
              <a:ext cx="1889760" cy="753110"/>
            </a:xfrm>
            <a:custGeom>
              <a:avLst/>
              <a:gdLst/>
              <a:ahLst/>
              <a:cxnLst/>
              <a:rect l="l" t="t" r="r" b="b"/>
              <a:pathLst>
                <a:path w="1889760" h="753110">
                  <a:moveTo>
                    <a:pt x="0" y="752944"/>
                  </a:moveTo>
                  <a:lnTo>
                    <a:pt x="1889662" y="752944"/>
                  </a:lnTo>
                  <a:lnTo>
                    <a:pt x="1889662" y="0"/>
                  </a:lnTo>
                  <a:lnTo>
                    <a:pt x="0" y="0"/>
                  </a:lnTo>
                  <a:lnTo>
                    <a:pt x="0" y="752944"/>
                  </a:lnTo>
                  <a:close/>
                </a:path>
              </a:pathLst>
            </a:custGeom>
            <a:ln w="15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5853" y="7184908"/>
              <a:ext cx="1574800" cy="475615"/>
            </a:xfrm>
            <a:custGeom>
              <a:avLst/>
              <a:gdLst/>
              <a:ahLst/>
              <a:cxnLst/>
              <a:rect l="l" t="t" r="r" b="b"/>
              <a:pathLst>
                <a:path w="1574800" h="475615">
                  <a:moveTo>
                    <a:pt x="551158" y="475540"/>
                  </a:moveTo>
                  <a:lnTo>
                    <a:pt x="1023571" y="475540"/>
                  </a:lnTo>
                  <a:lnTo>
                    <a:pt x="1023571" y="0"/>
                  </a:lnTo>
                  <a:lnTo>
                    <a:pt x="551158" y="0"/>
                  </a:lnTo>
                  <a:lnTo>
                    <a:pt x="551158" y="475540"/>
                  </a:lnTo>
                  <a:close/>
                </a:path>
                <a:path w="1574800" h="475615">
                  <a:moveTo>
                    <a:pt x="1102304" y="475540"/>
                  </a:moveTo>
                  <a:lnTo>
                    <a:pt x="1574717" y="475540"/>
                  </a:lnTo>
                  <a:lnTo>
                    <a:pt x="1574717" y="0"/>
                  </a:lnTo>
                  <a:lnTo>
                    <a:pt x="1102304" y="0"/>
                  </a:lnTo>
                  <a:lnTo>
                    <a:pt x="1102304" y="475540"/>
                  </a:lnTo>
                  <a:close/>
                </a:path>
                <a:path w="1574800" h="475615">
                  <a:moveTo>
                    <a:pt x="0" y="79254"/>
                  </a:moveTo>
                  <a:lnTo>
                    <a:pt x="472412" y="79254"/>
                  </a:lnTo>
                </a:path>
                <a:path w="1574800" h="475615">
                  <a:moveTo>
                    <a:pt x="1102304" y="79254"/>
                  </a:moveTo>
                  <a:lnTo>
                    <a:pt x="1574729" y="79254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82065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19" h="79375">
                  <a:moveTo>
                    <a:pt x="236212" y="79254"/>
                  </a:moveTo>
                  <a:lnTo>
                    <a:pt x="0" y="79254"/>
                  </a:lnTo>
                  <a:lnTo>
                    <a:pt x="0" y="0"/>
                  </a:lnTo>
                  <a:lnTo>
                    <a:pt x="236212" y="0"/>
                  </a:lnTo>
                  <a:lnTo>
                    <a:pt x="236212" y="79254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82065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19" h="79375">
                  <a:moveTo>
                    <a:pt x="0" y="0"/>
                  </a:moveTo>
                  <a:lnTo>
                    <a:pt x="236212" y="0"/>
                  </a:lnTo>
                  <a:lnTo>
                    <a:pt x="236212" y="79254"/>
                  </a:lnTo>
                  <a:lnTo>
                    <a:pt x="0" y="79254"/>
                  </a:lnTo>
                  <a:lnTo>
                    <a:pt x="0" y="0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84370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20" h="79375">
                  <a:moveTo>
                    <a:pt x="236212" y="79254"/>
                  </a:moveTo>
                  <a:lnTo>
                    <a:pt x="0" y="79254"/>
                  </a:lnTo>
                  <a:lnTo>
                    <a:pt x="0" y="0"/>
                  </a:lnTo>
                  <a:lnTo>
                    <a:pt x="236212" y="0"/>
                  </a:lnTo>
                  <a:lnTo>
                    <a:pt x="236212" y="79254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84370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20" h="79375">
                  <a:moveTo>
                    <a:pt x="0" y="0"/>
                  </a:moveTo>
                  <a:lnTo>
                    <a:pt x="236212" y="0"/>
                  </a:lnTo>
                  <a:lnTo>
                    <a:pt x="236212" y="79254"/>
                  </a:lnTo>
                  <a:lnTo>
                    <a:pt x="0" y="79254"/>
                  </a:lnTo>
                  <a:lnTo>
                    <a:pt x="0" y="0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386" y="5044955"/>
              <a:ext cx="4409440" cy="3883660"/>
            </a:xfrm>
            <a:custGeom>
              <a:avLst/>
              <a:gdLst/>
              <a:ahLst/>
              <a:cxnLst/>
              <a:rect l="l" t="t" r="r" b="b"/>
              <a:pathLst>
                <a:path w="4409440" h="3883659">
                  <a:moveTo>
                    <a:pt x="0" y="3209929"/>
                  </a:moveTo>
                  <a:lnTo>
                    <a:pt x="0" y="3883619"/>
                  </a:lnTo>
                </a:path>
                <a:path w="4409440" h="3883659">
                  <a:moveTo>
                    <a:pt x="1889662" y="3209929"/>
                  </a:moveTo>
                  <a:lnTo>
                    <a:pt x="1889662" y="3883619"/>
                  </a:lnTo>
                </a:path>
                <a:path w="4409440" h="3883659">
                  <a:moveTo>
                    <a:pt x="393679" y="3447705"/>
                  </a:moveTo>
                  <a:lnTo>
                    <a:pt x="393679" y="2615493"/>
                  </a:lnTo>
                </a:path>
                <a:path w="4409440" h="3883659">
                  <a:moveTo>
                    <a:pt x="362185" y="2742313"/>
                  </a:moveTo>
                  <a:lnTo>
                    <a:pt x="393679" y="2615493"/>
                  </a:lnTo>
                  <a:lnTo>
                    <a:pt x="425172" y="2742313"/>
                  </a:lnTo>
                </a:path>
                <a:path w="4409440" h="3883659">
                  <a:moveTo>
                    <a:pt x="1495983" y="3447705"/>
                  </a:moveTo>
                  <a:lnTo>
                    <a:pt x="1495983" y="2615493"/>
                  </a:lnTo>
                </a:path>
                <a:path w="4409440" h="3883659">
                  <a:moveTo>
                    <a:pt x="1464490" y="2742313"/>
                  </a:moveTo>
                  <a:lnTo>
                    <a:pt x="1495983" y="2615493"/>
                  </a:lnTo>
                  <a:lnTo>
                    <a:pt x="1527477" y="2742313"/>
                  </a:lnTo>
                </a:path>
                <a:path w="4409440" h="3883659">
                  <a:moveTo>
                    <a:pt x="2519554" y="752944"/>
                  </a:moveTo>
                  <a:lnTo>
                    <a:pt x="4409217" y="752944"/>
                  </a:lnTo>
                  <a:lnTo>
                    <a:pt x="4409217" y="0"/>
                  </a:lnTo>
                  <a:lnTo>
                    <a:pt x="2519554" y="0"/>
                  </a:lnTo>
                  <a:lnTo>
                    <a:pt x="2519554" y="752944"/>
                  </a:lnTo>
                  <a:close/>
                </a:path>
              </a:pathLst>
            </a:custGeom>
            <a:ln w="15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22887" y="5203477"/>
              <a:ext cx="1259840" cy="436245"/>
            </a:xfrm>
            <a:custGeom>
              <a:avLst/>
              <a:gdLst/>
              <a:ahLst/>
              <a:cxnLst/>
              <a:rect l="l" t="t" r="r" b="b"/>
              <a:pathLst>
                <a:path w="1259839" h="436245">
                  <a:moveTo>
                    <a:pt x="0" y="435913"/>
                  </a:moveTo>
                  <a:lnTo>
                    <a:pt x="1259783" y="435913"/>
                  </a:lnTo>
                  <a:lnTo>
                    <a:pt x="1259783" y="0"/>
                  </a:lnTo>
                  <a:lnTo>
                    <a:pt x="0" y="0"/>
                  </a:lnTo>
                  <a:lnTo>
                    <a:pt x="0" y="435913"/>
                  </a:lnTo>
                  <a:close/>
                </a:path>
                <a:path w="1259839" h="436245">
                  <a:moveTo>
                    <a:pt x="0" y="356646"/>
                  </a:moveTo>
                  <a:lnTo>
                    <a:pt x="629891" y="356646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37833" y="5560123"/>
              <a:ext cx="314960" cy="79375"/>
            </a:xfrm>
            <a:custGeom>
              <a:avLst/>
              <a:gdLst/>
              <a:ahLst/>
              <a:cxnLst/>
              <a:rect l="l" t="t" r="r" b="b"/>
              <a:pathLst>
                <a:path w="314960" h="79375">
                  <a:moveTo>
                    <a:pt x="314945" y="79254"/>
                  </a:moveTo>
                  <a:lnTo>
                    <a:pt x="0" y="79254"/>
                  </a:lnTo>
                  <a:lnTo>
                    <a:pt x="0" y="0"/>
                  </a:lnTo>
                  <a:lnTo>
                    <a:pt x="314945" y="0"/>
                  </a:lnTo>
                  <a:lnTo>
                    <a:pt x="314945" y="79254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37833" y="5560123"/>
              <a:ext cx="314960" cy="79375"/>
            </a:xfrm>
            <a:custGeom>
              <a:avLst/>
              <a:gdLst/>
              <a:ahLst/>
              <a:cxnLst/>
              <a:rect l="l" t="t" r="r" b="b"/>
              <a:pathLst>
                <a:path w="314960" h="79375">
                  <a:moveTo>
                    <a:pt x="0" y="0"/>
                  </a:moveTo>
                  <a:lnTo>
                    <a:pt x="314945" y="0"/>
                  </a:lnTo>
                  <a:lnTo>
                    <a:pt x="314945" y="79254"/>
                  </a:lnTo>
                  <a:lnTo>
                    <a:pt x="0" y="79254"/>
                  </a:lnTo>
                  <a:lnTo>
                    <a:pt x="0" y="0"/>
                  </a:lnTo>
                  <a:close/>
                </a:path>
              </a:pathLst>
            </a:custGeom>
            <a:ln w="7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45853" y="5203464"/>
              <a:ext cx="3307079" cy="2457450"/>
            </a:xfrm>
            <a:custGeom>
              <a:avLst/>
              <a:gdLst/>
              <a:ahLst/>
              <a:cxnLst/>
              <a:rect l="l" t="t" r="r" b="b"/>
              <a:pathLst>
                <a:path w="3307079" h="2457450">
                  <a:moveTo>
                    <a:pt x="3306925" y="0"/>
                  </a:moveTo>
                  <a:lnTo>
                    <a:pt x="3306925" y="435926"/>
                  </a:lnTo>
                </a:path>
                <a:path w="3307079" h="2457450">
                  <a:moveTo>
                    <a:pt x="0" y="2456984"/>
                  </a:moveTo>
                  <a:lnTo>
                    <a:pt x="472412" y="2456984"/>
                  </a:lnTo>
                  <a:lnTo>
                    <a:pt x="472412" y="1981443"/>
                  </a:lnTo>
                  <a:lnTo>
                    <a:pt x="0" y="1981443"/>
                  </a:lnTo>
                  <a:lnTo>
                    <a:pt x="0" y="2456984"/>
                  </a:lnTo>
                  <a:close/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386" y="7026399"/>
              <a:ext cx="4409440" cy="793115"/>
            </a:xfrm>
            <a:custGeom>
              <a:avLst/>
              <a:gdLst/>
              <a:ahLst/>
              <a:cxnLst/>
              <a:rect l="l" t="t" r="r" b="b"/>
              <a:pathLst>
                <a:path w="4409440" h="793115">
                  <a:moveTo>
                    <a:pt x="0" y="792572"/>
                  </a:moveTo>
                  <a:lnTo>
                    <a:pt x="1889662" y="792572"/>
                  </a:lnTo>
                  <a:lnTo>
                    <a:pt x="1889662" y="0"/>
                  </a:lnTo>
                  <a:lnTo>
                    <a:pt x="0" y="0"/>
                  </a:lnTo>
                  <a:lnTo>
                    <a:pt x="0" y="792572"/>
                  </a:lnTo>
                  <a:close/>
                </a:path>
                <a:path w="4409440" h="793115">
                  <a:moveTo>
                    <a:pt x="2519554" y="792572"/>
                  </a:moveTo>
                  <a:lnTo>
                    <a:pt x="4409217" y="792572"/>
                  </a:lnTo>
                  <a:lnTo>
                    <a:pt x="4409217" y="0"/>
                  </a:lnTo>
                  <a:lnTo>
                    <a:pt x="2519554" y="0"/>
                  </a:lnTo>
                  <a:lnTo>
                    <a:pt x="2519554" y="792572"/>
                  </a:lnTo>
                  <a:close/>
                </a:path>
              </a:pathLst>
            </a:custGeom>
            <a:ln w="15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65408" y="7184908"/>
              <a:ext cx="1574800" cy="475615"/>
            </a:xfrm>
            <a:custGeom>
              <a:avLst/>
              <a:gdLst/>
              <a:ahLst/>
              <a:cxnLst/>
              <a:rect l="l" t="t" r="r" b="b"/>
              <a:pathLst>
                <a:path w="1574800" h="475615">
                  <a:moveTo>
                    <a:pt x="0" y="475540"/>
                  </a:moveTo>
                  <a:lnTo>
                    <a:pt x="472412" y="475540"/>
                  </a:lnTo>
                  <a:lnTo>
                    <a:pt x="472412" y="0"/>
                  </a:lnTo>
                  <a:lnTo>
                    <a:pt x="0" y="0"/>
                  </a:lnTo>
                  <a:lnTo>
                    <a:pt x="0" y="475540"/>
                  </a:lnTo>
                  <a:close/>
                </a:path>
                <a:path w="1574800" h="475615">
                  <a:moveTo>
                    <a:pt x="551158" y="475540"/>
                  </a:moveTo>
                  <a:lnTo>
                    <a:pt x="1023571" y="475540"/>
                  </a:lnTo>
                  <a:lnTo>
                    <a:pt x="1023571" y="0"/>
                  </a:lnTo>
                  <a:lnTo>
                    <a:pt x="551158" y="0"/>
                  </a:lnTo>
                  <a:lnTo>
                    <a:pt x="551158" y="475540"/>
                  </a:lnTo>
                  <a:close/>
                </a:path>
                <a:path w="1574800" h="475615">
                  <a:moveTo>
                    <a:pt x="1102304" y="475540"/>
                  </a:moveTo>
                  <a:lnTo>
                    <a:pt x="1574717" y="475540"/>
                  </a:lnTo>
                  <a:lnTo>
                    <a:pt x="1574717" y="0"/>
                  </a:lnTo>
                  <a:lnTo>
                    <a:pt x="1102304" y="0"/>
                  </a:lnTo>
                  <a:lnTo>
                    <a:pt x="1102304" y="475540"/>
                  </a:lnTo>
                  <a:close/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01620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20" h="79375">
                  <a:moveTo>
                    <a:pt x="236212" y="79254"/>
                  </a:moveTo>
                  <a:lnTo>
                    <a:pt x="0" y="79254"/>
                  </a:lnTo>
                  <a:lnTo>
                    <a:pt x="0" y="0"/>
                  </a:lnTo>
                  <a:lnTo>
                    <a:pt x="236212" y="0"/>
                  </a:lnTo>
                  <a:lnTo>
                    <a:pt x="236212" y="79254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01620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20" h="79375">
                  <a:moveTo>
                    <a:pt x="0" y="0"/>
                  </a:moveTo>
                  <a:lnTo>
                    <a:pt x="236212" y="0"/>
                  </a:lnTo>
                  <a:lnTo>
                    <a:pt x="236212" y="79254"/>
                  </a:lnTo>
                  <a:lnTo>
                    <a:pt x="0" y="79254"/>
                  </a:lnTo>
                  <a:lnTo>
                    <a:pt x="0" y="0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03925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20" h="79375">
                  <a:moveTo>
                    <a:pt x="236212" y="79254"/>
                  </a:moveTo>
                  <a:lnTo>
                    <a:pt x="0" y="79254"/>
                  </a:lnTo>
                  <a:lnTo>
                    <a:pt x="0" y="0"/>
                  </a:lnTo>
                  <a:lnTo>
                    <a:pt x="236212" y="0"/>
                  </a:lnTo>
                  <a:lnTo>
                    <a:pt x="236212" y="79254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03925" y="7184908"/>
              <a:ext cx="236220" cy="79375"/>
            </a:xfrm>
            <a:custGeom>
              <a:avLst/>
              <a:gdLst/>
              <a:ahLst/>
              <a:cxnLst/>
              <a:rect l="l" t="t" r="r" b="b"/>
              <a:pathLst>
                <a:path w="236220" h="79375">
                  <a:moveTo>
                    <a:pt x="0" y="0"/>
                  </a:moveTo>
                  <a:lnTo>
                    <a:pt x="236212" y="0"/>
                  </a:lnTo>
                  <a:lnTo>
                    <a:pt x="236212" y="79254"/>
                  </a:lnTo>
                  <a:lnTo>
                    <a:pt x="0" y="79254"/>
                  </a:lnTo>
                  <a:lnTo>
                    <a:pt x="0" y="0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65408" y="7264162"/>
              <a:ext cx="1574800" cy="0"/>
            </a:xfrm>
            <a:custGeom>
              <a:avLst/>
              <a:gdLst/>
              <a:ahLst/>
              <a:cxnLst/>
              <a:rect l="l" t="t" r="r" b="b"/>
              <a:pathLst>
                <a:path w="1574800">
                  <a:moveTo>
                    <a:pt x="0" y="0"/>
                  </a:moveTo>
                  <a:lnTo>
                    <a:pt x="473989" y="0"/>
                  </a:lnTo>
                </a:path>
                <a:path w="1574800">
                  <a:moveTo>
                    <a:pt x="1105954" y="0"/>
                  </a:moveTo>
                  <a:lnTo>
                    <a:pt x="1579943" y="0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07941" y="7660449"/>
              <a:ext cx="1889760" cy="1268730"/>
            </a:xfrm>
            <a:custGeom>
              <a:avLst/>
              <a:gdLst/>
              <a:ahLst/>
              <a:cxnLst/>
              <a:rect l="l" t="t" r="r" b="b"/>
              <a:pathLst>
                <a:path w="1889760" h="1268729">
                  <a:moveTo>
                    <a:pt x="0" y="594435"/>
                  </a:moveTo>
                  <a:lnTo>
                    <a:pt x="0" y="1268125"/>
                  </a:lnTo>
                </a:path>
                <a:path w="1889760" h="1268729">
                  <a:moveTo>
                    <a:pt x="1889662" y="594435"/>
                  </a:moveTo>
                  <a:lnTo>
                    <a:pt x="1889662" y="1268125"/>
                  </a:lnTo>
                </a:path>
                <a:path w="1889760" h="1268729">
                  <a:moveTo>
                    <a:pt x="393679" y="832212"/>
                  </a:moveTo>
                  <a:lnTo>
                    <a:pt x="393679" y="0"/>
                  </a:lnTo>
                </a:path>
                <a:path w="1889760" h="1268729">
                  <a:moveTo>
                    <a:pt x="362185" y="126820"/>
                  </a:moveTo>
                  <a:lnTo>
                    <a:pt x="393679" y="0"/>
                  </a:lnTo>
                  <a:lnTo>
                    <a:pt x="425172" y="126820"/>
                  </a:lnTo>
                </a:path>
                <a:path w="1889760" h="1268729">
                  <a:moveTo>
                    <a:pt x="1495983" y="832212"/>
                  </a:moveTo>
                  <a:lnTo>
                    <a:pt x="1495983" y="0"/>
                  </a:lnTo>
                </a:path>
                <a:path w="1889760" h="1268729">
                  <a:moveTo>
                    <a:pt x="1464490" y="126820"/>
                  </a:moveTo>
                  <a:lnTo>
                    <a:pt x="1495983" y="0"/>
                  </a:lnTo>
                  <a:lnTo>
                    <a:pt x="1527477" y="126820"/>
                  </a:lnTo>
                </a:path>
              </a:pathLst>
            </a:custGeom>
            <a:ln w="15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60799" y="5599750"/>
              <a:ext cx="314960" cy="1585595"/>
            </a:xfrm>
            <a:custGeom>
              <a:avLst/>
              <a:gdLst/>
              <a:ahLst/>
              <a:cxnLst/>
              <a:rect l="l" t="t" r="r" b="b"/>
              <a:pathLst>
                <a:path w="314960" h="1585595">
                  <a:moveTo>
                    <a:pt x="0" y="0"/>
                  </a:moveTo>
                  <a:lnTo>
                    <a:pt x="315988" y="1579943"/>
                  </a:lnTo>
                </a:path>
              </a:pathLst>
            </a:custGeom>
            <a:ln w="78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7948" y="7119618"/>
              <a:ext cx="31115" cy="65405"/>
            </a:xfrm>
            <a:custGeom>
              <a:avLst/>
              <a:gdLst/>
              <a:ahLst/>
              <a:cxnLst/>
              <a:rect l="l" t="t" r="r" b="b"/>
              <a:pathLst>
                <a:path w="31114" h="65404">
                  <a:moveTo>
                    <a:pt x="30885" y="0"/>
                  </a:moveTo>
                  <a:lnTo>
                    <a:pt x="27797" y="65289"/>
                  </a:lnTo>
                  <a:lnTo>
                    <a:pt x="0" y="6230"/>
                  </a:lnTo>
                </a:path>
              </a:pathLst>
            </a:custGeom>
            <a:ln w="7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90691" y="5599750"/>
              <a:ext cx="1889760" cy="1585595"/>
            </a:xfrm>
            <a:custGeom>
              <a:avLst/>
              <a:gdLst/>
              <a:ahLst/>
              <a:cxnLst/>
              <a:rect l="l" t="t" r="r" b="b"/>
              <a:pathLst>
                <a:path w="1889760" h="1585595">
                  <a:moveTo>
                    <a:pt x="1889662" y="0"/>
                  </a:moveTo>
                  <a:lnTo>
                    <a:pt x="0" y="1585157"/>
                  </a:lnTo>
                </a:path>
              </a:pathLst>
            </a:custGeom>
            <a:ln w="7903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75745" y="5266881"/>
              <a:ext cx="3543300" cy="1957705"/>
            </a:xfrm>
            <a:custGeom>
              <a:avLst/>
              <a:gdLst/>
              <a:ahLst/>
              <a:cxnLst/>
              <a:rect l="l" t="t" r="r" b="b"/>
              <a:pathLst>
                <a:path w="3543300" h="1957704">
                  <a:moveTo>
                    <a:pt x="373413" y="1889612"/>
                  </a:moveTo>
                  <a:lnTo>
                    <a:pt x="314945" y="1918026"/>
                  </a:lnTo>
                  <a:lnTo>
                    <a:pt x="353249" y="1865262"/>
                  </a:lnTo>
                </a:path>
                <a:path w="3543300" h="1957704">
                  <a:moveTo>
                    <a:pt x="0" y="332869"/>
                  </a:moveTo>
                  <a:lnTo>
                    <a:pt x="2519554" y="1918026"/>
                  </a:lnTo>
                </a:path>
                <a:path w="3543300" h="1957704">
                  <a:moveTo>
                    <a:pt x="2474492" y="1870983"/>
                  </a:moveTo>
                  <a:lnTo>
                    <a:pt x="2519554" y="1918026"/>
                  </a:lnTo>
                  <a:lnTo>
                    <a:pt x="2457795" y="1897869"/>
                  </a:lnTo>
                </a:path>
                <a:path w="3543300" h="1957704">
                  <a:moveTo>
                    <a:pt x="2519554" y="332869"/>
                  </a:moveTo>
                  <a:lnTo>
                    <a:pt x="2834500" y="1918026"/>
                  </a:lnTo>
                </a:path>
                <a:path w="3543300" h="1957704">
                  <a:moveTo>
                    <a:pt x="2837589" y="1852737"/>
                  </a:moveTo>
                  <a:lnTo>
                    <a:pt x="2834500" y="1918026"/>
                  </a:lnTo>
                  <a:lnTo>
                    <a:pt x="2806703" y="1858968"/>
                  </a:lnTo>
                </a:path>
                <a:path w="3543300" h="1957704">
                  <a:moveTo>
                    <a:pt x="3346279" y="1957654"/>
                  </a:moveTo>
                  <a:lnTo>
                    <a:pt x="3346279" y="1442486"/>
                  </a:lnTo>
                  <a:lnTo>
                    <a:pt x="3543125" y="1442486"/>
                  </a:lnTo>
                  <a:lnTo>
                    <a:pt x="3543125" y="15850"/>
                  </a:lnTo>
                  <a:lnTo>
                    <a:pt x="3306913" y="15850"/>
                  </a:lnTo>
                </a:path>
                <a:path w="3543300" h="1957704">
                  <a:moveTo>
                    <a:pt x="3369912" y="31701"/>
                  </a:moveTo>
                  <a:lnTo>
                    <a:pt x="3306913" y="15850"/>
                  </a:lnTo>
                  <a:lnTo>
                    <a:pt x="3369912" y="0"/>
                  </a:lnTo>
                </a:path>
                <a:path w="3543300" h="1957704">
                  <a:moveTo>
                    <a:pt x="826725" y="1957654"/>
                  </a:moveTo>
                  <a:lnTo>
                    <a:pt x="826725" y="1600995"/>
                  </a:lnTo>
                  <a:lnTo>
                    <a:pt x="3464392" y="1283963"/>
                  </a:lnTo>
                  <a:lnTo>
                    <a:pt x="3464392" y="293242"/>
                  </a:lnTo>
                  <a:lnTo>
                    <a:pt x="3306913" y="293242"/>
                  </a:lnTo>
                </a:path>
                <a:path w="3543300" h="1957704">
                  <a:moveTo>
                    <a:pt x="3369912" y="309093"/>
                  </a:moveTo>
                  <a:lnTo>
                    <a:pt x="3306913" y="293242"/>
                  </a:lnTo>
                  <a:lnTo>
                    <a:pt x="3369912" y="277391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66270" y="5560123"/>
              <a:ext cx="393700" cy="1664970"/>
            </a:xfrm>
            <a:custGeom>
              <a:avLst/>
              <a:gdLst/>
              <a:ahLst/>
              <a:cxnLst/>
              <a:rect l="l" t="t" r="r" b="b"/>
              <a:pathLst>
                <a:path w="393700" h="1664970">
                  <a:moveTo>
                    <a:pt x="0" y="1664411"/>
                  </a:moveTo>
                  <a:lnTo>
                    <a:pt x="0" y="1149243"/>
                  </a:lnTo>
                  <a:lnTo>
                    <a:pt x="393679" y="832212"/>
                  </a:lnTo>
                  <a:lnTo>
                    <a:pt x="393679" y="0"/>
                  </a:lnTo>
                  <a:lnTo>
                    <a:pt x="196833" y="0"/>
                  </a:lnTo>
                </a:path>
              </a:pathLst>
            </a:custGeom>
            <a:ln w="787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63103" y="5544272"/>
              <a:ext cx="63500" cy="31750"/>
            </a:xfrm>
            <a:custGeom>
              <a:avLst/>
              <a:gdLst/>
              <a:ahLst/>
              <a:cxnLst/>
              <a:rect l="l" t="t" r="r" b="b"/>
              <a:pathLst>
                <a:path w="63500" h="31750">
                  <a:moveTo>
                    <a:pt x="62986" y="31701"/>
                  </a:moveTo>
                  <a:lnTo>
                    <a:pt x="0" y="15850"/>
                  </a:lnTo>
                  <a:lnTo>
                    <a:pt x="62986" y="0"/>
                  </a:lnTo>
                </a:path>
              </a:pathLst>
            </a:custGeom>
            <a:ln w="7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45853" y="5480869"/>
              <a:ext cx="2637790" cy="1743710"/>
            </a:xfrm>
            <a:custGeom>
              <a:avLst/>
              <a:gdLst/>
              <a:ahLst/>
              <a:cxnLst/>
              <a:rect l="l" t="t" r="r" b="b"/>
              <a:pathLst>
                <a:path w="2637790" h="1743709">
                  <a:moveTo>
                    <a:pt x="2637667" y="1743666"/>
                  </a:moveTo>
                  <a:lnTo>
                    <a:pt x="0" y="594435"/>
                  </a:lnTo>
                  <a:lnTo>
                    <a:pt x="0" y="0"/>
                  </a:lnTo>
                  <a:lnTo>
                    <a:pt x="157479" y="0"/>
                  </a:lnTo>
                </a:path>
              </a:pathLst>
            </a:custGeom>
            <a:ln w="790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40333" y="5465018"/>
              <a:ext cx="63500" cy="31750"/>
            </a:xfrm>
            <a:custGeom>
              <a:avLst/>
              <a:gdLst/>
              <a:ahLst/>
              <a:cxnLst/>
              <a:rect l="l" t="t" r="r" b="b"/>
              <a:pathLst>
                <a:path w="63500" h="31750">
                  <a:moveTo>
                    <a:pt x="0" y="0"/>
                  </a:moveTo>
                  <a:lnTo>
                    <a:pt x="63207" y="15798"/>
                  </a:lnTo>
                  <a:lnTo>
                    <a:pt x="0" y="31597"/>
                  </a:lnTo>
                </a:path>
              </a:pathLst>
            </a:custGeom>
            <a:ln w="7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67119" y="5282732"/>
              <a:ext cx="236220" cy="1941830"/>
            </a:xfrm>
            <a:custGeom>
              <a:avLst/>
              <a:gdLst/>
              <a:ahLst/>
              <a:cxnLst/>
              <a:rect l="l" t="t" r="r" b="b"/>
              <a:pathLst>
                <a:path w="236219" h="1941829">
                  <a:moveTo>
                    <a:pt x="196833" y="1941803"/>
                  </a:moveTo>
                  <a:lnTo>
                    <a:pt x="196833" y="1505889"/>
                  </a:lnTo>
                  <a:lnTo>
                    <a:pt x="0" y="911454"/>
                  </a:lnTo>
                  <a:lnTo>
                    <a:pt x="0" y="0"/>
                  </a:lnTo>
                  <a:lnTo>
                    <a:pt x="236212" y="0"/>
                  </a:lnTo>
                </a:path>
              </a:pathLst>
            </a:custGeom>
            <a:ln w="78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40333" y="5266881"/>
              <a:ext cx="2583180" cy="1957705"/>
            </a:xfrm>
            <a:custGeom>
              <a:avLst/>
              <a:gdLst/>
              <a:ahLst/>
              <a:cxnLst/>
              <a:rect l="l" t="t" r="r" b="b"/>
              <a:pathLst>
                <a:path w="2583179" h="1957704">
                  <a:moveTo>
                    <a:pt x="0" y="0"/>
                  </a:moveTo>
                  <a:lnTo>
                    <a:pt x="63207" y="15798"/>
                  </a:lnTo>
                  <a:lnTo>
                    <a:pt x="0" y="31597"/>
                  </a:lnTo>
                </a:path>
                <a:path w="2583179" h="1957704">
                  <a:moveTo>
                    <a:pt x="260692" y="1951215"/>
                  </a:moveTo>
                  <a:lnTo>
                    <a:pt x="260692" y="1556232"/>
                  </a:lnTo>
                  <a:lnTo>
                    <a:pt x="2038121" y="529272"/>
                  </a:lnTo>
                  <a:lnTo>
                    <a:pt x="2038121" y="15798"/>
                  </a:lnTo>
                  <a:lnTo>
                    <a:pt x="2591104" y="15798"/>
                  </a:lnTo>
                </a:path>
                <a:path w="2583179" h="1957704">
                  <a:moveTo>
                    <a:pt x="2527909" y="0"/>
                  </a:moveTo>
                  <a:lnTo>
                    <a:pt x="2591104" y="15798"/>
                  </a:lnTo>
                  <a:lnTo>
                    <a:pt x="2527909" y="31597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63103" y="5282732"/>
              <a:ext cx="2322830" cy="1941830"/>
            </a:xfrm>
            <a:custGeom>
              <a:avLst/>
              <a:gdLst/>
              <a:ahLst/>
              <a:cxnLst/>
              <a:rect l="l" t="t" r="r" b="b"/>
              <a:pathLst>
                <a:path w="2322829" h="1941829">
                  <a:moveTo>
                    <a:pt x="2322721" y="1941803"/>
                  </a:moveTo>
                  <a:lnTo>
                    <a:pt x="2322721" y="1188858"/>
                  </a:lnTo>
                  <a:lnTo>
                    <a:pt x="551158" y="752944"/>
                  </a:lnTo>
                  <a:lnTo>
                    <a:pt x="551158" y="0"/>
                  </a:lnTo>
                  <a:lnTo>
                    <a:pt x="0" y="0"/>
                  </a:lnTo>
                </a:path>
              </a:pathLst>
            </a:custGeom>
            <a:ln w="790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63103" y="5266881"/>
              <a:ext cx="1456690" cy="1957705"/>
            </a:xfrm>
            <a:custGeom>
              <a:avLst/>
              <a:gdLst/>
              <a:ahLst/>
              <a:cxnLst/>
              <a:rect l="l" t="t" r="r" b="b"/>
              <a:pathLst>
                <a:path w="1456689" h="1957704">
                  <a:moveTo>
                    <a:pt x="62986" y="31701"/>
                  </a:moveTo>
                  <a:lnTo>
                    <a:pt x="0" y="15850"/>
                  </a:lnTo>
                  <a:lnTo>
                    <a:pt x="62986" y="0"/>
                  </a:lnTo>
                </a:path>
                <a:path w="1456689" h="1957704">
                  <a:moveTo>
                    <a:pt x="1456617" y="1957654"/>
                  </a:moveTo>
                  <a:lnTo>
                    <a:pt x="1456617" y="1283963"/>
                  </a:lnTo>
                  <a:lnTo>
                    <a:pt x="1062937" y="1046187"/>
                  </a:lnTo>
                  <a:lnTo>
                    <a:pt x="1062937" y="213987"/>
                  </a:lnTo>
                  <a:lnTo>
                    <a:pt x="1259783" y="213987"/>
                  </a:lnTo>
                </a:path>
                <a:path w="1456689" h="1957704">
                  <a:moveTo>
                    <a:pt x="1196797" y="198136"/>
                  </a:moveTo>
                  <a:lnTo>
                    <a:pt x="1259783" y="213987"/>
                  </a:lnTo>
                  <a:lnTo>
                    <a:pt x="1196797" y="229838"/>
                  </a:lnTo>
                </a:path>
              </a:pathLst>
            </a:custGeom>
            <a:ln w="7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88386" y="7660449"/>
              <a:ext cx="4409440" cy="1403350"/>
            </a:xfrm>
            <a:custGeom>
              <a:avLst/>
              <a:gdLst/>
              <a:ahLst/>
              <a:cxnLst/>
              <a:rect l="l" t="t" r="r" b="b"/>
              <a:pathLst>
                <a:path w="4409440" h="1403350">
                  <a:moveTo>
                    <a:pt x="944825" y="0"/>
                  </a:moveTo>
                  <a:lnTo>
                    <a:pt x="944825" y="832212"/>
                  </a:lnTo>
                </a:path>
                <a:path w="4409440" h="1403350">
                  <a:moveTo>
                    <a:pt x="976318" y="705392"/>
                  </a:moveTo>
                  <a:lnTo>
                    <a:pt x="944825" y="832212"/>
                  </a:lnTo>
                  <a:lnTo>
                    <a:pt x="913331" y="705392"/>
                  </a:lnTo>
                </a:path>
                <a:path w="4409440" h="1403350">
                  <a:moveTo>
                    <a:pt x="3464392" y="0"/>
                  </a:moveTo>
                  <a:lnTo>
                    <a:pt x="3464392" y="832212"/>
                  </a:lnTo>
                </a:path>
                <a:path w="4409440" h="1403350">
                  <a:moveTo>
                    <a:pt x="3495885" y="705392"/>
                  </a:moveTo>
                  <a:lnTo>
                    <a:pt x="3464392" y="832212"/>
                  </a:lnTo>
                  <a:lnTo>
                    <a:pt x="3432886" y="705392"/>
                  </a:lnTo>
                </a:path>
                <a:path w="4409440" h="1403350">
                  <a:moveTo>
                    <a:pt x="0" y="1268125"/>
                  </a:moveTo>
                  <a:lnTo>
                    <a:pt x="82272" y="1291041"/>
                  </a:lnTo>
                  <a:lnTo>
                    <a:pt x="149716" y="1309340"/>
                  </a:lnTo>
                  <a:lnTo>
                    <a:pt x="204518" y="1323573"/>
                  </a:lnTo>
                  <a:lnTo>
                    <a:pt x="248865" y="1334291"/>
                  </a:lnTo>
                  <a:lnTo>
                    <a:pt x="314945" y="1347380"/>
                  </a:lnTo>
                  <a:lnTo>
                    <a:pt x="354726" y="1352863"/>
                  </a:lnTo>
                  <a:lnTo>
                    <a:pt x="401401" y="1358089"/>
                  </a:lnTo>
                  <a:lnTo>
                    <a:pt x="453593" y="1363016"/>
                  </a:lnTo>
                  <a:lnTo>
                    <a:pt x="509929" y="1367604"/>
                  </a:lnTo>
                  <a:lnTo>
                    <a:pt x="569034" y="1371809"/>
                  </a:lnTo>
                  <a:lnTo>
                    <a:pt x="629534" y="1375589"/>
                  </a:lnTo>
                  <a:lnTo>
                    <a:pt x="690053" y="1378903"/>
                  </a:lnTo>
                  <a:lnTo>
                    <a:pt x="749216" y="1381709"/>
                  </a:lnTo>
                  <a:lnTo>
                    <a:pt x="805650" y="1383964"/>
                  </a:lnTo>
                  <a:lnTo>
                    <a:pt x="857979" y="1385627"/>
                  </a:lnTo>
                  <a:lnTo>
                    <a:pt x="904829" y="1386655"/>
                  </a:lnTo>
                  <a:lnTo>
                    <a:pt x="944825" y="1387007"/>
                  </a:lnTo>
                  <a:lnTo>
                    <a:pt x="984823" y="1386655"/>
                  </a:lnTo>
                  <a:lnTo>
                    <a:pt x="1031675" y="1385627"/>
                  </a:lnTo>
                  <a:lnTo>
                    <a:pt x="1084006" y="1383964"/>
                  </a:lnTo>
                  <a:lnTo>
                    <a:pt x="1140442" y="1381709"/>
                  </a:lnTo>
                  <a:lnTo>
                    <a:pt x="1199607" y="1378903"/>
                  </a:lnTo>
                  <a:lnTo>
                    <a:pt x="1260127" y="1375589"/>
                  </a:lnTo>
                  <a:lnTo>
                    <a:pt x="1320627" y="1371809"/>
                  </a:lnTo>
                  <a:lnTo>
                    <a:pt x="1379732" y="1367604"/>
                  </a:lnTo>
                  <a:lnTo>
                    <a:pt x="1436069" y="1363016"/>
                  </a:lnTo>
                  <a:lnTo>
                    <a:pt x="1488261" y="1358089"/>
                  </a:lnTo>
                  <a:lnTo>
                    <a:pt x="1534936" y="1352863"/>
                  </a:lnTo>
                  <a:lnTo>
                    <a:pt x="1574717" y="1347380"/>
                  </a:lnTo>
                  <a:lnTo>
                    <a:pt x="1640788" y="1334291"/>
                  </a:lnTo>
                  <a:lnTo>
                    <a:pt x="1685135" y="1323573"/>
                  </a:lnTo>
                  <a:lnTo>
                    <a:pt x="1739937" y="1309340"/>
                  </a:lnTo>
                  <a:lnTo>
                    <a:pt x="1807384" y="1291041"/>
                  </a:lnTo>
                  <a:lnTo>
                    <a:pt x="1889662" y="1268125"/>
                  </a:lnTo>
                </a:path>
                <a:path w="4409440" h="1403350">
                  <a:moveTo>
                    <a:pt x="2519554" y="1283976"/>
                  </a:moveTo>
                  <a:lnTo>
                    <a:pt x="2601828" y="1306892"/>
                  </a:lnTo>
                  <a:lnTo>
                    <a:pt x="2669274" y="1325191"/>
                  </a:lnTo>
                  <a:lnTo>
                    <a:pt x="2724077" y="1339424"/>
                  </a:lnTo>
                  <a:lnTo>
                    <a:pt x="2768425" y="1350142"/>
                  </a:lnTo>
                  <a:lnTo>
                    <a:pt x="2834500" y="1363231"/>
                  </a:lnTo>
                  <a:lnTo>
                    <a:pt x="2874281" y="1368714"/>
                  </a:lnTo>
                  <a:lnTo>
                    <a:pt x="2920955" y="1373940"/>
                  </a:lnTo>
                  <a:lnTo>
                    <a:pt x="2973148" y="1378867"/>
                  </a:lnTo>
                  <a:lnTo>
                    <a:pt x="3029485" y="1383455"/>
                  </a:lnTo>
                  <a:lnTo>
                    <a:pt x="3088590" y="1387659"/>
                  </a:lnTo>
                  <a:lnTo>
                    <a:pt x="3149090" y="1391440"/>
                  </a:lnTo>
                  <a:lnTo>
                    <a:pt x="3209610" y="1394754"/>
                  </a:lnTo>
                  <a:lnTo>
                    <a:pt x="3268775" y="1397559"/>
                  </a:lnTo>
                  <a:lnTo>
                    <a:pt x="3325210" y="1399815"/>
                  </a:lnTo>
                  <a:lnTo>
                    <a:pt x="3377541" y="1401478"/>
                  </a:lnTo>
                  <a:lnTo>
                    <a:pt x="3424394" y="1402506"/>
                  </a:lnTo>
                  <a:lnTo>
                    <a:pt x="3464392" y="1402858"/>
                  </a:lnTo>
                  <a:lnTo>
                    <a:pt x="3504388" y="1402506"/>
                  </a:lnTo>
                  <a:lnTo>
                    <a:pt x="3551238" y="1401478"/>
                  </a:lnTo>
                  <a:lnTo>
                    <a:pt x="3603567" y="1399815"/>
                  </a:lnTo>
                  <a:lnTo>
                    <a:pt x="3660000" y="1397559"/>
                  </a:lnTo>
                  <a:lnTo>
                    <a:pt x="3719164" y="1394754"/>
                  </a:lnTo>
                  <a:lnTo>
                    <a:pt x="3779683" y="1391440"/>
                  </a:lnTo>
                  <a:lnTo>
                    <a:pt x="3840182" y="1387659"/>
                  </a:lnTo>
                  <a:lnTo>
                    <a:pt x="3899288" y="1383455"/>
                  </a:lnTo>
                  <a:lnTo>
                    <a:pt x="3955624" y="1378867"/>
                  </a:lnTo>
                  <a:lnTo>
                    <a:pt x="4007816" y="1373940"/>
                  </a:lnTo>
                  <a:lnTo>
                    <a:pt x="4054490" y="1368714"/>
                  </a:lnTo>
                  <a:lnTo>
                    <a:pt x="4094271" y="1363231"/>
                  </a:lnTo>
                  <a:lnTo>
                    <a:pt x="4160346" y="1350142"/>
                  </a:lnTo>
                  <a:lnTo>
                    <a:pt x="4204694" y="1339424"/>
                  </a:lnTo>
                  <a:lnTo>
                    <a:pt x="4259498" y="1325191"/>
                  </a:lnTo>
                  <a:lnTo>
                    <a:pt x="4326943" y="1306892"/>
                  </a:lnTo>
                  <a:lnTo>
                    <a:pt x="4409217" y="1283976"/>
                  </a:lnTo>
                </a:path>
              </a:pathLst>
            </a:custGeom>
            <a:ln w="15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007292" y="5285703"/>
            <a:ext cx="62230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20"/>
              </a:spcBef>
            </a:pPr>
            <a:r>
              <a:rPr sz="1100" b="1" spc="-10" dirty="0">
                <a:latin typeface="Arial"/>
                <a:cs typeface="Arial"/>
              </a:rPr>
              <a:t>Probe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37172" y="5179414"/>
            <a:ext cx="622300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117475" indent="16510">
              <a:lnSpc>
                <a:spcPct val="118200"/>
              </a:lnSpc>
              <a:spcBef>
                <a:spcPts val="95"/>
              </a:spcBef>
            </a:pPr>
            <a:r>
              <a:rPr sz="1100" b="1" spc="-20" dirty="0">
                <a:latin typeface="Arial"/>
                <a:cs typeface="Arial"/>
              </a:rPr>
              <a:t>Hash </a:t>
            </a:r>
            <a:r>
              <a:rPr sz="1100" b="1" spc="-10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97778" y="7386080"/>
            <a:ext cx="3689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20" dirty="0">
                <a:latin typeface="Arial"/>
                <a:cs typeface="Arial"/>
              </a:rPr>
              <a:t>Scan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48920" y="7386080"/>
            <a:ext cx="3689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20" dirty="0">
                <a:latin typeface="Arial"/>
                <a:cs typeface="Arial"/>
              </a:rPr>
              <a:t>Store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60380" y="7386080"/>
            <a:ext cx="448309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10" dirty="0">
                <a:latin typeface="Arial"/>
                <a:cs typeface="Arial"/>
              </a:rPr>
              <a:t>Select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61601" y="8567086"/>
            <a:ext cx="135636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3560" algn="l"/>
                <a:tab pos="1097915" algn="l"/>
              </a:tabLst>
            </a:pPr>
            <a:r>
              <a:rPr sz="1500" b="1" spc="-25" dirty="0">
                <a:latin typeface="Arial"/>
                <a:cs typeface="Arial"/>
              </a:rPr>
              <a:t>B1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500" b="1" spc="-25" dirty="0">
                <a:latin typeface="Arial"/>
                <a:cs typeface="Arial"/>
              </a:rPr>
              <a:t>C1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500" b="1" spc="-25" dirty="0">
                <a:latin typeface="Arial"/>
                <a:cs typeface="Arial"/>
              </a:rPr>
              <a:t>A1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26847" y="5285703"/>
            <a:ext cx="62230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20"/>
              </a:spcBef>
            </a:pPr>
            <a:r>
              <a:rPr sz="1100" b="1" spc="-10" dirty="0">
                <a:latin typeface="Arial"/>
                <a:cs typeface="Arial"/>
              </a:rPr>
              <a:t>Probe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56740" y="5179414"/>
            <a:ext cx="64198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137160" indent="16510">
              <a:lnSpc>
                <a:spcPct val="118200"/>
              </a:lnSpc>
              <a:spcBef>
                <a:spcPts val="95"/>
              </a:spcBef>
            </a:pPr>
            <a:r>
              <a:rPr sz="1100" b="1" spc="-20" dirty="0">
                <a:latin typeface="Arial"/>
                <a:cs typeface="Arial"/>
              </a:rPr>
              <a:t>Hash </a:t>
            </a:r>
            <a:r>
              <a:rPr sz="1100" b="1" spc="-10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17270" y="7386080"/>
            <a:ext cx="3689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20" dirty="0">
                <a:latin typeface="Arial"/>
                <a:cs typeface="Arial"/>
              </a:rPr>
              <a:t>Scan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68412" y="7386080"/>
            <a:ext cx="3689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20" dirty="0">
                <a:latin typeface="Arial"/>
                <a:cs typeface="Arial"/>
              </a:rPr>
              <a:t>Store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79872" y="7386080"/>
            <a:ext cx="448309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10" dirty="0">
                <a:latin typeface="Arial"/>
                <a:cs typeface="Arial"/>
              </a:rPr>
              <a:t>Select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481091" y="8567086"/>
            <a:ext cx="135636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3560" algn="l"/>
                <a:tab pos="1097915" algn="l"/>
              </a:tabLst>
            </a:pPr>
            <a:r>
              <a:rPr sz="1500" b="1" spc="-25" dirty="0">
                <a:latin typeface="Arial"/>
                <a:cs typeface="Arial"/>
              </a:rPr>
              <a:t>B2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500" b="1" spc="-25" dirty="0">
                <a:latin typeface="Arial"/>
                <a:cs typeface="Arial"/>
              </a:rPr>
              <a:t>C2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500" b="1" spc="-25" dirty="0">
                <a:latin typeface="Arial"/>
                <a:cs typeface="Arial"/>
              </a:rPr>
              <a:t>A2</a:t>
            </a:r>
            <a:endParaRPr sz="15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76375" y="4294885"/>
            <a:ext cx="2600960" cy="758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165" dirty="0">
                <a:latin typeface="Arial"/>
                <a:cs typeface="Arial"/>
              </a:rPr>
              <a:t>  </a:t>
            </a:r>
            <a:r>
              <a:rPr sz="1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</a:t>
            </a:r>
            <a:r>
              <a:rPr sz="1850" i="1" u="sng" spc="3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Structure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350">
              <a:latin typeface="Arial"/>
              <a:cs typeface="Arial"/>
            </a:endParaRPr>
          </a:p>
          <a:p>
            <a:pPr marL="711835">
              <a:lnSpc>
                <a:spcPct val="100000"/>
              </a:lnSpc>
            </a:pPr>
            <a:r>
              <a:rPr sz="1350" b="1" spc="-25" dirty="0">
                <a:latin typeface="Arial"/>
                <a:cs typeface="Arial"/>
              </a:rPr>
              <a:t>PN3</a:t>
            </a:r>
            <a:endParaRPr sz="1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75638" y="7790263"/>
            <a:ext cx="34734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25" dirty="0">
                <a:latin typeface="Arial"/>
                <a:cs typeface="Arial"/>
              </a:rPr>
              <a:t>PN1</a:t>
            </a:r>
            <a:endParaRPr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62479" y="4818066"/>
            <a:ext cx="34734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25" dirty="0">
                <a:latin typeface="Arial"/>
                <a:cs typeface="Arial"/>
              </a:rPr>
              <a:t>PN4</a:t>
            </a:r>
            <a:endParaRPr sz="1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62479" y="7790263"/>
            <a:ext cx="34734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25" dirty="0">
                <a:latin typeface="Arial"/>
                <a:cs typeface="Arial"/>
              </a:rPr>
              <a:t>PN2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0" name="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0364" y="4214233"/>
            <a:ext cx="1402207" cy="1164463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5752910" y="5008379"/>
            <a:ext cx="1786255" cy="3636010"/>
            <a:chOff x="5752910" y="5008379"/>
            <a:chExt cx="1786255" cy="3636010"/>
          </a:xfrm>
        </p:grpSpPr>
        <p:pic>
          <p:nvPicPr>
            <p:cNvPr id="82" name="object 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2910" y="6271919"/>
              <a:ext cx="1786254" cy="100596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5919" y="5008379"/>
              <a:ext cx="1499742" cy="100596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867491" y="8412774"/>
              <a:ext cx="489584" cy="225425"/>
            </a:xfrm>
            <a:custGeom>
              <a:avLst/>
              <a:gdLst/>
              <a:ahLst/>
              <a:cxnLst/>
              <a:rect l="l" t="t" r="r" b="b"/>
              <a:pathLst>
                <a:path w="489585" h="225425">
                  <a:moveTo>
                    <a:pt x="0" y="224802"/>
                  </a:moveTo>
                  <a:lnTo>
                    <a:pt x="337134" y="0"/>
                  </a:lnTo>
                  <a:lnTo>
                    <a:pt x="489534" y="0"/>
                  </a:lnTo>
                </a:path>
                <a:path w="489585" h="225425">
                  <a:moveTo>
                    <a:pt x="124628" y="210390"/>
                  </a:moveTo>
                  <a:lnTo>
                    <a:pt x="10566" y="217756"/>
                  </a:lnTo>
                  <a:lnTo>
                    <a:pt x="61216" y="11529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4109614" y="2302509"/>
            <a:ext cx="709930" cy="321945"/>
          </a:xfrm>
          <a:custGeom>
            <a:avLst/>
            <a:gdLst/>
            <a:ahLst/>
            <a:cxnLst/>
            <a:rect l="l" t="t" r="r" b="b"/>
            <a:pathLst>
              <a:path w="709929" h="321944">
                <a:moveTo>
                  <a:pt x="0" y="321925"/>
                </a:moveTo>
                <a:lnTo>
                  <a:pt x="431436" y="0"/>
                </a:lnTo>
                <a:lnTo>
                  <a:pt x="709889" y="0"/>
                </a:lnTo>
              </a:path>
              <a:path w="709929" h="321944">
                <a:moveTo>
                  <a:pt x="123691" y="300937"/>
                </a:moveTo>
                <a:lnTo>
                  <a:pt x="10179" y="314331"/>
                </a:lnTo>
                <a:lnTo>
                  <a:pt x="55335" y="20932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825854" y="2115754"/>
            <a:ext cx="1283970" cy="37401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Executing Join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endParaRPr sz="12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PN3 and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PN4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363375" y="8226021"/>
            <a:ext cx="762635" cy="55689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Build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hash</a:t>
            </a:r>
            <a:endParaRPr sz="1200">
              <a:latin typeface="Arial MT"/>
              <a:cs typeface="Arial MT"/>
            </a:endParaRPr>
          </a:p>
          <a:p>
            <a:pPr marL="18415" marR="9144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tables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for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relation </a:t>
            </a:r>
            <a:r>
              <a:rPr sz="1200" spc="-5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83146" y="8398973"/>
            <a:ext cx="390525" cy="230504"/>
          </a:xfrm>
          <a:custGeom>
            <a:avLst/>
            <a:gdLst/>
            <a:ahLst/>
            <a:cxnLst/>
            <a:rect l="l" t="t" r="r" b="b"/>
            <a:pathLst>
              <a:path w="390525" h="230504">
                <a:moveTo>
                  <a:pt x="390505" y="230344"/>
                </a:moveTo>
                <a:lnTo>
                  <a:pt x="199876" y="0"/>
                </a:lnTo>
                <a:lnTo>
                  <a:pt x="0" y="0"/>
                </a:lnTo>
              </a:path>
              <a:path w="390525" h="230504">
                <a:moveTo>
                  <a:pt x="363326" y="107864"/>
                </a:moveTo>
                <a:lnTo>
                  <a:pt x="382408" y="220560"/>
                </a:lnTo>
                <a:lnTo>
                  <a:pt x="275269" y="18074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52848" y="8212221"/>
            <a:ext cx="1024255" cy="55689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4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Use "B"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tuples</a:t>
            </a:r>
            <a:endParaRPr sz="1200">
              <a:latin typeface="Arial MT"/>
              <a:cs typeface="Arial MT"/>
            </a:endParaRPr>
          </a:p>
          <a:p>
            <a:pPr marL="18415" marR="183515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to probe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hash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tables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5079" y="6870167"/>
            <a:ext cx="4679215" cy="24400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27065" y="2822704"/>
            <a:ext cx="2047239" cy="3616960"/>
            <a:chOff x="2287517" y="2408937"/>
            <a:chExt cx="2047239" cy="36169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7517" y="2408937"/>
              <a:ext cx="2046745" cy="36169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5121" y="2428366"/>
              <a:ext cx="1946910" cy="3520440"/>
            </a:xfrm>
            <a:custGeom>
              <a:avLst/>
              <a:gdLst/>
              <a:ahLst/>
              <a:cxnLst/>
              <a:rect l="l" t="t" r="r" b="b"/>
              <a:pathLst>
                <a:path w="1946910" h="3520440">
                  <a:moveTo>
                    <a:pt x="1946529" y="0"/>
                  </a:moveTo>
                  <a:lnTo>
                    <a:pt x="0" y="0"/>
                  </a:lnTo>
                  <a:lnTo>
                    <a:pt x="0" y="3520186"/>
                  </a:lnTo>
                  <a:lnTo>
                    <a:pt x="1946529" y="3520186"/>
                  </a:lnTo>
                  <a:lnTo>
                    <a:pt x="1946529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5121" y="2428366"/>
              <a:ext cx="1946910" cy="3520440"/>
            </a:xfrm>
            <a:custGeom>
              <a:avLst/>
              <a:gdLst/>
              <a:ahLst/>
              <a:cxnLst/>
              <a:rect l="l" t="t" r="r" b="b"/>
              <a:pathLst>
                <a:path w="1946910" h="3520440">
                  <a:moveTo>
                    <a:pt x="0" y="0"/>
                  </a:moveTo>
                  <a:lnTo>
                    <a:pt x="1946529" y="0"/>
                  </a:lnTo>
                  <a:lnTo>
                    <a:pt x="1946529" y="3520186"/>
                  </a:lnTo>
                  <a:lnTo>
                    <a:pt x="0" y="352018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4280" y="5092700"/>
              <a:ext cx="1689099" cy="731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4280" y="4254500"/>
              <a:ext cx="1689099" cy="731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32938" y="3182746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335152"/>
                  </a:moveTo>
                  <a:lnTo>
                    <a:pt x="0" y="0"/>
                  </a:lnTo>
                  <a:lnTo>
                    <a:pt x="0" y="3351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0426" y="3182746"/>
              <a:ext cx="65405" cy="134620"/>
            </a:xfrm>
            <a:custGeom>
              <a:avLst/>
              <a:gdLst/>
              <a:ahLst/>
              <a:cxnLst/>
              <a:rect l="l" t="t" r="r" b="b"/>
              <a:pathLst>
                <a:path w="65405" h="134620">
                  <a:moveTo>
                    <a:pt x="0" y="134112"/>
                  </a:moveTo>
                  <a:lnTo>
                    <a:pt x="32512" y="0"/>
                  </a:lnTo>
                  <a:lnTo>
                    <a:pt x="64897" y="134112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2938" y="4020819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335279"/>
                  </a:moveTo>
                  <a:lnTo>
                    <a:pt x="0" y="0"/>
                  </a:lnTo>
                  <a:lnTo>
                    <a:pt x="0" y="3352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0426" y="4020819"/>
              <a:ext cx="65405" cy="134620"/>
            </a:xfrm>
            <a:custGeom>
              <a:avLst/>
              <a:gdLst/>
              <a:ahLst/>
              <a:cxnLst/>
              <a:rect l="l" t="t" r="r" b="b"/>
              <a:pathLst>
                <a:path w="65405" h="134620">
                  <a:moveTo>
                    <a:pt x="0" y="134112"/>
                  </a:moveTo>
                  <a:lnTo>
                    <a:pt x="32512" y="0"/>
                  </a:lnTo>
                  <a:lnTo>
                    <a:pt x="64897" y="134112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2938" y="4858892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335279"/>
                  </a:moveTo>
                  <a:lnTo>
                    <a:pt x="0" y="0"/>
                  </a:lnTo>
                  <a:lnTo>
                    <a:pt x="0" y="3352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0426" y="4858892"/>
              <a:ext cx="65405" cy="134620"/>
            </a:xfrm>
            <a:custGeom>
              <a:avLst/>
              <a:gdLst/>
              <a:ahLst/>
              <a:cxnLst/>
              <a:rect l="l" t="t" r="r" b="b"/>
              <a:pathLst>
                <a:path w="65405" h="134620">
                  <a:moveTo>
                    <a:pt x="0" y="134112"/>
                  </a:moveTo>
                  <a:lnTo>
                    <a:pt x="32512" y="0"/>
                  </a:lnTo>
                  <a:lnTo>
                    <a:pt x="64897" y="134112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3960" y="3182746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0"/>
                  </a:moveTo>
                  <a:lnTo>
                    <a:pt x="0" y="33515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1448" y="3383787"/>
              <a:ext cx="65405" cy="134620"/>
            </a:xfrm>
            <a:custGeom>
              <a:avLst/>
              <a:gdLst/>
              <a:ahLst/>
              <a:cxnLst/>
              <a:rect l="l" t="t" r="r" b="b"/>
              <a:pathLst>
                <a:path w="65404" h="134620">
                  <a:moveTo>
                    <a:pt x="64897" y="0"/>
                  </a:moveTo>
                  <a:lnTo>
                    <a:pt x="32512" y="134112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3960" y="4020819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0"/>
                  </a:moveTo>
                  <a:lnTo>
                    <a:pt x="0" y="33528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11448" y="4221987"/>
              <a:ext cx="65405" cy="134620"/>
            </a:xfrm>
            <a:custGeom>
              <a:avLst/>
              <a:gdLst/>
              <a:ahLst/>
              <a:cxnLst/>
              <a:rect l="l" t="t" r="r" b="b"/>
              <a:pathLst>
                <a:path w="65404" h="134620">
                  <a:moveTo>
                    <a:pt x="64897" y="0"/>
                  </a:moveTo>
                  <a:lnTo>
                    <a:pt x="32512" y="134112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43960" y="4858892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0"/>
                  </a:moveTo>
                  <a:lnTo>
                    <a:pt x="0" y="33528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448" y="5060060"/>
              <a:ext cx="65405" cy="134620"/>
            </a:xfrm>
            <a:custGeom>
              <a:avLst/>
              <a:gdLst/>
              <a:ahLst/>
              <a:cxnLst/>
              <a:rect l="l" t="t" r="r" b="b"/>
              <a:pathLst>
                <a:path w="65404" h="134620">
                  <a:moveTo>
                    <a:pt x="64897" y="0"/>
                  </a:moveTo>
                  <a:lnTo>
                    <a:pt x="32512" y="134112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4280" y="2578099"/>
              <a:ext cx="1689099" cy="7315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4280" y="3416299"/>
              <a:ext cx="1689099" cy="731520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33600" y="1897000"/>
            <a:ext cx="126237" cy="1300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861" y="1897000"/>
            <a:ext cx="126237" cy="130048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318131" y="2004061"/>
            <a:ext cx="648970" cy="167640"/>
          </a:xfrm>
          <a:custGeom>
            <a:avLst/>
            <a:gdLst/>
            <a:ahLst/>
            <a:cxnLst/>
            <a:rect l="l" t="t" r="r" b="b"/>
            <a:pathLst>
              <a:path w="648969" h="167639">
                <a:moveTo>
                  <a:pt x="648843" y="83820"/>
                </a:moveTo>
                <a:lnTo>
                  <a:pt x="567690" y="0"/>
                </a:lnTo>
                <a:lnTo>
                  <a:pt x="567690" y="41910"/>
                </a:lnTo>
                <a:lnTo>
                  <a:pt x="0" y="41910"/>
                </a:lnTo>
                <a:lnTo>
                  <a:pt x="0" y="125730"/>
                </a:lnTo>
                <a:lnTo>
                  <a:pt x="567690" y="125730"/>
                </a:lnTo>
                <a:lnTo>
                  <a:pt x="567690" y="167640"/>
                </a:lnTo>
                <a:lnTo>
                  <a:pt x="648843" y="838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096005" y="2416684"/>
            <a:ext cx="175260" cy="683260"/>
            <a:chOff x="3656457" y="2002917"/>
            <a:chExt cx="175260" cy="683260"/>
          </a:xfrm>
        </p:grpSpPr>
        <p:sp>
          <p:nvSpPr>
            <p:cNvPr id="27" name="object 27"/>
            <p:cNvSpPr/>
            <p:nvPr/>
          </p:nvSpPr>
          <p:spPr>
            <a:xfrm>
              <a:off x="3662807" y="2009267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121665" y="0"/>
                  </a:moveTo>
                  <a:lnTo>
                    <a:pt x="40512" y="0"/>
                  </a:lnTo>
                  <a:lnTo>
                    <a:pt x="40512" y="586739"/>
                  </a:lnTo>
                  <a:lnTo>
                    <a:pt x="0" y="586739"/>
                  </a:lnTo>
                  <a:lnTo>
                    <a:pt x="81152" y="670559"/>
                  </a:lnTo>
                  <a:lnTo>
                    <a:pt x="162178" y="586739"/>
                  </a:lnTo>
                  <a:lnTo>
                    <a:pt x="121665" y="586739"/>
                  </a:lnTo>
                  <a:lnTo>
                    <a:pt x="121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2807" y="2009267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81152" y="670559"/>
                  </a:moveTo>
                  <a:lnTo>
                    <a:pt x="162178" y="586739"/>
                  </a:lnTo>
                  <a:lnTo>
                    <a:pt x="121665" y="586739"/>
                  </a:lnTo>
                  <a:lnTo>
                    <a:pt x="121665" y="0"/>
                  </a:lnTo>
                  <a:lnTo>
                    <a:pt x="40512" y="0"/>
                  </a:lnTo>
                  <a:lnTo>
                    <a:pt x="40512" y="586739"/>
                  </a:lnTo>
                  <a:lnTo>
                    <a:pt x="0" y="586739"/>
                  </a:lnTo>
                  <a:lnTo>
                    <a:pt x="81152" y="6705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284983" y="2416684"/>
            <a:ext cx="175260" cy="683260"/>
            <a:chOff x="2845435" y="2002917"/>
            <a:chExt cx="175260" cy="683260"/>
          </a:xfrm>
        </p:grpSpPr>
        <p:sp>
          <p:nvSpPr>
            <p:cNvPr id="30" name="object 30"/>
            <p:cNvSpPr/>
            <p:nvPr/>
          </p:nvSpPr>
          <p:spPr>
            <a:xfrm>
              <a:off x="2851785" y="2009267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81152" y="0"/>
                  </a:moveTo>
                  <a:lnTo>
                    <a:pt x="0" y="83820"/>
                  </a:lnTo>
                  <a:lnTo>
                    <a:pt x="40512" y="83820"/>
                  </a:lnTo>
                  <a:lnTo>
                    <a:pt x="40512" y="670560"/>
                  </a:lnTo>
                  <a:lnTo>
                    <a:pt x="121665" y="670560"/>
                  </a:lnTo>
                  <a:lnTo>
                    <a:pt x="121665" y="83820"/>
                  </a:lnTo>
                  <a:lnTo>
                    <a:pt x="162178" y="83820"/>
                  </a:lnTo>
                  <a:lnTo>
                    <a:pt x="81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51785" y="2009267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81152" y="0"/>
                  </a:moveTo>
                  <a:lnTo>
                    <a:pt x="0" y="83820"/>
                  </a:lnTo>
                  <a:lnTo>
                    <a:pt x="40512" y="83820"/>
                  </a:lnTo>
                  <a:lnTo>
                    <a:pt x="40512" y="670560"/>
                  </a:lnTo>
                  <a:lnTo>
                    <a:pt x="121665" y="670560"/>
                  </a:lnTo>
                  <a:lnTo>
                    <a:pt x="121665" y="83820"/>
                  </a:lnTo>
                  <a:lnTo>
                    <a:pt x="162178" y="83820"/>
                  </a:lnTo>
                  <a:lnTo>
                    <a:pt x="8115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750314" y="2171700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80" h="83819">
                <a:moveTo>
                  <a:pt x="0" y="0"/>
                </a:moveTo>
                <a:lnTo>
                  <a:pt x="81153" y="838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4799" y="1836420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80" h="83819">
                <a:moveTo>
                  <a:pt x="81025" y="838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2620" y="2004061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80" h="83819">
                <a:moveTo>
                  <a:pt x="0" y="0"/>
                </a:moveTo>
                <a:lnTo>
                  <a:pt x="81026" y="838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12620" y="1836420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80" h="83819">
                <a:moveTo>
                  <a:pt x="0" y="83820"/>
                </a:moveTo>
                <a:lnTo>
                  <a:pt x="810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0314" y="2004061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80" h="83819">
                <a:moveTo>
                  <a:pt x="0" y="83820"/>
                </a:moveTo>
                <a:lnTo>
                  <a:pt x="8115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7136" y="1735709"/>
            <a:ext cx="113664" cy="117475"/>
          </a:xfrm>
          <a:custGeom>
            <a:avLst/>
            <a:gdLst/>
            <a:ahLst/>
            <a:cxnLst/>
            <a:rect l="l" t="t" r="r" b="b"/>
            <a:pathLst>
              <a:path w="113664" h="117475">
                <a:moveTo>
                  <a:pt x="113665" y="58674"/>
                </a:moveTo>
                <a:lnTo>
                  <a:pt x="109186" y="81504"/>
                </a:lnTo>
                <a:lnTo>
                  <a:pt x="96980" y="100155"/>
                </a:lnTo>
                <a:lnTo>
                  <a:pt x="78892" y="112734"/>
                </a:lnTo>
                <a:lnTo>
                  <a:pt x="56769" y="117348"/>
                </a:lnTo>
                <a:lnTo>
                  <a:pt x="34718" y="112734"/>
                </a:lnTo>
                <a:lnTo>
                  <a:pt x="16668" y="100155"/>
                </a:lnTo>
                <a:lnTo>
                  <a:pt x="4476" y="81504"/>
                </a:lnTo>
                <a:lnTo>
                  <a:pt x="0" y="58674"/>
                </a:lnTo>
                <a:lnTo>
                  <a:pt x="4476" y="35843"/>
                </a:lnTo>
                <a:lnTo>
                  <a:pt x="16668" y="17192"/>
                </a:lnTo>
                <a:lnTo>
                  <a:pt x="34718" y="4613"/>
                </a:lnTo>
                <a:lnTo>
                  <a:pt x="56769" y="0"/>
                </a:lnTo>
                <a:lnTo>
                  <a:pt x="78892" y="4613"/>
                </a:lnTo>
                <a:lnTo>
                  <a:pt x="96980" y="17192"/>
                </a:lnTo>
                <a:lnTo>
                  <a:pt x="109186" y="35843"/>
                </a:lnTo>
                <a:lnTo>
                  <a:pt x="113665" y="586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581798" y="2064640"/>
            <a:ext cx="191770" cy="197485"/>
            <a:chOff x="1142250" y="1650873"/>
            <a:chExt cx="191770" cy="197485"/>
          </a:xfrm>
        </p:grpSpPr>
        <p:sp>
          <p:nvSpPr>
            <p:cNvPr id="39" name="object 39"/>
            <p:cNvSpPr/>
            <p:nvPr/>
          </p:nvSpPr>
          <p:spPr>
            <a:xfrm>
              <a:off x="1148600" y="1757934"/>
              <a:ext cx="81280" cy="83820"/>
            </a:xfrm>
            <a:custGeom>
              <a:avLst/>
              <a:gdLst/>
              <a:ahLst/>
              <a:cxnLst/>
              <a:rect l="l" t="t" r="r" b="b"/>
              <a:pathLst>
                <a:path w="81280" h="83819">
                  <a:moveTo>
                    <a:pt x="0" y="83820"/>
                  </a:moveTo>
                  <a:lnTo>
                    <a:pt x="8111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3561" y="1657223"/>
              <a:ext cx="113664" cy="117475"/>
            </a:xfrm>
            <a:custGeom>
              <a:avLst/>
              <a:gdLst/>
              <a:ahLst/>
              <a:cxnLst/>
              <a:rect l="l" t="t" r="r" b="b"/>
              <a:pathLst>
                <a:path w="113665" h="117475">
                  <a:moveTo>
                    <a:pt x="113588" y="58674"/>
                  </a:moveTo>
                  <a:lnTo>
                    <a:pt x="109112" y="81504"/>
                  </a:lnTo>
                  <a:lnTo>
                    <a:pt x="96920" y="100155"/>
                  </a:lnTo>
                  <a:lnTo>
                    <a:pt x="78870" y="112734"/>
                  </a:lnTo>
                  <a:lnTo>
                    <a:pt x="56819" y="117348"/>
                  </a:lnTo>
                  <a:lnTo>
                    <a:pt x="34707" y="112734"/>
                  </a:lnTo>
                  <a:lnTo>
                    <a:pt x="16646" y="100155"/>
                  </a:lnTo>
                  <a:lnTo>
                    <a:pt x="4466" y="81504"/>
                  </a:lnTo>
                  <a:lnTo>
                    <a:pt x="0" y="58674"/>
                  </a:lnTo>
                  <a:lnTo>
                    <a:pt x="4466" y="35843"/>
                  </a:lnTo>
                  <a:lnTo>
                    <a:pt x="16646" y="17192"/>
                  </a:lnTo>
                  <a:lnTo>
                    <a:pt x="34707" y="4613"/>
                  </a:lnTo>
                  <a:lnTo>
                    <a:pt x="56819" y="0"/>
                  </a:lnTo>
                  <a:lnTo>
                    <a:pt x="78870" y="4613"/>
                  </a:lnTo>
                  <a:lnTo>
                    <a:pt x="96920" y="17192"/>
                  </a:lnTo>
                  <a:lnTo>
                    <a:pt x="109112" y="35843"/>
                  </a:lnTo>
                  <a:lnTo>
                    <a:pt x="113588" y="586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2196465" y="2020825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82248" y="5372939"/>
            <a:ext cx="215444" cy="960393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b="1" i="1" spc="-10" dirty="0">
                <a:latin typeface="Segoe UI"/>
                <a:cs typeface="Segoe UI"/>
              </a:rPr>
              <a:t>STORAGE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82248" y="4191000"/>
            <a:ext cx="215444" cy="1181939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b="1" i="1" spc="-10" dirty="0">
                <a:latin typeface="Segoe UI"/>
                <a:cs typeface="Segoe UI"/>
              </a:rPr>
              <a:t>MANAGER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33163" y="1763459"/>
            <a:ext cx="1465580" cy="6934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88400"/>
              </a:lnSpc>
              <a:spcBef>
                <a:spcPts val="270"/>
              </a:spcBef>
            </a:pPr>
            <a:r>
              <a:rPr sz="1200" b="1" dirty="0">
                <a:latin typeface="Segoe UI"/>
                <a:cs typeface="Segoe UI"/>
              </a:rPr>
              <a:t>Contains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code</a:t>
            </a:r>
            <a:r>
              <a:rPr sz="1200" b="1" spc="-80" dirty="0">
                <a:latin typeface="Segoe UI"/>
                <a:cs typeface="Segoe UI"/>
              </a:rPr>
              <a:t> </a:t>
            </a:r>
            <a:r>
              <a:rPr sz="1200" b="1" spc="-25" dirty="0">
                <a:latin typeface="Segoe UI"/>
                <a:cs typeface="Segoe UI"/>
              </a:rPr>
              <a:t>for </a:t>
            </a:r>
            <a:r>
              <a:rPr sz="1200" b="1" dirty="0">
                <a:latin typeface="Segoe UI"/>
                <a:cs typeface="Segoe UI"/>
              </a:rPr>
              <a:t>each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operator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in</a:t>
            </a:r>
            <a:r>
              <a:rPr sz="1200" b="1" spc="-70" dirty="0">
                <a:latin typeface="Segoe UI"/>
                <a:cs typeface="Segoe UI"/>
              </a:rPr>
              <a:t> </a:t>
            </a:r>
            <a:r>
              <a:rPr sz="1200" b="1" spc="-25" dirty="0">
                <a:latin typeface="Segoe UI"/>
                <a:cs typeface="Segoe UI"/>
              </a:rPr>
              <a:t>the </a:t>
            </a:r>
            <a:r>
              <a:rPr sz="1200" b="1" spc="-10" dirty="0">
                <a:latin typeface="Segoe UI"/>
                <a:cs typeface="Segoe UI"/>
              </a:rPr>
              <a:t>database access language.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48000" y="1752600"/>
            <a:ext cx="1459865" cy="6705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387985" marR="316230" indent="-35560">
              <a:lnSpc>
                <a:spcPct val="118100"/>
              </a:lnSpc>
              <a:spcBef>
                <a:spcPts val="560"/>
              </a:spcBef>
            </a:pPr>
            <a:r>
              <a:rPr sz="1200" b="1" spc="-30" dirty="0">
                <a:latin typeface="Segoe UI"/>
                <a:cs typeface="Segoe UI"/>
              </a:rPr>
              <a:t>OPERATOR </a:t>
            </a:r>
            <a:r>
              <a:rPr sz="1200" b="1" spc="-10" dirty="0">
                <a:latin typeface="Segoe UI"/>
                <a:cs typeface="Segoe UI"/>
              </a:rPr>
              <a:t>METHODS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01438" y="3149346"/>
            <a:ext cx="1769110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latin typeface="Segoe UI"/>
                <a:cs typeface="Segoe UI"/>
              </a:rPr>
              <a:t>Maintains </a:t>
            </a:r>
            <a:r>
              <a:rPr sz="1200" b="1" dirty="0">
                <a:latin typeface="Segoe UI"/>
                <a:cs typeface="Segoe UI"/>
              </a:rPr>
              <a:t>an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active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ts val="1300"/>
              </a:lnSpc>
            </a:pPr>
            <a:r>
              <a:rPr sz="1200" b="1" dirty="0">
                <a:latin typeface="Segoe UI"/>
                <a:cs typeface="Segoe UI"/>
              </a:rPr>
              <a:t>scan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table</a:t>
            </a:r>
            <a:r>
              <a:rPr sz="1200" b="1" spc="-6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that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describes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latin typeface="Segoe UI"/>
                <a:cs typeface="Segoe UI"/>
              </a:rPr>
              <a:t>all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the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scans</a:t>
            </a:r>
            <a:r>
              <a:rPr sz="1200" b="1" spc="-4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in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progress.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01438" y="3975101"/>
            <a:ext cx="2137410" cy="538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latin typeface="Segoe UI"/>
                <a:cs typeface="Segoe UI"/>
              </a:rPr>
              <a:t>Maps</a:t>
            </a:r>
            <a:r>
              <a:rPr sz="1200" b="1" spc="-2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file</a:t>
            </a:r>
            <a:r>
              <a:rPr sz="1200" b="1" spc="-7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names</a:t>
            </a:r>
            <a:r>
              <a:rPr sz="1200" b="1" spc="-2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to</a:t>
            </a:r>
            <a:r>
              <a:rPr sz="1200" b="1" spc="-6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file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20" dirty="0">
                <a:latin typeface="Segoe UI"/>
                <a:cs typeface="Segoe UI"/>
              </a:rPr>
              <a:t>ID’s, </a:t>
            </a:r>
            <a:r>
              <a:rPr sz="1200" b="1" dirty="0">
                <a:latin typeface="Segoe UI"/>
                <a:cs typeface="Segoe UI"/>
              </a:rPr>
              <a:t>manages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active</a:t>
            </a:r>
            <a:r>
              <a:rPr sz="1200" b="1" spc="-6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files,</a:t>
            </a:r>
            <a:r>
              <a:rPr sz="1200" b="1" spc="-80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searches </a:t>
            </a:r>
            <a:r>
              <a:rPr sz="1200" b="1" dirty="0">
                <a:latin typeface="Segoe UI"/>
                <a:cs typeface="Segoe UI"/>
              </a:rPr>
              <a:t>for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the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page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given</a:t>
            </a:r>
            <a:r>
              <a:rPr sz="1200" b="1" spc="-4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a</a:t>
            </a:r>
            <a:r>
              <a:rPr sz="1200" b="1" spc="-6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record.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01438" y="4800982"/>
            <a:ext cx="1682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Manages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a</a:t>
            </a:r>
            <a:r>
              <a:rPr sz="1200" b="1" spc="-6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buffer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pool.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01438" y="5626863"/>
            <a:ext cx="2218690" cy="538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latin typeface="Segoe UI"/>
                <a:cs typeface="Segoe UI"/>
              </a:rPr>
              <a:t>Manages</a:t>
            </a:r>
            <a:r>
              <a:rPr sz="1200" b="1" spc="-6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physical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disk</a:t>
            </a:r>
            <a:r>
              <a:rPr sz="1200" b="1" spc="-80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devices, </a:t>
            </a:r>
            <a:r>
              <a:rPr sz="1200" b="1" dirty="0">
                <a:latin typeface="Segoe UI"/>
                <a:cs typeface="Segoe UI"/>
              </a:rPr>
              <a:t>performs</a:t>
            </a:r>
            <a:r>
              <a:rPr sz="1200" b="1" spc="-35" dirty="0">
                <a:latin typeface="Segoe UI"/>
                <a:cs typeface="Segoe UI"/>
              </a:rPr>
              <a:t> </a:t>
            </a:r>
            <a:r>
              <a:rPr sz="1200" b="1" spc="-25" dirty="0">
                <a:latin typeface="Segoe UI"/>
                <a:cs typeface="Segoe UI"/>
              </a:rPr>
              <a:t>page-</a:t>
            </a:r>
            <a:r>
              <a:rPr sz="1200" b="1" dirty="0">
                <a:latin typeface="Segoe UI"/>
                <a:cs typeface="Segoe UI"/>
              </a:rPr>
              <a:t>level</a:t>
            </a:r>
            <a:r>
              <a:rPr sz="1200" b="1" spc="35" dirty="0">
                <a:latin typeface="Segoe UI"/>
                <a:cs typeface="Segoe UI"/>
              </a:rPr>
              <a:t> </a:t>
            </a:r>
            <a:r>
              <a:rPr sz="1200" b="1" spc="-25" dirty="0">
                <a:latin typeface="Segoe UI"/>
                <a:cs typeface="Segoe UI"/>
              </a:rPr>
              <a:t>I/O </a:t>
            </a:r>
            <a:r>
              <a:rPr sz="1200" b="1" spc="-10" dirty="0">
                <a:latin typeface="Segoe UI"/>
                <a:cs typeface="Segoe UI"/>
              </a:rPr>
              <a:t>operations.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05408" y="2279397"/>
            <a:ext cx="671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Segoe UI"/>
                <a:cs typeface="Segoe UI"/>
              </a:rPr>
              <a:t>COMPILED QUERY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25318" y="3147378"/>
            <a:ext cx="77279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350"/>
              </a:lnSpc>
              <a:spcBef>
                <a:spcPts val="100"/>
              </a:spcBef>
            </a:pPr>
            <a:r>
              <a:rPr sz="1200" b="1" spc="-10" dirty="0">
                <a:latin typeface="Segoe UI"/>
                <a:cs typeface="Segoe UI"/>
              </a:rPr>
              <a:t>ACCESS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ts val="1350"/>
              </a:lnSpc>
            </a:pPr>
            <a:r>
              <a:rPr sz="1200" b="1" spc="-10" dirty="0">
                <a:latin typeface="Segoe UI"/>
                <a:cs typeface="Segoe UI"/>
              </a:rPr>
              <a:t>METHODS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56737" y="3958082"/>
            <a:ext cx="96837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78740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latin typeface="Segoe UI"/>
                <a:cs typeface="Segoe UI"/>
              </a:rPr>
              <a:t>STORAGE STRUCTURES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42183" y="4821937"/>
            <a:ext cx="1128395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84480">
              <a:lnSpc>
                <a:spcPts val="1420"/>
              </a:lnSpc>
              <a:spcBef>
                <a:spcPts val="160"/>
              </a:spcBef>
            </a:pPr>
            <a:r>
              <a:rPr sz="1200" b="1" spc="-10" dirty="0">
                <a:latin typeface="Segoe UI"/>
                <a:cs typeface="Segoe UI"/>
              </a:rPr>
              <a:t>BUFFER MANAGEMENT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5318" y="5647690"/>
            <a:ext cx="73914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latin typeface="Segoe UI"/>
                <a:cs typeface="Segoe UI"/>
              </a:rPr>
              <a:t>PHYSICAL</a:t>
            </a:r>
            <a:endParaRPr sz="1200">
              <a:latin typeface="Segoe UI"/>
              <a:cs typeface="Segoe UI"/>
            </a:endParaRPr>
          </a:p>
          <a:p>
            <a:pPr marR="15875" algn="ctr">
              <a:lnSpc>
                <a:spcPts val="1410"/>
              </a:lnSpc>
            </a:pPr>
            <a:r>
              <a:rPr sz="1200" b="1" spc="-25" dirty="0">
                <a:latin typeface="Segoe UI"/>
                <a:cs typeface="Segoe UI"/>
              </a:rPr>
              <a:t>I/O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8495" y="5194567"/>
            <a:ext cx="1626870" cy="3129915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24130" rIns="0" bIns="0" rtlCol="0">
            <a:spAutoFit/>
          </a:bodyPr>
          <a:lstStyle/>
          <a:p>
            <a:pPr marL="81915" marR="122555">
              <a:lnSpc>
                <a:spcPct val="100000"/>
              </a:lnSpc>
              <a:spcBef>
                <a:spcPts val="190"/>
              </a:spcBef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storage manager </a:t>
            </a:r>
            <a:r>
              <a:rPr sz="2200" dirty="0">
                <a:latin typeface="Calibri"/>
                <a:cs typeface="Calibri"/>
              </a:rPr>
              <a:t>provides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primitives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scanning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file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sequential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index scan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895727" y="6631687"/>
            <a:ext cx="1798320" cy="927100"/>
            <a:chOff x="2456179" y="6217920"/>
            <a:chExt cx="1798320" cy="927100"/>
          </a:xfrm>
        </p:grpSpPr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6179" y="6217920"/>
              <a:ext cx="1765299" cy="89153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4279" y="6372860"/>
              <a:ext cx="1760220" cy="77215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549905" y="6352286"/>
              <a:ext cx="1632585" cy="664845"/>
            </a:xfrm>
            <a:custGeom>
              <a:avLst/>
              <a:gdLst/>
              <a:ahLst/>
              <a:cxnLst/>
              <a:rect l="l" t="t" r="r" b="b"/>
              <a:pathLst>
                <a:path w="1632585" h="664845">
                  <a:moveTo>
                    <a:pt x="1632077" y="0"/>
                  </a:moveTo>
                  <a:lnTo>
                    <a:pt x="1599490" y="26663"/>
                  </a:lnTo>
                  <a:lnTo>
                    <a:pt x="1544406" y="42879"/>
                  </a:lnTo>
                  <a:lnTo>
                    <a:pt x="1465824" y="57475"/>
                  </a:lnTo>
                  <a:lnTo>
                    <a:pt x="1418575" y="64065"/>
                  </a:lnTo>
                  <a:lnTo>
                    <a:pt x="1366476" y="70132"/>
                  </a:lnTo>
                  <a:lnTo>
                    <a:pt x="1309869" y="75634"/>
                  </a:lnTo>
                  <a:lnTo>
                    <a:pt x="1249096" y="80531"/>
                  </a:lnTo>
                  <a:lnTo>
                    <a:pt x="1184499" y="84785"/>
                  </a:lnTo>
                  <a:lnTo>
                    <a:pt x="1116418" y="88354"/>
                  </a:lnTo>
                  <a:lnTo>
                    <a:pt x="1045197" y="91200"/>
                  </a:lnTo>
                  <a:lnTo>
                    <a:pt x="971176" y="93282"/>
                  </a:lnTo>
                  <a:lnTo>
                    <a:pt x="894697" y="94560"/>
                  </a:lnTo>
                  <a:lnTo>
                    <a:pt x="816102" y="94996"/>
                  </a:lnTo>
                  <a:lnTo>
                    <a:pt x="737505" y="94560"/>
                  </a:lnTo>
                  <a:lnTo>
                    <a:pt x="661022" y="93282"/>
                  </a:lnTo>
                  <a:lnTo>
                    <a:pt x="586996" y="91200"/>
                  </a:lnTo>
                  <a:lnTo>
                    <a:pt x="515767" y="88354"/>
                  </a:lnTo>
                  <a:lnTo>
                    <a:pt x="447678" y="84785"/>
                  </a:lnTo>
                  <a:lnTo>
                    <a:pt x="383070" y="80531"/>
                  </a:lnTo>
                  <a:lnTo>
                    <a:pt x="322287" y="75634"/>
                  </a:lnTo>
                  <a:lnTo>
                    <a:pt x="265669" y="70132"/>
                  </a:lnTo>
                  <a:lnTo>
                    <a:pt x="213559" y="64065"/>
                  </a:lnTo>
                  <a:lnTo>
                    <a:pt x="166299" y="57475"/>
                  </a:lnTo>
                  <a:lnTo>
                    <a:pt x="124231" y="50399"/>
                  </a:lnTo>
                  <a:lnTo>
                    <a:pt x="57037" y="34953"/>
                  </a:lnTo>
                  <a:lnTo>
                    <a:pt x="14715" y="18047"/>
                  </a:lnTo>
                  <a:lnTo>
                    <a:pt x="0" y="0"/>
                  </a:lnTo>
                  <a:lnTo>
                    <a:pt x="0" y="569468"/>
                  </a:lnTo>
                  <a:lnTo>
                    <a:pt x="32596" y="596120"/>
                  </a:lnTo>
                  <a:lnTo>
                    <a:pt x="87696" y="612320"/>
                  </a:lnTo>
                  <a:lnTo>
                    <a:pt x="166299" y="626896"/>
                  </a:lnTo>
                  <a:lnTo>
                    <a:pt x="213559" y="633476"/>
                  </a:lnTo>
                  <a:lnTo>
                    <a:pt x="265669" y="639531"/>
                  </a:lnTo>
                  <a:lnTo>
                    <a:pt x="322287" y="645022"/>
                  </a:lnTo>
                  <a:lnTo>
                    <a:pt x="383070" y="649909"/>
                  </a:lnTo>
                  <a:lnTo>
                    <a:pt x="447678" y="654152"/>
                  </a:lnTo>
                  <a:lnTo>
                    <a:pt x="515767" y="657713"/>
                  </a:lnTo>
                  <a:lnTo>
                    <a:pt x="586996" y="660552"/>
                  </a:lnTo>
                  <a:lnTo>
                    <a:pt x="661022" y="662628"/>
                  </a:lnTo>
                  <a:lnTo>
                    <a:pt x="737505" y="663903"/>
                  </a:lnTo>
                  <a:lnTo>
                    <a:pt x="816102" y="664337"/>
                  </a:lnTo>
                  <a:lnTo>
                    <a:pt x="894697" y="663903"/>
                  </a:lnTo>
                  <a:lnTo>
                    <a:pt x="971176" y="662628"/>
                  </a:lnTo>
                  <a:lnTo>
                    <a:pt x="1045197" y="660552"/>
                  </a:lnTo>
                  <a:lnTo>
                    <a:pt x="1116418" y="657713"/>
                  </a:lnTo>
                  <a:lnTo>
                    <a:pt x="1184499" y="654152"/>
                  </a:lnTo>
                  <a:lnTo>
                    <a:pt x="1249096" y="649909"/>
                  </a:lnTo>
                  <a:lnTo>
                    <a:pt x="1309869" y="645022"/>
                  </a:lnTo>
                  <a:lnTo>
                    <a:pt x="1366476" y="639531"/>
                  </a:lnTo>
                  <a:lnTo>
                    <a:pt x="1418575" y="633476"/>
                  </a:lnTo>
                  <a:lnTo>
                    <a:pt x="1465824" y="626896"/>
                  </a:lnTo>
                  <a:lnTo>
                    <a:pt x="1507882" y="619831"/>
                  </a:lnTo>
                  <a:lnTo>
                    <a:pt x="1575056" y="604403"/>
                  </a:lnTo>
                  <a:lnTo>
                    <a:pt x="1617366" y="587510"/>
                  </a:lnTo>
                  <a:lnTo>
                    <a:pt x="1632077" y="569468"/>
                  </a:lnTo>
                  <a:lnTo>
                    <a:pt x="16320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49905" y="6257417"/>
              <a:ext cx="1632585" cy="189865"/>
            </a:xfrm>
            <a:custGeom>
              <a:avLst/>
              <a:gdLst/>
              <a:ahLst/>
              <a:cxnLst/>
              <a:rect l="l" t="t" r="r" b="b"/>
              <a:pathLst>
                <a:path w="1632585" h="189864">
                  <a:moveTo>
                    <a:pt x="816102" y="0"/>
                  </a:moveTo>
                  <a:lnTo>
                    <a:pt x="737505" y="434"/>
                  </a:lnTo>
                  <a:lnTo>
                    <a:pt x="661022" y="1713"/>
                  </a:lnTo>
                  <a:lnTo>
                    <a:pt x="586996" y="3794"/>
                  </a:lnTo>
                  <a:lnTo>
                    <a:pt x="515767" y="6639"/>
                  </a:lnTo>
                  <a:lnTo>
                    <a:pt x="447678" y="10207"/>
                  </a:lnTo>
                  <a:lnTo>
                    <a:pt x="383070" y="14458"/>
                  </a:lnTo>
                  <a:lnTo>
                    <a:pt x="322287" y="19352"/>
                  </a:lnTo>
                  <a:lnTo>
                    <a:pt x="265669" y="24850"/>
                  </a:lnTo>
                  <a:lnTo>
                    <a:pt x="213559" y="30911"/>
                  </a:lnTo>
                  <a:lnTo>
                    <a:pt x="166299" y="37495"/>
                  </a:lnTo>
                  <a:lnTo>
                    <a:pt x="124231" y="44562"/>
                  </a:lnTo>
                  <a:lnTo>
                    <a:pt x="57037" y="59985"/>
                  </a:lnTo>
                  <a:lnTo>
                    <a:pt x="14715" y="76861"/>
                  </a:lnTo>
                  <a:lnTo>
                    <a:pt x="0" y="94868"/>
                  </a:lnTo>
                  <a:lnTo>
                    <a:pt x="3735" y="104015"/>
                  </a:lnTo>
                  <a:lnTo>
                    <a:pt x="57037" y="129822"/>
                  </a:lnTo>
                  <a:lnTo>
                    <a:pt x="124231" y="145268"/>
                  </a:lnTo>
                  <a:lnTo>
                    <a:pt x="166299" y="152344"/>
                  </a:lnTo>
                  <a:lnTo>
                    <a:pt x="213559" y="158934"/>
                  </a:lnTo>
                  <a:lnTo>
                    <a:pt x="265669" y="165001"/>
                  </a:lnTo>
                  <a:lnTo>
                    <a:pt x="322287" y="170503"/>
                  </a:lnTo>
                  <a:lnTo>
                    <a:pt x="383070" y="175400"/>
                  </a:lnTo>
                  <a:lnTo>
                    <a:pt x="447678" y="179654"/>
                  </a:lnTo>
                  <a:lnTo>
                    <a:pt x="515767" y="183223"/>
                  </a:lnTo>
                  <a:lnTo>
                    <a:pt x="586996" y="186069"/>
                  </a:lnTo>
                  <a:lnTo>
                    <a:pt x="661022" y="188151"/>
                  </a:lnTo>
                  <a:lnTo>
                    <a:pt x="737505" y="189429"/>
                  </a:lnTo>
                  <a:lnTo>
                    <a:pt x="816102" y="189864"/>
                  </a:lnTo>
                  <a:lnTo>
                    <a:pt x="894697" y="189429"/>
                  </a:lnTo>
                  <a:lnTo>
                    <a:pt x="971176" y="188151"/>
                  </a:lnTo>
                  <a:lnTo>
                    <a:pt x="1045197" y="186069"/>
                  </a:lnTo>
                  <a:lnTo>
                    <a:pt x="1116418" y="183223"/>
                  </a:lnTo>
                  <a:lnTo>
                    <a:pt x="1184499" y="179654"/>
                  </a:lnTo>
                  <a:lnTo>
                    <a:pt x="1249096" y="175400"/>
                  </a:lnTo>
                  <a:lnTo>
                    <a:pt x="1309869" y="170503"/>
                  </a:lnTo>
                  <a:lnTo>
                    <a:pt x="1366476" y="165001"/>
                  </a:lnTo>
                  <a:lnTo>
                    <a:pt x="1418575" y="158934"/>
                  </a:lnTo>
                  <a:lnTo>
                    <a:pt x="1465824" y="152344"/>
                  </a:lnTo>
                  <a:lnTo>
                    <a:pt x="1507882" y="145268"/>
                  </a:lnTo>
                  <a:lnTo>
                    <a:pt x="1575056" y="129822"/>
                  </a:lnTo>
                  <a:lnTo>
                    <a:pt x="1617366" y="112916"/>
                  </a:lnTo>
                  <a:lnTo>
                    <a:pt x="1632077" y="94868"/>
                  </a:lnTo>
                  <a:lnTo>
                    <a:pt x="1628342" y="85743"/>
                  </a:lnTo>
                  <a:lnTo>
                    <a:pt x="1575056" y="59985"/>
                  </a:lnTo>
                  <a:lnTo>
                    <a:pt x="1507882" y="44562"/>
                  </a:lnTo>
                  <a:lnTo>
                    <a:pt x="1465824" y="37495"/>
                  </a:lnTo>
                  <a:lnTo>
                    <a:pt x="1418575" y="30911"/>
                  </a:lnTo>
                  <a:lnTo>
                    <a:pt x="1366476" y="24850"/>
                  </a:lnTo>
                  <a:lnTo>
                    <a:pt x="1309869" y="19352"/>
                  </a:lnTo>
                  <a:lnTo>
                    <a:pt x="1249096" y="14458"/>
                  </a:lnTo>
                  <a:lnTo>
                    <a:pt x="1184499" y="10207"/>
                  </a:lnTo>
                  <a:lnTo>
                    <a:pt x="1116418" y="6639"/>
                  </a:lnTo>
                  <a:lnTo>
                    <a:pt x="1045197" y="3794"/>
                  </a:lnTo>
                  <a:lnTo>
                    <a:pt x="971176" y="1713"/>
                  </a:lnTo>
                  <a:lnTo>
                    <a:pt x="894697" y="434"/>
                  </a:lnTo>
                  <a:lnTo>
                    <a:pt x="816102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49905" y="6257417"/>
              <a:ext cx="1632585" cy="759460"/>
            </a:xfrm>
            <a:custGeom>
              <a:avLst/>
              <a:gdLst/>
              <a:ahLst/>
              <a:cxnLst/>
              <a:rect l="l" t="t" r="r" b="b"/>
              <a:pathLst>
                <a:path w="1632585" h="759459">
                  <a:moveTo>
                    <a:pt x="1632077" y="94868"/>
                  </a:moveTo>
                  <a:lnTo>
                    <a:pt x="1599490" y="121532"/>
                  </a:lnTo>
                  <a:lnTo>
                    <a:pt x="1544406" y="137748"/>
                  </a:lnTo>
                  <a:lnTo>
                    <a:pt x="1465824" y="152344"/>
                  </a:lnTo>
                  <a:lnTo>
                    <a:pt x="1418575" y="158934"/>
                  </a:lnTo>
                  <a:lnTo>
                    <a:pt x="1366476" y="165001"/>
                  </a:lnTo>
                  <a:lnTo>
                    <a:pt x="1309869" y="170503"/>
                  </a:lnTo>
                  <a:lnTo>
                    <a:pt x="1249096" y="175400"/>
                  </a:lnTo>
                  <a:lnTo>
                    <a:pt x="1184499" y="179654"/>
                  </a:lnTo>
                  <a:lnTo>
                    <a:pt x="1116418" y="183223"/>
                  </a:lnTo>
                  <a:lnTo>
                    <a:pt x="1045197" y="186069"/>
                  </a:lnTo>
                  <a:lnTo>
                    <a:pt x="971176" y="188151"/>
                  </a:lnTo>
                  <a:lnTo>
                    <a:pt x="894697" y="189429"/>
                  </a:lnTo>
                  <a:lnTo>
                    <a:pt x="816101" y="189864"/>
                  </a:lnTo>
                  <a:lnTo>
                    <a:pt x="737505" y="189429"/>
                  </a:lnTo>
                  <a:lnTo>
                    <a:pt x="661022" y="188151"/>
                  </a:lnTo>
                  <a:lnTo>
                    <a:pt x="586996" y="186069"/>
                  </a:lnTo>
                  <a:lnTo>
                    <a:pt x="515767" y="183223"/>
                  </a:lnTo>
                  <a:lnTo>
                    <a:pt x="447678" y="179654"/>
                  </a:lnTo>
                  <a:lnTo>
                    <a:pt x="383070" y="175400"/>
                  </a:lnTo>
                  <a:lnTo>
                    <a:pt x="322287" y="170503"/>
                  </a:lnTo>
                  <a:lnTo>
                    <a:pt x="265669" y="165001"/>
                  </a:lnTo>
                  <a:lnTo>
                    <a:pt x="213559" y="158934"/>
                  </a:lnTo>
                  <a:lnTo>
                    <a:pt x="166299" y="152344"/>
                  </a:lnTo>
                  <a:lnTo>
                    <a:pt x="124231" y="145268"/>
                  </a:lnTo>
                  <a:lnTo>
                    <a:pt x="57037" y="129822"/>
                  </a:lnTo>
                  <a:lnTo>
                    <a:pt x="14715" y="112916"/>
                  </a:lnTo>
                  <a:lnTo>
                    <a:pt x="0" y="94868"/>
                  </a:lnTo>
                  <a:lnTo>
                    <a:pt x="3735" y="85743"/>
                  </a:lnTo>
                  <a:lnTo>
                    <a:pt x="57037" y="59985"/>
                  </a:lnTo>
                  <a:lnTo>
                    <a:pt x="124231" y="44562"/>
                  </a:lnTo>
                  <a:lnTo>
                    <a:pt x="166299" y="37495"/>
                  </a:lnTo>
                  <a:lnTo>
                    <a:pt x="213559" y="30911"/>
                  </a:lnTo>
                  <a:lnTo>
                    <a:pt x="265669" y="24850"/>
                  </a:lnTo>
                  <a:lnTo>
                    <a:pt x="322287" y="19352"/>
                  </a:lnTo>
                  <a:lnTo>
                    <a:pt x="383070" y="14458"/>
                  </a:lnTo>
                  <a:lnTo>
                    <a:pt x="447678" y="10207"/>
                  </a:lnTo>
                  <a:lnTo>
                    <a:pt x="515767" y="6639"/>
                  </a:lnTo>
                  <a:lnTo>
                    <a:pt x="586996" y="3794"/>
                  </a:lnTo>
                  <a:lnTo>
                    <a:pt x="661022" y="1713"/>
                  </a:lnTo>
                  <a:lnTo>
                    <a:pt x="737505" y="434"/>
                  </a:lnTo>
                  <a:lnTo>
                    <a:pt x="816101" y="0"/>
                  </a:lnTo>
                  <a:lnTo>
                    <a:pt x="894697" y="434"/>
                  </a:lnTo>
                  <a:lnTo>
                    <a:pt x="971176" y="1713"/>
                  </a:lnTo>
                  <a:lnTo>
                    <a:pt x="1045197" y="3794"/>
                  </a:lnTo>
                  <a:lnTo>
                    <a:pt x="1116418" y="6639"/>
                  </a:lnTo>
                  <a:lnTo>
                    <a:pt x="1184499" y="10207"/>
                  </a:lnTo>
                  <a:lnTo>
                    <a:pt x="1249096" y="14458"/>
                  </a:lnTo>
                  <a:lnTo>
                    <a:pt x="1309869" y="19352"/>
                  </a:lnTo>
                  <a:lnTo>
                    <a:pt x="1366476" y="24850"/>
                  </a:lnTo>
                  <a:lnTo>
                    <a:pt x="1418575" y="30911"/>
                  </a:lnTo>
                  <a:lnTo>
                    <a:pt x="1465824" y="37495"/>
                  </a:lnTo>
                  <a:lnTo>
                    <a:pt x="1507882" y="44562"/>
                  </a:lnTo>
                  <a:lnTo>
                    <a:pt x="1575056" y="59985"/>
                  </a:lnTo>
                  <a:lnTo>
                    <a:pt x="1617366" y="76861"/>
                  </a:lnTo>
                  <a:lnTo>
                    <a:pt x="1632077" y="94868"/>
                  </a:lnTo>
                  <a:close/>
                </a:path>
                <a:path w="1632585" h="759459">
                  <a:moveTo>
                    <a:pt x="1632077" y="94868"/>
                  </a:moveTo>
                  <a:lnTo>
                    <a:pt x="1632077" y="664336"/>
                  </a:lnTo>
                  <a:lnTo>
                    <a:pt x="1628342" y="673482"/>
                  </a:lnTo>
                  <a:lnTo>
                    <a:pt x="1575056" y="699272"/>
                  </a:lnTo>
                  <a:lnTo>
                    <a:pt x="1507882" y="714700"/>
                  </a:lnTo>
                  <a:lnTo>
                    <a:pt x="1465824" y="721765"/>
                  </a:lnTo>
                  <a:lnTo>
                    <a:pt x="1418575" y="728344"/>
                  </a:lnTo>
                  <a:lnTo>
                    <a:pt x="1366476" y="734400"/>
                  </a:lnTo>
                  <a:lnTo>
                    <a:pt x="1309869" y="739891"/>
                  </a:lnTo>
                  <a:lnTo>
                    <a:pt x="1249096" y="744778"/>
                  </a:lnTo>
                  <a:lnTo>
                    <a:pt x="1184499" y="749021"/>
                  </a:lnTo>
                  <a:lnTo>
                    <a:pt x="1116418" y="752582"/>
                  </a:lnTo>
                  <a:lnTo>
                    <a:pt x="1045197" y="755421"/>
                  </a:lnTo>
                  <a:lnTo>
                    <a:pt x="971176" y="757497"/>
                  </a:lnTo>
                  <a:lnTo>
                    <a:pt x="894697" y="758772"/>
                  </a:lnTo>
                  <a:lnTo>
                    <a:pt x="816101" y="759205"/>
                  </a:lnTo>
                  <a:lnTo>
                    <a:pt x="737505" y="758772"/>
                  </a:lnTo>
                  <a:lnTo>
                    <a:pt x="661022" y="757497"/>
                  </a:lnTo>
                  <a:lnTo>
                    <a:pt x="586996" y="755421"/>
                  </a:lnTo>
                  <a:lnTo>
                    <a:pt x="515767" y="752582"/>
                  </a:lnTo>
                  <a:lnTo>
                    <a:pt x="447678" y="749021"/>
                  </a:lnTo>
                  <a:lnTo>
                    <a:pt x="383070" y="744778"/>
                  </a:lnTo>
                  <a:lnTo>
                    <a:pt x="322287" y="739891"/>
                  </a:lnTo>
                  <a:lnTo>
                    <a:pt x="265669" y="734400"/>
                  </a:lnTo>
                  <a:lnTo>
                    <a:pt x="213559" y="728344"/>
                  </a:lnTo>
                  <a:lnTo>
                    <a:pt x="166299" y="721765"/>
                  </a:lnTo>
                  <a:lnTo>
                    <a:pt x="124231" y="714700"/>
                  </a:lnTo>
                  <a:lnTo>
                    <a:pt x="57037" y="699272"/>
                  </a:lnTo>
                  <a:lnTo>
                    <a:pt x="14715" y="682379"/>
                  </a:lnTo>
                  <a:lnTo>
                    <a:pt x="0" y="664336"/>
                  </a:lnTo>
                  <a:lnTo>
                    <a:pt x="0" y="94868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192527" y="6876415"/>
            <a:ext cx="12268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284983" y="6104509"/>
            <a:ext cx="986155" cy="683260"/>
            <a:chOff x="2845435" y="5690742"/>
            <a:chExt cx="986155" cy="683260"/>
          </a:xfrm>
        </p:grpSpPr>
        <p:sp>
          <p:nvSpPr>
            <p:cNvPr id="72" name="object 72"/>
            <p:cNvSpPr/>
            <p:nvPr/>
          </p:nvSpPr>
          <p:spPr>
            <a:xfrm>
              <a:off x="3662807" y="5697092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121665" y="0"/>
                  </a:moveTo>
                  <a:lnTo>
                    <a:pt x="40512" y="0"/>
                  </a:lnTo>
                  <a:lnTo>
                    <a:pt x="40512" y="586613"/>
                  </a:lnTo>
                  <a:lnTo>
                    <a:pt x="0" y="586613"/>
                  </a:lnTo>
                  <a:lnTo>
                    <a:pt x="81152" y="670433"/>
                  </a:lnTo>
                  <a:lnTo>
                    <a:pt x="162178" y="586613"/>
                  </a:lnTo>
                  <a:lnTo>
                    <a:pt x="121665" y="586613"/>
                  </a:lnTo>
                  <a:lnTo>
                    <a:pt x="121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62807" y="5697092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81152" y="670433"/>
                  </a:moveTo>
                  <a:lnTo>
                    <a:pt x="162178" y="586613"/>
                  </a:lnTo>
                  <a:lnTo>
                    <a:pt x="121665" y="586613"/>
                  </a:lnTo>
                  <a:lnTo>
                    <a:pt x="121665" y="0"/>
                  </a:lnTo>
                  <a:lnTo>
                    <a:pt x="40512" y="0"/>
                  </a:lnTo>
                  <a:lnTo>
                    <a:pt x="40512" y="586613"/>
                  </a:lnTo>
                  <a:lnTo>
                    <a:pt x="0" y="586613"/>
                  </a:lnTo>
                  <a:lnTo>
                    <a:pt x="81152" y="670433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51785" y="5697092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81152" y="0"/>
                  </a:moveTo>
                  <a:lnTo>
                    <a:pt x="0" y="83820"/>
                  </a:lnTo>
                  <a:lnTo>
                    <a:pt x="40512" y="83820"/>
                  </a:lnTo>
                  <a:lnTo>
                    <a:pt x="40512" y="670433"/>
                  </a:lnTo>
                  <a:lnTo>
                    <a:pt x="121665" y="670433"/>
                  </a:lnTo>
                  <a:lnTo>
                    <a:pt x="121665" y="83820"/>
                  </a:lnTo>
                  <a:lnTo>
                    <a:pt x="162178" y="83820"/>
                  </a:lnTo>
                  <a:lnTo>
                    <a:pt x="81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51785" y="5697092"/>
              <a:ext cx="162560" cy="670560"/>
            </a:xfrm>
            <a:custGeom>
              <a:avLst/>
              <a:gdLst/>
              <a:ahLst/>
              <a:cxnLst/>
              <a:rect l="l" t="t" r="r" b="b"/>
              <a:pathLst>
                <a:path w="162560" h="670560">
                  <a:moveTo>
                    <a:pt x="81152" y="0"/>
                  </a:moveTo>
                  <a:lnTo>
                    <a:pt x="0" y="83820"/>
                  </a:lnTo>
                  <a:lnTo>
                    <a:pt x="40512" y="83820"/>
                  </a:lnTo>
                  <a:lnTo>
                    <a:pt x="40512" y="670433"/>
                  </a:lnTo>
                  <a:lnTo>
                    <a:pt x="121665" y="670433"/>
                  </a:lnTo>
                  <a:lnTo>
                    <a:pt x="121665" y="83820"/>
                  </a:lnTo>
                  <a:lnTo>
                    <a:pt x="162178" y="83820"/>
                  </a:lnTo>
                  <a:lnTo>
                    <a:pt x="81152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217798" y="3616707"/>
            <a:ext cx="6883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Record</a:t>
            </a:r>
            <a:r>
              <a:rPr sz="1300" b="1" spc="-25" dirty="0">
                <a:solidFill>
                  <a:srgbClr val="FF0000"/>
                </a:solidFill>
                <a:latin typeface="Calibri"/>
                <a:cs typeface="Calibri"/>
              </a:rPr>
              <a:t> ID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49118" y="3619183"/>
            <a:ext cx="5048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Record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88921" y="9001328"/>
            <a:ext cx="1291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AA00"/>
                </a:solidFill>
                <a:latin typeface="Calibri"/>
                <a:cs typeface="Calibri"/>
              </a:rPr>
              <a:t>ACCESS</a:t>
            </a:r>
            <a:r>
              <a:rPr sz="1400" b="1" spc="-45" dirty="0">
                <a:solidFill>
                  <a:srgbClr val="00AA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AA00"/>
                </a:solidFill>
                <a:latin typeface="Calibri"/>
                <a:cs typeface="Calibri"/>
              </a:rPr>
              <a:t>METHOD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3004DA-58D5-DC61-135E-D4BE1E21296C}"/>
              </a:ext>
            </a:extLst>
          </p:cNvPr>
          <p:cNvSpPr txBox="1"/>
          <p:nvPr/>
        </p:nvSpPr>
        <p:spPr>
          <a:xfrm>
            <a:off x="2210206" y="627143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Storage Manager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364" y="262026"/>
            <a:ext cx="5257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0" spc="-30" dirty="0">
                <a:solidFill>
                  <a:srgbClr val="7030A0"/>
                </a:solidFill>
                <a:latin typeface="Calibri"/>
                <a:cs typeface="Calibri"/>
              </a:rPr>
              <a:t>Transaction</a:t>
            </a:r>
            <a:r>
              <a:rPr sz="4400" i="0" spc="-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7030A0"/>
                </a:solidFill>
                <a:latin typeface="Calibri"/>
                <a:cs typeface="Calibri"/>
              </a:rPr>
              <a:t>Processing</a:t>
            </a:r>
            <a:endParaRPr sz="4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068" y="6705600"/>
            <a:ext cx="4775931" cy="2971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2000" y="1159178"/>
            <a:ext cx="6477000" cy="51307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194945">
              <a:lnSpc>
                <a:spcPts val="2900"/>
              </a:lnSpc>
              <a:spcBef>
                <a:spcPts val="575"/>
              </a:spcBef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consistency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reliability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aspects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transactions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properties</a:t>
            </a:r>
            <a:endParaRPr sz="2800" dirty="0">
              <a:latin typeface="Calibri"/>
              <a:cs typeface="Calibri"/>
            </a:endParaRPr>
          </a:p>
          <a:p>
            <a:pPr marL="238125" marR="5080" indent="-226060">
              <a:lnSpc>
                <a:spcPts val="2400"/>
              </a:lnSpc>
              <a:spcBef>
                <a:spcPts val="1200"/>
              </a:spcBef>
              <a:buFont typeface="Arial MT"/>
              <a:buChar char="•"/>
              <a:tabLst>
                <a:tab pos="239395" algn="l"/>
                <a:tab pos="1673860" algn="l"/>
              </a:tabLst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Atomicity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either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	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entirety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all</a:t>
            </a:r>
            <a:endParaRPr sz="2400" dirty="0">
              <a:latin typeface="Calibri"/>
              <a:cs typeface="Calibri"/>
            </a:endParaRPr>
          </a:p>
          <a:p>
            <a:pPr marL="238125" marR="278130" indent="-226060">
              <a:lnSpc>
                <a:spcPts val="2400"/>
              </a:lnSpc>
              <a:spcBef>
                <a:spcPts val="1180"/>
              </a:spcBef>
              <a:buFont typeface="Arial MT"/>
              <a:buChar char="•"/>
              <a:tabLst>
                <a:tab pos="239395" algn="l"/>
                <a:tab pos="1954530" algn="l"/>
              </a:tabLst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Consistency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database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one 	</a:t>
            </a:r>
            <a:r>
              <a:rPr sz="2400" spc="-10" dirty="0">
                <a:latin typeface="Calibri"/>
                <a:cs typeface="Calibri"/>
              </a:rPr>
              <a:t>consistent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another</a:t>
            </a:r>
            <a:endParaRPr sz="2400" dirty="0">
              <a:latin typeface="Calibri"/>
              <a:cs typeface="Calibri"/>
            </a:endParaRPr>
          </a:p>
          <a:p>
            <a:pPr marL="238125" marR="334010" indent="-226060" algn="just">
              <a:lnSpc>
                <a:spcPts val="2400"/>
              </a:lnSpc>
              <a:spcBef>
                <a:spcPts val="1175"/>
              </a:spcBef>
              <a:buFont typeface="Arial MT"/>
              <a:buChar char="•"/>
              <a:tabLst>
                <a:tab pos="239395" algn="l"/>
              </a:tabLst>
            </a:pP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Isolation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its 	</a:t>
            </a:r>
            <a:r>
              <a:rPr sz="2400" dirty="0">
                <a:latin typeface="Calibri"/>
                <a:cs typeface="Calibri"/>
              </a:rPr>
              <a:t>updates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visible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	</a:t>
            </a:r>
            <a:r>
              <a:rPr sz="2400" spc="-10" dirty="0">
                <a:latin typeface="Calibri"/>
                <a:cs typeface="Calibri"/>
              </a:rPr>
              <a:t>committed</a:t>
            </a:r>
            <a:endParaRPr sz="2400" dirty="0">
              <a:latin typeface="Calibri"/>
              <a:cs typeface="Calibri"/>
            </a:endParaRPr>
          </a:p>
          <a:p>
            <a:pPr marL="238125" marR="384810" indent="-226060">
              <a:lnSpc>
                <a:spcPts val="2400"/>
              </a:lnSpc>
              <a:spcBef>
                <a:spcPts val="1175"/>
              </a:spcBef>
              <a:buFont typeface="Arial MT"/>
              <a:buChar char="•"/>
              <a:tabLst>
                <a:tab pos="239395" algn="l"/>
                <a:tab pos="1703070" algn="l"/>
              </a:tabLst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Durability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Once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</a:t>
            </a:r>
            <a:r>
              <a:rPr sz="2400" spc="-10" dirty="0">
                <a:latin typeface="Calibri"/>
                <a:cs typeface="Calibri"/>
              </a:rPr>
              <a:t>database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committed,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these 	</a:t>
            </a: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never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because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spc="-10" dirty="0">
                <a:latin typeface="Calibri"/>
                <a:cs typeface="Calibri"/>
              </a:rPr>
              <a:t>subsequent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</a:t>
            </a:r>
            <a:r>
              <a:rPr lang="en-US" sz="2400" spc="-10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C6F0E-FB71-37F7-6A4A-B9059C954293}"/>
              </a:ext>
            </a:extLst>
          </p:cNvPr>
          <p:cNvSpPr txBox="1"/>
          <p:nvPr/>
        </p:nvSpPr>
        <p:spPr>
          <a:xfrm>
            <a:off x="2362200" y="640080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Acquire the lock before using any data item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30787A-0FBD-641F-E6CE-DD22B477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CFCCA8C-2251-9687-85AE-F5863B228287}"/>
              </a:ext>
            </a:extLst>
          </p:cNvPr>
          <p:cNvSpPr txBox="1"/>
          <p:nvPr/>
        </p:nvSpPr>
        <p:spPr>
          <a:xfrm>
            <a:off x="822807" y="616523"/>
            <a:ext cx="5971541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7030A0"/>
                </a:solidFill>
                <a:latin typeface="Arial"/>
                <a:cs typeface="Arial"/>
              </a:rPr>
              <a:t>Transaction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 Manager</a:t>
            </a:r>
            <a:endParaRPr sz="36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6648621-BD4B-8BC2-14A9-C38A515CD361}"/>
              </a:ext>
            </a:extLst>
          </p:cNvPr>
          <p:cNvSpPr/>
          <p:nvPr/>
        </p:nvSpPr>
        <p:spPr>
          <a:xfrm>
            <a:off x="822807" y="13039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CED0565-D973-1F0C-481A-44E0FB547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72000"/>
              </p:ext>
            </p:extLst>
          </p:nvPr>
        </p:nvGraphicFramePr>
        <p:xfrm>
          <a:off x="1567206" y="1974951"/>
          <a:ext cx="451485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 gridSpan="5"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1250"/>
                        </a:spcBef>
                        <a:tabLst>
                          <a:tab pos="2598420" algn="l"/>
                        </a:tabLst>
                      </a:pPr>
                      <a:r>
                        <a:rPr sz="2350" b="1" spc="-10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235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350" b="1" spc="-10" dirty="0">
                          <a:latin typeface="Arial"/>
                          <a:cs typeface="Arial"/>
                        </a:rPr>
                        <a:t>MANAGER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80010">
                      <a:solidFill>
                        <a:srgbClr val="000000"/>
                      </a:solidFill>
                      <a:prstDash val="solid"/>
                    </a:lnL>
                    <a:lnR w="80009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marL="420370" marR="384175" indent="326390">
                        <a:lnSpc>
                          <a:spcPct val="139500"/>
                        </a:lnSpc>
                        <a:spcBef>
                          <a:spcPts val="1330"/>
                        </a:spcBef>
                      </a:pPr>
                      <a:r>
                        <a:rPr sz="2150" b="1" i="1" spc="-20" dirty="0">
                          <a:latin typeface="Arial"/>
                          <a:cs typeface="Arial"/>
                        </a:rPr>
                        <a:t>LOCK </a:t>
                      </a:r>
                      <a:r>
                        <a:rPr sz="2150" b="1" i="1" spc="-30" dirty="0">
                          <a:latin typeface="Arial"/>
                          <a:cs typeface="Arial"/>
                        </a:rPr>
                        <a:t>MANAGER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91795" marR="412750" indent="403225">
                        <a:lnSpc>
                          <a:spcPct val="139500"/>
                        </a:lnSpc>
                        <a:spcBef>
                          <a:spcPts val="1330"/>
                        </a:spcBef>
                      </a:pPr>
                      <a:r>
                        <a:rPr sz="2150" b="1" i="1" spc="-25" dirty="0">
                          <a:latin typeface="Arial"/>
                          <a:cs typeface="Arial"/>
                        </a:rPr>
                        <a:t>LOG </a:t>
                      </a:r>
                      <a:r>
                        <a:rPr sz="2150" b="1" i="1" spc="-30" dirty="0">
                          <a:latin typeface="Arial"/>
                          <a:cs typeface="Arial"/>
                        </a:rPr>
                        <a:t>MANAGER</a:t>
                      </a:r>
                      <a:endParaRPr sz="2150" dirty="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object 7">
            <a:extLst>
              <a:ext uri="{FF2B5EF4-FFF2-40B4-BE49-F238E27FC236}">
                <a16:creationId xmlns:a16="http://schemas.microsoft.com/office/drawing/2014/main" id="{867C24A9-4446-F5E2-504B-3CE8601EA28E}"/>
              </a:ext>
            </a:extLst>
          </p:cNvPr>
          <p:cNvGrpSpPr/>
          <p:nvPr/>
        </p:nvGrpSpPr>
        <p:grpSpPr>
          <a:xfrm>
            <a:off x="1219200" y="1676400"/>
            <a:ext cx="5370830" cy="3025140"/>
            <a:chOff x="1223619" y="1878482"/>
            <a:chExt cx="5370830" cy="302514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40FAF21-EFBC-B552-E023-E5820F235865}"/>
                </a:ext>
              </a:extLst>
            </p:cNvPr>
            <p:cNvSpPr/>
            <p:nvPr/>
          </p:nvSpPr>
          <p:spPr>
            <a:xfrm>
              <a:off x="1226667" y="1881530"/>
              <a:ext cx="5364480" cy="0"/>
            </a:xfrm>
            <a:custGeom>
              <a:avLst/>
              <a:gdLst/>
              <a:ahLst/>
              <a:cxnLst/>
              <a:rect l="l" t="t" r="r" b="b"/>
              <a:pathLst>
                <a:path w="5364480">
                  <a:moveTo>
                    <a:pt x="0" y="0"/>
                  </a:moveTo>
                  <a:lnTo>
                    <a:pt x="53644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4DB09B3-FCC4-AFD0-CCE7-B83266CCC7D2}"/>
                </a:ext>
              </a:extLst>
            </p:cNvPr>
            <p:cNvSpPr/>
            <p:nvPr/>
          </p:nvSpPr>
          <p:spPr>
            <a:xfrm>
              <a:off x="1226667" y="1883053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FF86747-8D11-B9A6-384D-473B2BB988B5}"/>
                </a:ext>
              </a:extLst>
            </p:cNvPr>
            <p:cNvSpPr/>
            <p:nvPr/>
          </p:nvSpPr>
          <p:spPr>
            <a:xfrm>
              <a:off x="6591147" y="1883053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5D428CCD-B5B1-086B-AE76-97E81F362AD2}"/>
                </a:ext>
              </a:extLst>
            </p:cNvPr>
            <p:cNvSpPr/>
            <p:nvPr/>
          </p:nvSpPr>
          <p:spPr>
            <a:xfrm>
              <a:off x="1226667" y="2200045"/>
              <a:ext cx="0" cy="2697480"/>
            </a:xfrm>
            <a:custGeom>
              <a:avLst/>
              <a:gdLst/>
              <a:ahLst/>
              <a:cxnLst/>
              <a:rect l="l" t="t" r="r" b="b"/>
              <a:pathLst>
                <a:path h="2697479">
                  <a:moveTo>
                    <a:pt x="0" y="269747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2518084-33F9-9303-A5AD-0F498F7FD969}"/>
                </a:ext>
              </a:extLst>
            </p:cNvPr>
            <p:cNvSpPr/>
            <p:nvPr/>
          </p:nvSpPr>
          <p:spPr>
            <a:xfrm>
              <a:off x="1226667" y="2200045"/>
              <a:ext cx="5364480" cy="2700655"/>
            </a:xfrm>
            <a:custGeom>
              <a:avLst/>
              <a:gdLst/>
              <a:ahLst/>
              <a:cxnLst/>
              <a:rect l="l" t="t" r="r" b="b"/>
              <a:pathLst>
                <a:path w="5364480" h="2700654">
                  <a:moveTo>
                    <a:pt x="5364480" y="2697479"/>
                  </a:moveTo>
                  <a:lnTo>
                    <a:pt x="5364480" y="0"/>
                  </a:lnTo>
                </a:path>
                <a:path w="5364480" h="2700654">
                  <a:moveTo>
                    <a:pt x="0" y="2700529"/>
                  </a:moveTo>
                  <a:lnTo>
                    <a:pt x="5364480" y="2700529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5DFB5C3-F746-37EA-09B3-B792EDC97F2F}"/>
              </a:ext>
            </a:extLst>
          </p:cNvPr>
          <p:cNvSpPr/>
          <p:nvPr/>
        </p:nvSpPr>
        <p:spPr>
          <a:xfrm>
            <a:off x="1560628" y="2905124"/>
            <a:ext cx="2210965" cy="1352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8D137-101A-2A85-FB0D-CE35AD025FBC}"/>
              </a:ext>
            </a:extLst>
          </p:cNvPr>
          <p:cNvSpPr txBox="1"/>
          <p:nvPr/>
        </p:nvSpPr>
        <p:spPr>
          <a:xfrm>
            <a:off x="914401" y="5257800"/>
            <a:ext cx="6248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</a:rPr>
              <a:t>Lock Manager: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Each local lock manager is responsible for the lock units local to that processing node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They provide concurrency control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</a:rPr>
              <a:t>Log Manager: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Each local log manger logs the local database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They provide recovery services</a:t>
            </a:r>
          </a:p>
        </p:txBody>
      </p:sp>
    </p:spTree>
    <p:extLst>
      <p:ext uri="{BB962C8B-B14F-4D97-AF65-F5344CB8AC3E}">
        <p14:creationId xmlns:p14="http://schemas.microsoft.com/office/powerpoint/2010/main" val="35181638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18DD25-A884-639D-047B-3596CD52B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0D0EE44-5000-883B-7E5A-8142F70EE4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807" y="629149"/>
            <a:ext cx="619760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0" spc="-15" dirty="0">
                <a:solidFill>
                  <a:srgbClr val="7030A0"/>
                </a:solidFill>
              </a:rPr>
              <a:t>Two-</a:t>
            </a:r>
            <a:r>
              <a:rPr sz="3600" i="0" dirty="0">
                <a:solidFill>
                  <a:srgbClr val="7030A0"/>
                </a:solidFill>
              </a:rPr>
              <a:t>Phase</a:t>
            </a:r>
            <a:r>
              <a:rPr sz="3600" i="0" spc="40" dirty="0">
                <a:solidFill>
                  <a:srgbClr val="7030A0"/>
                </a:solidFill>
              </a:rPr>
              <a:t> </a:t>
            </a:r>
            <a:r>
              <a:rPr sz="3600" i="0" dirty="0">
                <a:solidFill>
                  <a:srgbClr val="7030A0"/>
                </a:solidFill>
              </a:rPr>
              <a:t>Lockin</a:t>
            </a:r>
            <a:r>
              <a:rPr lang="en-US" sz="3600" i="0" dirty="0">
                <a:solidFill>
                  <a:srgbClr val="7030A0"/>
                </a:solidFill>
              </a:rPr>
              <a:t>g Protocol</a:t>
            </a:r>
            <a:endParaRPr sz="3600" i="0" spc="-360" dirty="0">
              <a:solidFill>
                <a:srgbClr val="7030A0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44B6995-4C13-4118-1A38-60078780B6D0}"/>
              </a:ext>
            </a:extLst>
          </p:cNvPr>
          <p:cNvSpPr/>
          <p:nvPr/>
        </p:nvSpPr>
        <p:spPr>
          <a:xfrm>
            <a:off x="916141" y="1210048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FF1AEFF-3871-1A54-48EA-C38E251738CE}"/>
              </a:ext>
            </a:extLst>
          </p:cNvPr>
          <p:cNvGrpSpPr/>
          <p:nvPr/>
        </p:nvGrpSpPr>
        <p:grpSpPr>
          <a:xfrm>
            <a:off x="903452" y="1881403"/>
            <a:ext cx="6010910" cy="2985770"/>
            <a:chOff x="903452" y="1881403"/>
            <a:chExt cx="6010910" cy="298577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86BEC99-D628-2656-A4E1-10264E2C6B02}"/>
                </a:ext>
              </a:extLst>
            </p:cNvPr>
            <p:cNvSpPr/>
            <p:nvPr/>
          </p:nvSpPr>
          <p:spPr>
            <a:xfrm>
              <a:off x="906627" y="1884578"/>
              <a:ext cx="6004560" cy="0"/>
            </a:xfrm>
            <a:custGeom>
              <a:avLst/>
              <a:gdLst/>
              <a:ahLst/>
              <a:cxnLst/>
              <a:rect l="l" t="t" r="r" b="b"/>
              <a:pathLst>
                <a:path w="6004559">
                  <a:moveTo>
                    <a:pt x="0" y="0"/>
                  </a:moveTo>
                  <a:lnTo>
                    <a:pt x="60045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D0DFBD1-B186-728D-6B75-BD3CE20E36A9}"/>
                </a:ext>
              </a:extLst>
            </p:cNvPr>
            <p:cNvSpPr/>
            <p:nvPr/>
          </p:nvSpPr>
          <p:spPr>
            <a:xfrm>
              <a:off x="906627" y="1886102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10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2341945-0D08-9C58-41A7-AC75505C7FA8}"/>
                </a:ext>
              </a:extLst>
            </p:cNvPr>
            <p:cNvSpPr/>
            <p:nvPr/>
          </p:nvSpPr>
          <p:spPr>
            <a:xfrm>
              <a:off x="6911187" y="1886102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10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E54C193-4EA3-E1B6-2CD0-84720CBAE38F}"/>
                </a:ext>
              </a:extLst>
            </p:cNvPr>
            <p:cNvSpPr/>
            <p:nvPr/>
          </p:nvSpPr>
          <p:spPr>
            <a:xfrm>
              <a:off x="906627" y="2267102"/>
              <a:ext cx="0" cy="2597150"/>
            </a:xfrm>
            <a:custGeom>
              <a:avLst/>
              <a:gdLst/>
              <a:ahLst/>
              <a:cxnLst/>
              <a:rect l="l" t="t" r="r" b="b"/>
              <a:pathLst>
                <a:path h="2597150">
                  <a:moveTo>
                    <a:pt x="0" y="25968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4C197F8-6EC7-B5B6-D295-61A84E72B05A}"/>
                </a:ext>
              </a:extLst>
            </p:cNvPr>
            <p:cNvSpPr/>
            <p:nvPr/>
          </p:nvSpPr>
          <p:spPr>
            <a:xfrm>
              <a:off x="2402598" y="2641599"/>
              <a:ext cx="1414780" cy="1414780"/>
            </a:xfrm>
            <a:custGeom>
              <a:avLst/>
              <a:gdLst/>
              <a:ahLst/>
              <a:cxnLst/>
              <a:rect l="l" t="t" r="r" b="b"/>
              <a:pathLst>
                <a:path w="1414779" h="1414779">
                  <a:moveTo>
                    <a:pt x="1414437" y="0"/>
                  </a:moveTo>
                  <a:lnTo>
                    <a:pt x="1060831" y="0"/>
                  </a:lnTo>
                  <a:lnTo>
                    <a:pt x="1060831" y="353060"/>
                  </a:lnTo>
                  <a:lnTo>
                    <a:pt x="707212" y="353060"/>
                  </a:lnTo>
                  <a:lnTo>
                    <a:pt x="707212" y="707390"/>
                  </a:lnTo>
                  <a:lnTo>
                    <a:pt x="353606" y="707390"/>
                  </a:lnTo>
                  <a:lnTo>
                    <a:pt x="353606" y="1061720"/>
                  </a:lnTo>
                  <a:lnTo>
                    <a:pt x="0" y="1061720"/>
                  </a:lnTo>
                  <a:lnTo>
                    <a:pt x="0" y="1414780"/>
                  </a:lnTo>
                  <a:lnTo>
                    <a:pt x="1414437" y="1414780"/>
                  </a:lnTo>
                  <a:lnTo>
                    <a:pt x="1414437" y="1061720"/>
                  </a:lnTo>
                  <a:lnTo>
                    <a:pt x="1414437" y="707390"/>
                  </a:lnTo>
                  <a:lnTo>
                    <a:pt x="1414437" y="353060"/>
                  </a:lnTo>
                  <a:lnTo>
                    <a:pt x="141443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8328AD6-E2C3-2E40-CA9B-FB656A4848EC}"/>
                </a:ext>
              </a:extLst>
            </p:cNvPr>
            <p:cNvSpPr/>
            <p:nvPr/>
          </p:nvSpPr>
          <p:spPr>
            <a:xfrm>
              <a:off x="2402598" y="2641384"/>
              <a:ext cx="1414780" cy="1415415"/>
            </a:xfrm>
            <a:custGeom>
              <a:avLst/>
              <a:gdLst/>
              <a:ahLst/>
              <a:cxnLst/>
              <a:rect l="l" t="t" r="r" b="b"/>
              <a:pathLst>
                <a:path w="1414779" h="1415414">
                  <a:moveTo>
                    <a:pt x="0" y="1415186"/>
                  </a:moveTo>
                  <a:lnTo>
                    <a:pt x="0" y="1061389"/>
                  </a:lnTo>
                  <a:lnTo>
                    <a:pt x="353606" y="1061389"/>
                  </a:lnTo>
                  <a:lnTo>
                    <a:pt x="353606" y="707593"/>
                  </a:lnTo>
                  <a:lnTo>
                    <a:pt x="707212" y="707593"/>
                  </a:lnTo>
                  <a:lnTo>
                    <a:pt x="707212" y="353796"/>
                  </a:lnTo>
                  <a:lnTo>
                    <a:pt x="1060831" y="353796"/>
                  </a:lnTo>
                  <a:lnTo>
                    <a:pt x="1060831" y="0"/>
                  </a:lnTo>
                  <a:lnTo>
                    <a:pt x="1414437" y="0"/>
                  </a:lnTo>
                  <a:lnTo>
                    <a:pt x="1414437" y="1415186"/>
                  </a:lnTo>
                  <a:lnTo>
                    <a:pt x="0" y="1415186"/>
                  </a:lnTo>
                </a:path>
              </a:pathLst>
            </a:custGeom>
            <a:ln w="8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F813406-A0B0-0D3D-AB03-B9B126810343}"/>
                </a:ext>
              </a:extLst>
            </p:cNvPr>
            <p:cNvSpPr/>
            <p:nvPr/>
          </p:nvSpPr>
          <p:spPr>
            <a:xfrm>
              <a:off x="1872183" y="2465069"/>
              <a:ext cx="3713479" cy="1591310"/>
            </a:xfrm>
            <a:custGeom>
              <a:avLst/>
              <a:gdLst/>
              <a:ahLst/>
              <a:cxnLst/>
              <a:rect l="l" t="t" r="r" b="b"/>
              <a:pathLst>
                <a:path w="3713479" h="1591310">
                  <a:moveTo>
                    <a:pt x="371289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529590"/>
                  </a:lnTo>
                  <a:lnTo>
                    <a:pt x="0" y="883920"/>
                  </a:lnTo>
                  <a:lnTo>
                    <a:pt x="0" y="1238250"/>
                  </a:lnTo>
                  <a:lnTo>
                    <a:pt x="0" y="1591310"/>
                  </a:lnTo>
                  <a:lnTo>
                    <a:pt x="530415" y="1591310"/>
                  </a:lnTo>
                  <a:lnTo>
                    <a:pt x="530415" y="1238250"/>
                  </a:lnTo>
                  <a:lnTo>
                    <a:pt x="884021" y="1238250"/>
                  </a:lnTo>
                  <a:lnTo>
                    <a:pt x="884021" y="883920"/>
                  </a:lnTo>
                  <a:lnTo>
                    <a:pt x="1237627" y="883920"/>
                  </a:lnTo>
                  <a:lnTo>
                    <a:pt x="1237627" y="529590"/>
                  </a:lnTo>
                  <a:lnTo>
                    <a:pt x="1591246" y="529590"/>
                  </a:lnTo>
                  <a:lnTo>
                    <a:pt x="1591246" y="176530"/>
                  </a:lnTo>
                  <a:lnTo>
                    <a:pt x="2298458" y="176530"/>
                  </a:lnTo>
                  <a:lnTo>
                    <a:pt x="2298458" y="529590"/>
                  </a:lnTo>
                  <a:lnTo>
                    <a:pt x="2652077" y="529590"/>
                  </a:lnTo>
                  <a:lnTo>
                    <a:pt x="2652077" y="883920"/>
                  </a:lnTo>
                  <a:lnTo>
                    <a:pt x="3005683" y="883920"/>
                  </a:lnTo>
                  <a:lnTo>
                    <a:pt x="3005683" y="1238250"/>
                  </a:lnTo>
                  <a:lnTo>
                    <a:pt x="3359289" y="1238250"/>
                  </a:lnTo>
                  <a:lnTo>
                    <a:pt x="3359289" y="1591310"/>
                  </a:lnTo>
                  <a:lnTo>
                    <a:pt x="3712895" y="1591310"/>
                  </a:lnTo>
                  <a:lnTo>
                    <a:pt x="3712895" y="1238250"/>
                  </a:lnTo>
                  <a:lnTo>
                    <a:pt x="3712895" y="883920"/>
                  </a:lnTo>
                  <a:lnTo>
                    <a:pt x="3712895" y="529590"/>
                  </a:lnTo>
                  <a:lnTo>
                    <a:pt x="3712895" y="176530"/>
                  </a:lnTo>
                  <a:lnTo>
                    <a:pt x="3712895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D16EA1E-D305-DB8F-722C-B6887A2148A2}"/>
                </a:ext>
              </a:extLst>
            </p:cNvPr>
            <p:cNvSpPr/>
            <p:nvPr/>
          </p:nvSpPr>
          <p:spPr>
            <a:xfrm>
              <a:off x="1872183" y="2464485"/>
              <a:ext cx="3713479" cy="1592580"/>
            </a:xfrm>
            <a:custGeom>
              <a:avLst/>
              <a:gdLst/>
              <a:ahLst/>
              <a:cxnLst/>
              <a:rect l="l" t="t" r="r" b="b"/>
              <a:pathLst>
                <a:path w="3713479" h="1592579">
                  <a:moveTo>
                    <a:pt x="0" y="1592084"/>
                  </a:moveTo>
                  <a:lnTo>
                    <a:pt x="530415" y="1592084"/>
                  </a:lnTo>
                  <a:lnTo>
                    <a:pt x="530415" y="1238288"/>
                  </a:lnTo>
                  <a:lnTo>
                    <a:pt x="884021" y="1238288"/>
                  </a:lnTo>
                  <a:lnTo>
                    <a:pt x="884021" y="884491"/>
                  </a:lnTo>
                  <a:lnTo>
                    <a:pt x="1237627" y="884491"/>
                  </a:lnTo>
                  <a:lnTo>
                    <a:pt x="1237627" y="530694"/>
                  </a:lnTo>
                  <a:lnTo>
                    <a:pt x="1591246" y="530694"/>
                  </a:lnTo>
                  <a:lnTo>
                    <a:pt x="1591246" y="176898"/>
                  </a:lnTo>
                  <a:lnTo>
                    <a:pt x="2298458" y="176898"/>
                  </a:lnTo>
                  <a:lnTo>
                    <a:pt x="2298458" y="530694"/>
                  </a:lnTo>
                  <a:lnTo>
                    <a:pt x="2652077" y="530694"/>
                  </a:lnTo>
                  <a:lnTo>
                    <a:pt x="2652077" y="884491"/>
                  </a:lnTo>
                  <a:lnTo>
                    <a:pt x="3005683" y="884491"/>
                  </a:lnTo>
                  <a:lnTo>
                    <a:pt x="3005683" y="1238288"/>
                  </a:lnTo>
                  <a:lnTo>
                    <a:pt x="3359289" y="1238288"/>
                  </a:lnTo>
                  <a:lnTo>
                    <a:pt x="3359289" y="1592084"/>
                  </a:lnTo>
                  <a:lnTo>
                    <a:pt x="3712895" y="1592084"/>
                  </a:lnTo>
                  <a:lnTo>
                    <a:pt x="3712895" y="0"/>
                  </a:lnTo>
                  <a:lnTo>
                    <a:pt x="0" y="0"/>
                  </a:lnTo>
                  <a:lnTo>
                    <a:pt x="0" y="1592084"/>
                  </a:lnTo>
                  <a:lnTo>
                    <a:pt x="530415" y="1592084"/>
                  </a:lnTo>
                </a:path>
              </a:pathLst>
            </a:custGeom>
            <a:ln w="8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47757E9-B08A-B132-2387-673074FCCC1F}"/>
                </a:ext>
              </a:extLst>
            </p:cNvPr>
            <p:cNvSpPr/>
            <p:nvPr/>
          </p:nvSpPr>
          <p:spPr>
            <a:xfrm>
              <a:off x="1836826" y="2287587"/>
              <a:ext cx="3430270" cy="1769110"/>
            </a:xfrm>
            <a:custGeom>
              <a:avLst/>
              <a:gdLst/>
              <a:ahLst/>
              <a:cxnLst/>
              <a:rect l="l" t="t" r="r" b="b"/>
              <a:pathLst>
                <a:path w="3430270" h="1769110">
                  <a:moveTo>
                    <a:pt x="919378" y="1415186"/>
                  </a:moveTo>
                  <a:lnTo>
                    <a:pt x="919378" y="1061389"/>
                  </a:lnTo>
                </a:path>
                <a:path w="3430270" h="1769110">
                  <a:moveTo>
                    <a:pt x="884021" y="1202905"/>
                  </a:moveTo>
                  <a:lnTo>
                    <a:pt x="919378" y="1061389"/>
                  </a:lnTo>
                  <a:lnTo>
                    <a:pt x="954735" y="1202905"/>
                  </a:lnTo>
                </a:path>
                <a:path w="3430270" h="1769110">
                  <a:moveTo>
                    <a:pt x="1626603" y="707593"/>
                  </a:moveTo>
                  <a:lnTo>
                    <a:pt x="1626603" y="353796"/>
                  </a:lnTo>
                </a:path>
                <a:path w="3430270" h="1769110">
                  <a:moveTo>
                    <a:pt x="1591233" y="495312"/>
                  </a:moveTo>
                  <a:lnTo>
                    <a:pt x="1626603" y="353796"/>
                  </a:lnTo>
                  <a:lnTo>
                    <a:pt x="1661960" y="495312"/>
                  </a:lnTo>
                </a:path>
                <a:path w="3430270" h="1769110">
                  <a:moveTo>
                    <a:pt x="1272984" y="1061389"/>
                  </a:moveTo>
                  <a:lnTo>
                    <a:pt x="1272984" y="707593"/>
                  </a:lnTo>
                </a:path>
                <a:path w="3430270" h="1769110">
                  <a:moveTo>
                    <a:pt x="1237627" y="849109"/>
                  </a:moveTo>
                  <a:lnTo>
                    <a:pt x="1272984" y="707593"/>
                  </a:lnTo>
                  <a:lnTo>
                    <a:pt x="1308353" y="849109"/>
                  </a:lnTo>
                </a:path>
                <a:path w="3430270" h="1769110">
                  <a:moveTo>
                    <a:pt x="2333815" y="353796"/>
                  </a:moveTo>
                  <a:lnTo>
                    <a:pt x="2333815" y="707593"/>
                  </a:lnTo>
                </a:path>
                <a:path w="3430270" h="1769110">
                  <a:moveTo>
                    <a:pt x="2369185" y="566077"/>
                  </a:moveTo>
                  <a:lnTo>
                    <a:pt x="2333815" y="707593"/>
                  </a:lnTo>
                  <a:lnTo>
                    <a:pt x="2298458" y="566077"/>
                  </a:lnTo>
                </a:path>
                <a:path w="3430270" h="1769110">
                  <a:moveTo>
                    <a:pt x="3041040" y="1061389"/>
                  </a:moveTo>
                  <a:lnTo>
                    <a:pt x="3041040" y="1415186"/>
                  </a:lnTo>
                </a:path>
                <a:path w="3430270" h="1769110">
                  <a:moveTo>
                    <a:pt x="3076397" y="1273670"/>
                  </a:moveTo>
                  <a:lnTo>
                    <a:pt x="3041040" y="1415186"/>
                  </a:lnTo>
                  <a:lnTo>
                    <a:pt x="3005670" y="1273670"/>
                  </a:lnTo>
                </a:path>
                <a:path w="3430270" h="1769110">
                  <a:moveTo>
                    <a:pt x="3394646" y="1415186"/>
                  </a:moveTo>
                  <a:lnTo>
                    <a:pt x="3394646" y="1768983"/>
                  </a:lnTo>
                </a:path>
                <a:path w="3430270" h="1769110">
                  <a:moveTo>
                    <a:pt x="3430003" y="1627466"/>
                  </a:moveTo>
                  <a:lnTo>
                    <a:pt x="3394646" y="1768983"/>
                  </a:lnTo>
                  <a:lnTo>
                    <a:pt x="3359289" y="1627466"/>
                  </a:lnTo>
                </a:path>
                <a:path w="3430270" h="1769110">
                  <a:moveTo>
                    <a:pt x="2687434" y="707593"/>
                  </a:moveTo>
                  <a:lnTo>
                    <a:pt x="2687434" y="1061389"/>
                  </a:lnTo>
                </a:path>
                <a:path w="3430270" h="1769110">
                  <a:moveTo>
                    <a:pt x="2722791" y="919873"/>
                  </a:moveTo>
                  <a:lnTo>
                    <a:pt x="2687434" y="1061389"/>
                  </a:lnTo>
                  <a:lnTo>
                    <a:pt x="2652064" y="919873"/>
                  </a:lnTo>
                </a:path>
                <a:path w="3430270" h="1769110">
                  <a:moveTo>
                    <a:pt x="35356" y="1768983"/>
                  </a:moveTo>
                  <a:lnTo>
                    <a:pt x="35356" y="0"/>
                  </a:lnTo>
                </a:path>
                <a:path w="3430270" h="1769110">
                  <a:moveTo>
                    <a:pt x="0" y="141516"/>
                  </a:moveTo>
                  <a:lnTo>
                    <a:pt x="35356" y="0"/>
                  </a:lnTo>
                  <a:lnTo>
                    <a:pt x="70713" y="141516"/>
                  </a:lnTo>
                </a:path>
              </a:pathLst>
            </a:custGeom>
            <a:ln w="17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AE9E896-EF33-4669-4462-5F9185A717AF}"/>
                </a:ext>
              </a:extLst>
            </p:cNvPr>
            <p:cNvSpPr/>
            <p:nvPr/>
          </p:nvSpPr>
          <p:spPr>
            <a:xfrm>
              <a:off x="2756204" y="3348977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606" y="0"/>
                  </a:lnTo>
                </a:path>
              </a:pathLst>
            </a:custGeom>
            <a:ln w="8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E4B24B8-0B6E-EBE2-8648-2F54A3F8350D}"/>
                </a:ext>
              </a:extLst>
            </p:cNvPr>
            <p:cNvSpPr/>
            <p:nvPr/>
          </p:nvSpPr>
          <p:spPr>
            <a:xfrm>
              <a:off x="1872183" y="4021188"/>
              <a:ext cx="3890010" cy="71120"/>
            </a:xfrm>
            <a:custGeom>
              <a:avLst/>
              <a:gdLst/>
              <a:ahLst/>
              <a:cxnLst/>
              <a:rect l="l" t="t" r="r" b="b"/>
              <a:pathLst>
                <a:path w="3890010" h="71120">
                  <a:moveTo>
                    <a:pt x="0" y="35382"/>
                  </a:moveTo>
                  <a:lnTo>
                    <a:pt x="3889705" y="35382"/>
                  </a:lnTo>
                </a:path>
                <a:path w="3890010" h="71120">
                  <a:moveTo>
                    <a:pt x="3748265" y="0"/>
                  </a:moveTo>
                  <a:lnTo>
                    <a:pt x="3889705" y="35382"/>
                  </a:lnTo>
                  <a:lnTo>
                    <a:pt x="3748265" y="70764"/>
                  </a:lnTo>
                </a:path>
              </a:pathLst>
            </a:custGeom>
            <a:ln w="17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DFBC98A8-D501-CBDB-AFA7-A8FCCF25AF41}"/>
                </a:ext>
              </a:extLst>
            </p:cNvPr>
            <p:cNvSpPr/>
            <p:nvPr/>
          </p:nvSpPr>
          <p:spPr>
            <a:xfrm>
              <a:off x="2402598" y="2641384"/>
              <a:ext cx="2828925" cy="1061720"/>
            </a:xfrm>
            <a:custGeom>
              <a:avLst/>
              <a:gdLst/>
              <a:ahLst/>
              <a:cxnLst/>
              <a:rect l="l" t="t" r="r" b="b"/>
              <a:pathLst>
                <a:path w="2828925" h="1061720">
                  <a:moveTo>
                    <a:pt x="707212" y="353796"/>
                  </a:moveTo>
                  <a:lnTo>
                    <a:pt x="1060831" y="353796"/>
                  </a:lnTo>
                </a:path>
                <a:path w="2828925" h="1061720">
                  <a:moveTo>
                    <a:pt x="1060831" y="0"/>
                  </a:moveTo>
                  <a:lnTo>
                    <a:pt x="1768043" y="0"/>
                  </a:lnTo>
                </a:path>
                <a:path w="2828925" h="1061720">
                  <a:moveTo>
                    <a:pt x="1768043" y="353796"/>
                  </a:moveTo>
                  <a:lnTo>
                    <a:pt x="2121661" y="353796"/>
                  </a:lnTo>
                </a:path>
                <a:path w="2828925" h="1061720">
                  <a:moveTo>
                    <a:pt x="2121661" y="707593"/>
                  </a:moveTo>
                  <a:lnTo>
                    <a:pt x="2475268" y="707593"/>
                  </a:lnTo>
                </a:path>
                <a:path w="2828925" h="1061720">
                  <a:moveTo>
                    <a:pt x="2475268" y="1061389"/>
                  </a:moveTo>
                  <a:lnTo>
                    <a:pt x="2828874" y="1061389"/>
                  </a:lnTo>
                </a:path>
                <a:path w="2828925" h="1061720">
                  <a:moveTo>
                    <a:pt x="0" y="1061389"/>
                  </a:moveTo>
                  <a:lnTo>
                    <a:pt x="353606" y="1061389"/>
                  </a:lnTo>
                </a:path>
              </a:pathLst>
            </a:custGeom>
            <a:ln w="8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2B42ECD-7A3E-4ACA-676E-B913BF7573B5}"/>
                </a:ext>
              </a:extLst>
            </p:cNvPr>
            <p:cNvSpPr/>
            <p:nvPr/>
          </p:nvSpPr>
          <p:spPr>
            <a:xfrm>
              <a:off x="2402598" y="4012349"/>
              <a:ext cx="2828925" cy="88900"/>
            </a:xfrm>
            <a:custGeom>
              <a:avLst/>
              <a:gdLst/>
              <a:ahLst/>
              <a:cxnLst/>
              <a:rect l="l" t="t" r="r" b="b"/>
              <a:pathLst>
                <a:path w="2828925" h="88900">
                  <a:moveTo>
                    <a:pt x="0" y="88442"/>
                  </a:moveTo>
                  <a:lnTo>
                    <a:pt x="0" y="0"/>
                  </a:lnTo>
                </a:path>
                <a:path w="2828925" h="88900">
                  <a:moveTo>
                    <a:pt x="1414437" y="88442"/>
                  </a:moveTo>
                  <a:lnTo>
                    <a:pt x="1414437" y="0"/>
                  </a:lnTo>
                </a:path>
                <a:path w="2828925" h="88900">
                  <a:moveTo>
                    <a:pt x="2828874" y="88442"/>
                  </a:moveTo>
                  <a:lnTo>
                    <a:pt x="2828874" y="0"/>
                  </a:lnTo>
                </a:path>
              </a:pathLst>
            </a:custGeom>
            <a:ln w="3536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4A7B316-E914-C67D-46FD-ECCB154EC821}"/>
                </a:ext>
              </a:extLst>
            </p:cNvPr>
            <p:cNvSpPr/>
            <p:nvPr/>
          </p:nvSpPr>
          <p:spPr>
            <a:xfrm>
              <a:off x="2367241" y="3702773"/>
              <a:ext cx="71120" cy="354330"/>
            </a:xfrm>
            <a:custGeom>
              <a:avLst/>
              <a:gdLst/>
              <a:ahLst/>
              <a:cxnLst/>
              <a:rect l="l" t="t" r="r" b="b"/>
              <a:pathLst>
                <a:path w="71119" h="354329">
                  <a:moveTo>
                    <a:pt x="35356" y="353796"/>
                  </a:moveTo>
                  <a:lnTo>
                    <a:pt x="35356" y="0"/>
                  </a:lnTo>
                </a:path>
                <a:path w="71119" h="354329">
                  <a:moveTo>
                    <a:pt x="0" y="141516"/>
                  </a:moveTo>
                  <a:lnTo>
                    <a:pt x="35356" y="0"/>
                  </a:lnTo>
                  <a:lnTo>
                    <a:pt x="70713" y="141516"/>
                  </a:lnTo>
                </a:path>
              </a:pathLst>
            </a:custGeom>
            <a:ln w="17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C553BDF-518E-0CB6-AFC1-94D2F7E8B4F1}"/>
                </a:ext>
              </a:extLst>
            </p:cNvPr>
            <p:cNvSpPr/>
            <p:nvPr/>
          </p:nvSpPr>
          <p:spPr>
            <a:xfrm>
              <a:off x="3817035" y="2552928"/>
              <a:ext cx="0" cy="1503680"/>
            </a:xfrm>
            <a:custGeom>
              <a:avLst/>
              <a:gdLst/>
              <a:ahLst/>
              <a:cxnLst/>
              <a:rect l="l" t="t" r="r" b="b"/>
              <a:pathLst>
                <a:path h="1503679">
                  <a:moveTo>
                    <a:pt x="0" y="0"/>
                  </a:moveTo>
                  <a:lnTo>
                    <a:pt x="0" y="1503641"/>
                  </a:lnTo>
                </a:path>
              </a:pathLst>
            </a:custGeom>
            <a:ln w="883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3E91F810-ACD6-FFCA-9508-05AFCFAB30FE}"/>
              </a:ext>
            </a:extLst>
          </p:cNvPr>
          <p:cNvSpPr txBox="1"/>
          <p:nvPr/>
        </p:nvSpPr>
        <p:spPr>
          <a:xfrm>
            <a:off x="2234279" y="4096938"/>
            <a:ext cx="349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b="1" spc="-10" dirty="0">
                <a:latin typeface="Arial"/>
                <a:cs typeface="Arial"/>
              </a:rPr>
              <a:t>Begin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CDAD973-A3C4-B626-CA64-120316F02258}"/>
              </a:ext>
            </a:extLst>
          </p:cNvPr>
          <p:cNvSpPr txBox="1"/>
          <p:nvPr/>
        </p:nvSpPr>
        <p:spPr>
          <a:xfrm>
            <a:off x="3666041" y="4096938"/>
            <a:ext cx="314960" cy="3067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indent="8255">
              <a:lnSpc>
                <a:spcPts val="1040"/>
              </a:lnSpc>
              <a:spcBef>
                <a:spcPts val="240"/>
              </a:spcBef>
            </a:pPr>
            <a:r>
              <a:rPr sz="950" b="1" spc="-20" dirty="0">
                <a:latin typeface="Arial"/>
                <a:cs typeface="Arial"/>
              </a:rPr>
              <a:t>Lock </a:t>
            </a:r>
            <a:r>
              <a:rPr sz="950" b="1" spc="-10" dirty="0">
                <a:latin typeface="Arial"/>
                <a:cs typeface="Arial"/>
              </a:rPr>
              <a:t>point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5B3B8EC-A2BC-41F0-511B-5C326CFE1408}"/>
              </a:ext>
            </a:extLst>
          </p:cNvPr>
          <p:cNvSpPr txBox="1"/>
          <p:nvPr/>
        </p:nvSpPr>
        <p:spPr>
          <a:xfrm>
            <a:off x="5121318" y="4096938"/>
            <a:ext cx="23304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b="1" spc="-25" dirty="0">
                <a:latin typeface="Arial"/>
                <a:cs typeface="Arial"/>
              </a:rPr>
              <a:t>End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3546CB40-CA5D-EA85-3EFE-3EE2E4181A4E}"/>
              </a:ext>
            </a:extLst>
          </p:cNvPr>
          <p:cNvSpPr txBox="1"/>
          <p:nvPr/>
        </p:nvSpPr>
        <p:spPr>
          <a:xfrm>
            <a:off x="5850280" y="3875817"/>
            <a:ext cx="695960" cy="3067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>
              <a:lnSpc>
                <a:spcPts val="1040"/>
              </a:lnSpc>
              <a:spcBef>
                <a:spcPts val="240"/>
              </a:spcBef>
            </a:pPr>
            <a:r>
              <a:rPr sz="950" b="1" spc="-10" dirty="0">
                <a:latin typeface="Arial"/>
                <a:cs typeface="Arial"/>
              </a:rPr>
              <a:t>Transaction duration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FF8CF2EB-F8FC-E22B-73AB-445547D5C73E}"/>
              </a:ext>
            </a:extLst>
          </p:cNvPr>
          <p:cNvSpPr txBox="1"/>
          <p:nvPr/>
        </p:nvSpPr>
        <p:spPr>
          <a:xfrm>
            <a:off x="1297580" y="2239506"/>
            <a:ext cx="495934" cy="3067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>
              <a:lnSpc>
                <a:spcPts val="1040"/>
              </a:lnSpc>
              <a:spcBef>
                <a:spcPts val="240"/>
              </a:spcBef>
            </a:pPr>
            <a:r>
              <a:rPr sz="950" b="1" spc="-10" dirty="0">
                <a:latin typeface="Arial"/>
                <a:cs typeface="Arial"/>
              </a:rPr>
              <a:t>Number </a:t>
            </a:r>
            <a:r>
              <a:rPr sz="950" b="1" dirty="0">
                <a:latin typeface="Arial"/>
                <a:cs typeface="Arial"/>
              </a:rPr>
              <a:t>of</a:t>
            </a:r>
            <a:r>
              <a:rPr sz="950" b="1" spc="1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locks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F05E9BB5-5FFD-8B8C-7713-334332B8D904}"/>
              </a:ext>
            </a:extLst>
          </p:cNvPr>
          <p:cNvSpPr txBox="1"/>
          <p:nvPr/>
        </p:nvSpPr>
        <p:spPr>
          <a:xfrm>
            <a:off x="2960415" y="3368114"/>
            <a:ext cx="665480" cy="46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0" marR="5080" indent="-95885">
              <a:lnSpc>
                <a:spcPct val="116100"/>
              </a:lnSpc>
              <a:spcBef>
                <a:spcPts val="95"/>
              </a:spcBef>
            </a:pPr>
            <a:r>
              <a:rPr sz="1250" b="1" spc="-10" dirty="0">
                <a:latin typeface="Arial"/>
                <a:cs typeface="Arial"/>
              </a:rPr>
              <a:t>Growing Phase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431C90E-7CD9-3496-F4FC-6A558B04F3C0}"/>
              </a:ext>
            </a:extLst>
          </p:cNvPr>
          <p:cNvSpPr txBox="1"/>
          <p:nvPr/>
        </p:nvSpPr>
        <p:spPr>
          <a:xfrm>
            <a:off x="4000565" y="3368114"/>
            <a:ext cx="706755" cy="46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" marR="5080" indent="-116205">
              <a:lnSpc>
                <a:spcPct val="116100"/>
              </a:lnSpc>
              <a:spcBef>
                <a:spcPts val="95"/>
              </a:spcBef>
            </a:pPr>
            <a:r>
              <a:rPr sz="1250" b="1" spc="-45" dirty="0">
                <a:latin typeface="Arial"/>
                <a:cs typeface="Arial"/>
              </a:rPr>
              <a:t>Shrinking </a:t>
            </a:r>
            <a:r>
              <a:rPr sz="1250" b="1" spc="-10" dirty="0">
                <a:latin typeface="Arial"/>
                <a:cs typeface="Arial"/>
              </a:rPr>
              <a:t>Phase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2B2382C0-2F8A-1703-7773-8802A9324011}"/>
              </a:ext>
            </a:extLst>
          </p:cNvPr>
          <p:cNvSpPr/>
          <p:nvPr/>
        </p:nvSpPr>
        <p:spPr>
          <a:xfrm>
            <a:off x="906627" y="2267102"/>
            <a:ext cx="6004560" cy="2598420"/>
          </a:xfrm>
          <a:custGeom>
            <a:avLst/>
            <a:gdLst/>
            <a:ahLst/>
            <a:cxnLst/>
            <a:rect l="l" t="t" r="r" b="b"/>
            <a:pathLst>
              <a:path w="6004559" h="2598420">
                <a:moveTo>
                  <a:pt x="6004559" y="2596896"/>
                </a:moveTo>
                <a:lnTo>
                  <a:pt x="6004559" y="0"/>
                </a:lnTo>
              </a:path>
              <a:path w="6004559" h="2598420">
                <a:moveTo>
                  <a:pt x="0" y="2598418"/>
                </a:moveTo>
                <a:lnTo>
                  <a:pt x="6004559" y="2598418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C9E79372-C922-69EA-AA63-BB429DF37693}"/>
              </a:ext>
            </a:extLst>
          </p:cNvPr>
          <p:cNvSpPr txBox="1"/>
          <p:nvPr/>
        </p:nvSpPr>
        <p:spPr>
          <a:xfrm>
            <a:off x="976375" y="5305297"/>
            <a:ext cx="6254750" cy="365292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5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MT"/>
                <a:cs typeface="Arial MT"/>
              </a:rPr>
              <a:t>Any schedule generated by a concurrency control algorithm that obeys the 2PL protocol is serializable (i.e., the isolation property is guaranteed).</a:t>
            </a:r>
          </a:p>
          <a:p>
            <a:pPr marL="342900" indent="-342900">
              <a:lnSpc>
                <a:spcPct val="100000"/>
              </a:lnSpc>
              <a:spcBef>
                <a:spcPts val="15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MT"/>
                <a:cs typeface="Arial MT"/>
              </a:rPr>
              <a:t>2PL is difficult to implement.  The lock manager has to know</a:t>
            </a:r>
          </a:p>
          <a:p>
            <a:pPr marL="742950" lvl="1" indent="-342900">
              <a:spcBef>
                <a:spcPts val="15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MT"/>
                <a:cs typeface="Arial MT"/>
              </a:rPr>
              <a:t>The transaction has obtained all the locks, and</a:t>
            </a:r>
          </a:p>
          <a:p>
            <a:pPr marL="742950" lvl="1" indent="-342900">
              <a:spcBef>
                <a:spcPts val="15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MT"/>
                <a:cs typeface="Arial MT"/>
              </a:rPr>
              <a:t>it no longer needs to access these data items (so that their lock can be released).</a:t>
            </a:r>
          </a:p>
          <a:p>
            <a:pPr marL="342900" indent="-342900"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MT"/>
                <a:cs typeface="Arial MT"/>
              </a:rPr>
              <a:t>Cascading aborts can occur because transactions reveal updates before they commit.</a:t>
            </a:r>
          </a:p>
        </p:txBody>
      </p:sp>
    </p:spTree>
    <p:extLst>
      <p:ext uri="{BB962C8B-B14F-4D97-AF65-F5344CB8AC3E}">
        <p14:creationId xmlns:p14="http://schemas.microsoft.com/office/powerpoint/2010/main" val="29798999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106" y="871982"/>
            <a:ext cx="6310639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0" dirty="0">
                <a:solidFill>
                  <a:srgbClr val="7030A0"/>
                </a:solidFill>
              </a:rPr>
              <a:t>Strict</a:t>
            </a:r>
            <a:r>
              <a:rPr sz="3200" i="0" spc="60" dirty="0">
                <a:solidFill>
                  <a:srgbClr val="7030A0"/>
                </a:solidFill>
              </a:rPr>
              <a:t> </a:t>
            </a:r>
            <a:r>
              <a:rPr sz="3200" i="0" spc="-15" dirty="0">
                <a:solidFill>
                  <a:srgbClr val="7030A0"/>
                </a:solidFill>
              </a:rPr>
              <a:t>Two-</a:t>
            </a:r>
            <a:r>
              <a:rPr sz="3200" i="0" dirty="0">
                <a:solidFill>
                  <a:srgbClr val="7030A0"/>
                </a:solidFill>
              </a:rPr>
              <a:t>Phase</a:t>
            </a:r>
            <a:r>
              <a:rPr sz="3200" i="0" spc="50" dirty="0">
                <a:solidFill>
                  <a:srgbClr val="7030A0"/>
                </a:solidFill>
              </a:rPr>
              <a:t> </a:t>
            </a:r>
            <a:r>
              <a:rPr sz="3200" i="0" dirty="0">
                <a:solidFill>
                  <a:srgbClr val="7030A0"/>
                </a:solidFill>
              </a:rPr>
              <a:t>Lockin</a:t>
            </a:r>
            <a:r>
              <a:rPr lang="en-US" sz="3200" i="0" dirty="0">
                <a:solidFill>
                  <a:srgbClr val="7030A0"/>
                </a:solidFill>
              </a:rPr>
              <a:t>g Protocol</a:t>
            </a:r>
            <a:endParaRPr sz="3200" i="0" spc="-370" dirty="0">
              <a:solidFill>
                <a:srgbClr val="7030A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3452" y="2064283"/>
            <a:ext cx="6010910" cy="2840990"/>
            <a:chOff x="903452" y="2064283"/>
            <a:chExt cx="6010910" cy="2840990"/>
          </a:xfrm>
        </p:grpSpPr>
        <p:sp>
          <p:nvSpPr>
            <p:cNvPr id="7" name="object 7"/>
            <p:cNvSpPr/>
            <p:nvPr/>
          </p:nvSpPr>
          <p:spPr>
            <a:xfrm>
              <a:off x="906627" y="2067458"/>
              <a:ext cx="6004560" cy="0"/>
            </a:xfrm>
            <a:custGeom>
              <a:avLst/>
              <a:gdLst/>
              <a:ahLst/>
              <a:cxnLst/>
              <a:rect l="l" t="t" r="r" b="b"/>
              <a:pathLst>
                <a:path w="6004559">
                  <a:moveTo>
                    <a:pt x="0" y="0"/>
                  </a:moveTo>
                  <a:lnTo>
                    <a:pt x="60045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6627" y="2070505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187" y="2070505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627" y="2387497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2514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2193" y="2409317"/>
              <a:ext cx="4178300" cy="1921510"/>
            </a:xfrm>
            <a:custGeom>
              <a:avLst/>
              <a:gdLst/>
              <a:ahLst/>
              <a:cxnLst/>
              <a:rect l="l" t="t" r="r" b="b"/>
              <a:pathLst>
                <a:path w="4178300" h="1921510">
                  <a:moveTo>
                    <a:pt x="602272" y="1883397"/>
                  </a:moveTo>
                  <a:lnTo>
                    <a:pt x="602272" y="1506715"/>
                  </a:lnTo>
                </a:path>
                <a:path w="4178300" h="1921510">
                  <a:moveTo>
                    <a:pt x="564642" y="1657388"/>
                  </a:moveTo>
                  <a:lnTo>
                    <a:pt x="602272" y="1506715"/>
                  </a:lnTo>
                  <a:lnTo>
                    <a:pt x="639914" y="1657388"/>
                  </a:lnTo>
                </a:path>
                <a:path w="4178300" h="1921510">
                  <a:moveTo>
                    <a:pt x="978700" y="1506715"/>
                  </a:moveTo>
                  <a:lnTo>
                    <a:pt x="978700" y="1130033"/>
                  </a:lnTo>
                </a:path>
                <a:path w="4178300" h="1921510">
                  <a:moveTo>
                    <a:pt x="941057" y="1280706"/>
                  </a:moveTo>
                  <a:lnTo>
                    <a:pt x="978700" y="1130033"/>
                  </a:lnTo>
                  <a:lnTo>
                    <a:pt x="1016342" y="1280706"/>
                  </a:lnTo>
                </a:path>
                <a:path w="4178300" h="1921510">
                  <a:moveTo>
                    <a:pt x="1355128" y="1130033"/>
                  </a:moveTo>
                  <a:lnTo>
                    <a:pt x="1355128" y="753363"/>
                  </a:lnTo>
                </a:path>
                <a:path w="4178300" h="1921510">
                  <a:moveTo>
                    <a:pt x="1317485" y="904024"/>
                  </a:moveTo>
                  <a:lnTo>
                    <a:pt x="1355128" y="753363"/>
                  </a:lnTo>
                  <a:lnTo>
                    <a:pt x="1392770" y="904024"/>
                  </a:lnTo>
                </a:path>
                <a:path w="4178300" h="1921510">
                  <a:moveTo>
                    <a:pt x="1731543" y="753363"/>
                  </a:moveTo>
                  <a:lnTo>
                    <a:pt x="1731543" y="376681"/>
                  </a:lnTo>
                </a:path>
                <a:path w="4178300" h="1921510">
                  <a:moveTo>
                    <a:pt x="1693900" y="527354"/>
                  </a:moveTo>
                  <a:lnTo>
                    <a:pt x="1731543" y="376681"/>
                  </a:lnTo>
                  <a:lnTo>
                    <a:pt x="1769186" y="527354"/>
                  </a:lnTo>
                </a:path>
                <a:path w="4178300" h="1921510">
                  <a:moveTo>
                    <a:pt x="37642" y="1883397"/>
                  </a:moveTo>
                  <a:lnTo>
                    <a:pt x="4178300" y="1883397"/>
                  </a:lnTo>
                </a:path>
                <a:path w="4178300" h="1921510">
                  <a:moveTo>
                    <a:pt x="4027728" y="1845729"/>
                  </a:moveTo>
                  <a:lnTo>
                    <a:pt x="4178300" y="1883397"/>
                  </a:lnTo>
                  <a:lnTo>
                    <a:pt x="4027728" y="1921065"/>
                  </a:lnTo>
                </a:path>
                <a:path w="4178300" h="1921510">
                  <a:moveTo>
                    <a:pt x="37642" y="1883397"/>
                  </a:moveTo>
                  <a:lnTo>
                    <a:pt x="37642" y="0"/>
                  </a:lnTo>
                </a:path>
                <a:path w="4178300" h="1921510">
                  <a:moveTo>
                    <a:pt x="0" y="150672"/>
                  </a:moveTo>
                  <a:lnTo>
                    <a:pt x="37642" y="0"/>
                  </a:lnTo>
                  <a:lnTo>
                    <a:pt x="75285" y="150672"/>
                  </a:lnTo>
                </a:path>
              </a:pathLst>
            </a:custGeom>
            <a:ln w="18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4465" y="3162681"/>
              <a:ext cx="1129665" cy="753745"/>
            </a:xfrm>
            <a:custGeom>
              <a:avLst/>
              <a:gdLst/>
              <a:ahLst/>
              <a:cxnLst/>
              <a:rect l="l" t="t" r="r" b="b"/>
              <a:pathLst>
                <a:path w="1129664" h="753745">
                  <a:moveTo>
                    <a:pt x="0" y="753351"/>
                  </a:moveTo>
                  <a:lnTo>
                    <a:pt x="376428" y="753351"/>
                  </a:lnTo>
                </a:path>
                <a:path w="1129664" h="753745">
                  <a:moveTo>
                    <a:pt x="376428" y="376669"/>
                  </a:moveTo>
                  <a:lnTo>
                    <a:pt x="752856" y="376669"/>
                  </a:lnTo>
                </a:path>
                <a:path w="1129664" h="753745">
                  <a:moveTo>
                    <a:pt x="752856" y="0"/>
                  </a:moveTo>
                  <a:lnTo>
                    <a:pt x="1129271" y="0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4465" y="4245622"/>
              <a:ext cx="3011805" cy="94615"/>
            </a:xfrm>
            <a:custGeom>
              <a:avLst/>
              <a:gdLst/>
              <a:ahLst/>
              <a:cxnLst/>
              <a:rect l="l" t="t" r="r" b="b"/>
              <a:pathLst>
                <a:path w="3011804" h="94614">
                  <a:moveTo>
                    <a:pt x="0" y="94170"/>
                  </a:moveTo>
                  <a:lnTo>
                    <a:pt x="0" y="0"/>
                  </a:lnTo>
                </a:path>
                <a:path w="3011804" h="94614">
                  <a:moveTo>
                    <a:pt x="3011385" y="94170"/>
                  </a:moveTo>
                  <a:lnTo>
                    <a:pt x="3011385" y="0"/>
                  </a:lnTo>
                </a:path>
              </a:pathLst>
            </a:custGeom>
            <a:ln w="3765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0165" y="2785999"/>
              <a:ext cx="1506220" cy="0"/>
            </a:xfrm>
            <a:custGeom>
              <a:avLst/>
              <a:gdLst/>
              <a:ahLst/>
              <a:cxnLst/>
              <a:rect l="l" t="t" r="r" b="b"/>
              <a:pathLst>
                <a:path w="1506220">
                  <a:moveTo>
                    <a:pt x="0" y="0"/>
                  </a:moveTo>
                  <a:lnTo>
                    <a:pt x="1505686" y="0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78221" y="2785999"/>
              <a:ext cx="75565" cy="1506855"/>
            </a:xfrm>
            <a:custGeom>
              <a:avLst/>
              <a:gdLst/>
              <a:ahLst/>
              <a:cxnLst/>
              <a:rect l="l" t="t" r="r" b="b"/>
              <a:pathLst>
                <a:path w="75564" h="1506854">
                  <a:moveTo>
                    <a:pt x="37630" y="0"/>
                  </a:moveTo>
                  <a:lnTo>
                    <a:pt x="37630" y="1506715"/>
                  </a:lnTo>
                </a:path>
                <a:path w="75564" h="1506854">
                  <a:moveTo>
                    <a:pt x="75272" y="1356042"/>
                  </a:moveTo>
                  <a:lnTo>
                    <a:pt x="37630" y="1506715"/>
                  </a:lnTo>
                  <a:lnTo>
                    <a:pt x="0" y="1356042"/>
                  </a:lnTo>
                </a:path>
              </a:pathLst>
            </a:custGeom>
            <a:ln w="18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33737" y="2785999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376428" y="0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12594" y="4336514"/>
            <a:ext cx="38417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10" dirty="0">
                <a:latin typeface="Arial"/>
                <a:cs typeface="Arial"/>
              </a:rPr>
              <a:t>Begin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5891" y="4336514"/>
            <a:ext cx="2603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25" dirty="0">
                <a:latin typeface="Arial"/>
                <a:cs typeface="Arial"/>
              </a:rPr>
              <a:t>End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1891" y="4101052"/>
            <a:ext cx="753110" cy="3251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10"/>
              </a:lnSpc>
              <a:spcBef>
                <a:spcPts val="250"/>
              </a:spcBef>
            </a:pPr>
            <a:r>
              <a:rPr sz="1000" b="1" spc="-10" dirty="0">
                <a:latin typeface="Arial"/>
                <a:cs typeface="Arial"/>
              </a:rPr>
              <a:t>Transaction duration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5389" y="2358820"/>
            <a:ext cx="539750" cy="3251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10"/>
              </a:lnSpc>
              <a:spcBef>
                <a:spcPts val="250"/>
              </a:spcBef>
            </a:pPr>
            <a:r>
              <a:rPr sz="1000" b="1" spc="-10" dirty="0">
                <a:latin typeface="Arial"/>
                <a:cs typeface="Arial"/>
              </a:rPr>
              <a:t>Number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locks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06627" y="2387497"/>
            <a:ext cx="6214745" cy="2519680"/>
            <a:chOff x="906627" y="2387497"/>
            <a:chExt cx="6214745" cy="2519680"/>
          </a:xfrm>
        </p:grpSpPr>
        <p:sp>
          <p:nvSpPr>
            <p:cNvPr id="22" name="object 22"/>
            <p:cNvSpPr/>
            <p:nvPr/>
          </p:nvSpPr>
          <p:spPr>
            <a:xfrm>
              <a:off x="906627" y="2387497"/>
              <a:ext cx="6004560" cy="2516505"/>
            </a:xfrm>
            <a:custGeom>
              <a:avLst/>
              <a:gdLst/>
              <a:ahLst/>
              <a:cxnLst/>
              <a:rect l="l" t="t" r="r" b="b"/>
              <a:pathLst>
                <a:path w="6004559" h="2516504">
                  <a:moveTo>
                    <a:pt x="6004559" y="2514600"/>
                  </a:moveTo>
                  <a:lnTo>
                    <a:pt x="6004559" y="0"/>
                  </a:lnTo>
                </a:path>
                <a:path w="6004559" h="2516504">
                  <a:moveTo>
                    <a:pt x="0" y="2516124"/>
                  </a:moveTo>
                  <a:lnTo>
                    <a:pt x="6004559" y="251612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540" y="2522840"/>
              <a:ext cx="1847214" cy="118884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D23D97E-C6F4-F4EB-7546-9A8F7E59DDEC}"/>
              </a:ext>
            </a:extLst>
          </p:cNvPr>
          <p:cNvSpPr txBox="1"/>
          <p:nvPr/>
        </p:nvSpPr>
        <p:spPr>
          <a:xfrm>
            <a:off x="1115389" y="6226095"/>
            <a:ext cx="6245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lock manager releases all the locks together when the transaction terminates (commits or aborts)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225" y="392684"/>
            <a:ext cx="3112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45" dirty="0">
                <a:solidFill>
                  <a:srgbClr val="7030A0"/>
                </a:solidFill>
                <a:latin typeface="Calibri"/>
                <a:cs typeface="Calibri"/>
              </a:rPr>
              <a:t>Wait-</a:t>
            </a:r>
            <a:r>
              <a:rPr sz="4000" i="0" dirty="0">
                <a:solidFill>
                  <a:srgbClr val="7030A0"/>
                </a:solidFill>
                <a:latin typeface="Calibri"/>
                <a:cs typeface="Calibri"/>
              </a:rPr>
              <a:t>for</a:t>
            </a:r>
            <a:r>
              <a:rPr sz="4000" i="0" spc="-1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Graph</a:t>
            </a:r>
            <a:endParaRPr sz="4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371600"/>
            <a:ext cx="5901055" cy="22663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38125" marR="5080" indent="-226060" algn="just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omic Sans MS"/>
                <a:cs typeface="Comic Sans MS"/>
              </a:rPr>
              <a:t>If</a:t>
            </a:r>
            <a:r>
              <a:rPr sz="2400" spc="4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4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transaction</a:t>
            </a:r>
            <a:r>
              <a:rPr sz="2400" spc="490" dirty="0"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8E69"/>
                </a:solidFill>
                <a:latin typeface="Comic Sans MS"/>
                <a:cs typeface="Comic Sans MS"/>
              </a:rPr>
              <a:t>reads</a:t>
            </a:r>
            <a:r>
              <a:rPr sz="2400" spc="475" dirty="0">
                <a:solidFill>
                  <a:srgbClr val="008E69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</a:t>
            </a:r>
            <a:r>
              <a:rPr sz="2400" spc="4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object,</a:t>
            </a:r>
            <a:r>
              <a:rPr sz="2400" spc="47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the 	</a:t>
            </a:r>
            <a:r>
              <a:rPr sz="2400" dirty="0">
                <a:latin typeface="Comic Sans MS"/>
                <a:cs typeface="Comic Sans MS"/>
              </a:rPr>
              <a:t>transaction</a:t>
            </a:r>
            <a:r>
              <a:rPr sz="2400" spc="235" dirty="0">
                <a:latin typeface="Comic Sans MS"/>
                <a:cs typeface="Comic Sans MS"/>
              </a:rPr>
              <a:t>  </a:t>
            </a:r>
            <a:r>
              <a:rPr sz="2400" b="1" dirty="0">
                <a:solidFill>
                  <a:srgbClr val="008E69"/>
                </a:solidFill>
                <a:latin typeface="Comic Sans MS"/>
                <a:cs typeface="Comic Sans MS"/>
              </a:rPr>
              <a:t>depends</a:t>
            </a:r>
            <a:r>
              <a:rPr sz="2400" b="1" spc="-85" dirty="0">
                <a:solidFill>
                  <a:srgbClr val="008E69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245" dirty="0">
                <a:latin typeface="Comic Sans MS"/>
                <a:cs typeface="Comic Sans MS"/>
              </a:rPr>
              <a:t> 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235" dirty="0">
                <a:latin typeface="Comic Sans MS"/>
                <a:cs typeface="Comic Sans MS"/>
              </a:rPr>
              <a:t>  </a:t>
            </a:r>
            <a:r>
              <a:rPr sz="2400" spc="-10" dirty="0">
                <a:latin typeface="Comic Sans MS"/>
                <a:cs typeface="Comic Sans MS"/>
              </a:rPr>
              <a:t>object 	version</a:t>
            </a:r>
            <a:endParaRPr sz="2400">
              <a:latin typeface="Comic Sans MS"/>
              <a:cs typeface="Comic Sans MS"/>
            </a:endParaRPr>
          </a:p>
          <a:p>
            <a:pPr marL="238125" marR="5715" indent="-226060" algn="just">
              <a:lnSpc>
                <a:spcPts val="2590"/>
              </a:lnSpc>
              <a:spcBef>
                <a:spcPts val="1839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omic Sans MS"/>
                <a:cs typeface="Comic Sans MS"/>
              </a:rPr>
              <a:t>If</a:t>
            </a:r>
            <a:r>
              <a:rPr sz="2400" spc="45" dirty="0">
                <a:latin typeface="Comic Sans MS"/>
                <a:cs typeface="Comic Sans MS"/>
              </a:rPr>
              <a:t> 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40" dirty="0">
                <a:latin typeface="Comic Sans MS"/>
                <a:cs typeface="Comic Sans MS"/>
              </a:rPr>
              <a:t>  </a:t>
            </a:r>
            <a:r>
              <a:rPr sz="2400" dirty="0">
                <a:latin typeface="Comic Sans MS"/>
                <a:cs typeface="Comic Sans MS"/>
              </a:rPr>
              <a:t>transaction</a:t>
            </a:r>
            <a:r>
              <a:rPr sz="2400" spc="40" dirty="0"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8E69"/>
                </a:solidFill>
                <a:latin typeface="Comic Sans MS"/>
                <a:cs typeface="Comic Sans MS"/>
              </a:rPr>
              <a:t>writes</a:t>
            </a:r>
            <a:r>
              <a:rPr sz="2400" spc="40" dirty="0">
                <a:solidFill>
                  <a:srgbClr val="008E69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latin typeface="Comic Sans MS"/>
                <a:cs typeface="Comic Sans MS"/>
              </a:rPr>
              <a:t>an</a:t>
            </a:r>
            <a:r>
              <a:rPr sz="2400" spc="40" dirty="0">
                <a:latin typeface="Comic Sans MS"/>
                <a:cs typeface="Comic Sans MS"/>
              </a:rPr>
              <a:t>  </a:t>
            </a:r>
            <a:r>
              <a:rPr sz="2400" spc="-10" dirty="0">
                <a:latin typeface="Comic Sans MS"/>
                <a:cs typeface="Comic Sans MS"/>
              </a:rPr>
              <a:t>object, 	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resulting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object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version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b="1" spc="-25" dirty="0">
                <a:solidFill>
                  <a:srgbClr val="008E69"/>
                </a:solidFill>
                <a:latin typeface="Comic Sans MS"/>
                <a:cs typeface="Comic Sans MS"/>
              </a:rPr>
              <a:t>depends</a:t>
            </a:r>
            <a:r>
              <a:rPr sz="2400" b="1" spc="-235" dirty="0">
                <a:solidFill>
                  <a:srgbClr val="008E69"/>
                </a:solidFill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on 	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writing </a:t>
            </a:r>
            <a:r>
              <a:rPr sz="2400" spc="-10" dirty="0">
                <a:latin typeface="Comic Sans MS"/>
                <a:cs typeface="Comic Sans MS"/>
              </a:rPr>
              <a:t>transaction.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1166" y="3958489"/>
            <a:ext cx="5834380" cy="1446530"/>
            <a:chOff x="598931" y="3517291"/>
            <a:chExt cx="5834380" cy="1446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719" y="3517291"/>
              <a:ext cx="5673506" cy="14221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7981" y="3723894"/>
              <a:ext cx="5796280" cy="1221105"/>
            </a:xfrm>
            <a:custGeom>
              <a:avLst/>
              <a:gdLst/>
              <a:ahLst/>
              <a:cxnLst/>
              <a:rect l="l" t="t" r="r" b="b"/>
              <a:pathLst>
                <a:path w="5796280" h="1221104">
                  <a:moveTo>
                    <a:pt x="0" y="1220724"/>
                  </a:moveTo>
                  <a:lnTo>
                    <a:pt x="5795772" y="1220724"/>
                  </a:lnTo>
                  <a:lnTo>
                    <a:pt x="5795772" y="0"/>
                  </a:lnTo>
                  <a:lnTo>
                    <a:pt x="0" y="0"/>
                  </a:lnTo>
                  <a:lnTo>
                    <a:pt x="0" y="12207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4562" y="5465063"/>
            <a:ext cx="170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READ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WRITE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dependency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4568" y="5465063"/>
            <a:ext cx="381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002155" algn="l"/>
              </a:tabLst>
            </a:pPr>
            <a:r>
              <a:rPr sz="1800" dirty="0">
                <a:latin typeface="Times New Roman"/>
                <a:cs typeface="Times New Roman"/>
              </a:rPr>
              <a:t>WRITE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READ</a:t>
            </a:r>
            <a:r>
              <a:rPr sz="1800" dirty="0">
                <a:latin typeface="Times New Roman"/>
                <a:cs typeface="Times New Roman"/>
              </a:rPr>
              <a:t>	WRITE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WRITE</a:t>
            </a:r>
            <a:endParaRPr sz="1800">
              <a:latin typeface="Times New Roman"/>
              <a:cs typeface="Times New Roman"/>
            </a:endParaRPr>
          </a:p>
          <a:p>
            <a:pPr marR="43180" algn="ctr">
              <a:lnSpc>
                <a:spcPct val="100000"/>
              </a:lnSpc>
              <a:tabLst>
                <a:tab pos="2051685" algn="l"/>
              </a:tabLst>
            </a:pPr>
            <a:r>
              <a:rPr sz="1800" spc="-10" dirty="0">
                <a:latin typeface="Times New Roman"/>
                <a:cs typeface="Times New Roman"/>
              </a:rPr>
              <a:t>dependency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dependency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2" y="6444107"/>
            <a:ext cx="3247519" cy="287754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611523" y="6311572"/>
            <a:ext cx="733425" cy="1867535"/>
            <a:chOff x="4209288" y="5870374"/>
            <a:chExt cx="733425" cy="18675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0358" y="5870374"/>
              <a:ext cx="691999" cy="18670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9288" y="5913119"/>
              <a:ext cx="712482" cy="7048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837075" y="6515100"/>
            <a:ext cx="2647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37" baseline="-20833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2000" baseline="-20833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11523" y="7535392"/>
            <a:ext cx="712482" cy="7048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837075" y="7696454"/>
            <a:ext cx="2647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37" baseline="-20833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000" baseline="-20833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15019" y="6986016"/>
            <a:ext cx="685800" cy="2242185"/>
            <a:chOff x="4312784" y="6544818"/>
            <a:chExt cx="685800" cy="2242185"/>
          </a:xfrm>
        </p:grpSpPr>
        <p:sp>
          <p:nvSpPr>
            <p:cNvPr id="17" name="object 17"/>
            <p:cNvSpPr/>
            <p:nvPr/>
          </p:nvSpPr>
          <p:spPr>
            <a:xfrm>
              <a:off x="4511294" y="6544818"/>
              <a:ext cx="111125" cy="570230"/>
            </a:xfrm>
            <a:custGeom>
              <a:avLst/>
              <a:gdLst/>
              <a:ahLst/>
              <a:cxnLst/>
              <a:rect l="l" t="t" r="r" b="b"/>
              <a:pathLst>
                <a:path w="111125" h="570229">
                  <a:moveTo>
                    <a:pt x="55371" y="37773"/>
                  </a:moveTo>
                  <a:lnTo>
                    <a:pt x="45846" y="54101"/>
                  </a:lnTo>
                  <a:lnTo>
                    <a:pt x="45846" y="570102"/>
                  </a:lnTo>
                  <a:lnTo>
                    <a:pt x="64896" y="570102"/>
                  </a:lnTo>
                  <a:lnTo>
                    <a:pt x="64896" y="54101"/>
                  </a:lnTo>
                  <a:lnTo>
                    <a:pt x="55371" y="37773"/>
                  </a:lnTo>
                  <a:close/>
                </a:path>
                <a:path w="111125" h="570229">
                  <a:moveTo>
                    <a:pt x="55371" y="0"/>
                  </a:moveTo>
                  <a:lnTo>
                    <a:pt x="2666" y="90296"/>
                  </a:lnTo>
                  <a:lnTo>
                    <a:pt x="0" y="94741"/>
                  </a:lnTo>
                  <a:lnTo>
                    <a:pt x="1523" y="100583"/>
                  </a:lnTo>
                  <a:lnTo>
                    <a:pt x="10667" y="105917"/>
                  </a:lnTo>
                  <a:lnTo>
                    <a:pt x="16509" y="104393"/>
                  </a:lnTo>
                  <a:lnTo>
                    <a:pt x="45846" y="54101"/>
                  </a:lnTo>
                  <a:lnTo>
                    <a:pt x="45846" y="18795"/>
                  </a:lnTo>
                  <a:lnTo>
                    <a:pt x="66342" y="18795"/>
                  </a:lnTo>
                  <a:lnTo>
                    <a:pt x="55371" y="0"/>
                  </a:lnTo>
                  <a:close/>
                </a:path>
                <a:path w="111125" h="570229">
                  <a:moveTo>
                    <a:pt x="66342" y="18795"/>
                  </a:moveTo>
                  <a:lnTo>
                    <a:pt x="64896" y="18795"/>
                  </a:lnTo>
                  <a:lnTo>
                    <a:pt x="64897" y="54101"/>
                  </a:lnTo>
                  <a:lnTo>
                    <a:pt x="94233" y="104393"/>
                  </a:lnTo>
                  <a:lnTo>
                    <a:pt x="100075" y="105917"/>
                  </a:lnTo>
                  <a:lnTo>
                    <a:pt x="109219" y="100583"/>
                  </a:lnTo>
                  <a:lnTo>
                    <a:pt x="110743" y="94741"/>
                  </a:lnTo>
                  <a:lnTo>
                    <a:pt x="108076" y="90296"/>
                  </a:lnTo>
                  <a:lnTo>
                    <a:pt x="66342" y="18795"/>
                  </a:lnTo>
                  <a:close/>
                </a:path>
                <a:path w="111125" h="570229">
                  <a:moveTo>
                    <a:pt x="64896" y="18795"/>
                  </a:moveTo>
                  <a:lnTo>
                    <a:pt x="45846" y="18795"/>
                  </a:lnTo>
                  <a:lnTo>
                    <a:pt x="45846" y="54101"/>
                  </a:lnTo>
                  <a:lnTo>
                    <a:pt x="55371" y="37773"/>
                  </a:lnTo>
                  <a:lnTo>
                    <a:pt x="47116" y="23621"/>
                  </a:lnTo>
                  <a:lnTo>
                    <a:pt x="64896" y="23621"/>
                  </a:lnTo>
                  <a:lnTo>
                    <a:pt x="64896" y="18795"/>
                  </a:lnTo>
                  <a:close/>
                </a:path>
                <a:path w="111125" h="570229">
                  <a:moveTo>
                    <a:pt x="64896" y="23621"/>
                  </a:moveTo>
                  <a:lnTo>
                    <a:pt x="63626" y="23621"/>
                  </a:lnTo>
                  <a:lnTo>
                    <a:pt x="55371" y="37773"/>
                  </a:lnTo>
                  <a:lnTo>
                    <a:pt x="64897" y="54101"/>
                  </a:lnTo>
                  <a:lnTo>
                    <a:pt x="64896" y="23621"/>
                  </a:lnTo>
                  <a:close/>
                </a:path>
                <a:path w="111125" h="570229">
                  <a:moveTo>
                    <a:pt x="63626" y="23621"/>
                  </a:moveTo>
                  <a:lnTo>
                    <a:pt x="47116" y="23621"/>
                  </a:lnTo>
                  <a:lnTo>
                    <a:pt x="55371" y="37773"/>
                  </a:lnTo>
                  <a:lnTo>
                    <a:pt x="63626" y="236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784" y="8108977"/>
              <a:ext cx="685254" cy="67776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923054" y="8693759"/>
            <a:ext cx="2654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37" baseline="-20833" dirty="0">
                <a:solidFill>
                  <a:schemeClr val="bg1"/>
                </a:solidFill>
                <a:latin typeface="Calibri"/>
                <a:cs typeface="Calibri"/>
              </a:rPr>
              <a:t>7</a:t>
            </a:r>
            <a:endParaRPr sz="2000" baseline="-20833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6683" y="8550175"/>
            <a:ext cx="685254" cy="67776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044971" y="8693759"/>
            <a:ext cx="2647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37" baseline="-20833" dirty="0">
                <a:solidFill>
                  <a:schemeClr val="bg1"/>
                </a:solidFill>
                <a:latin typeface="Calibri"/>
                <a:cs typeface="Calibri"/>
              </a:rPr>
              <a:t>9</a:t>
            </a:r>
            <a:endParaRPr sz="2000" baseline="-20833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17846" y="6756641"/>
            <a:ext cx="2108835" cy="1893570"/>
            <a:chOff x="4515611" y="6315443"/>
            <a:chExt cx="2108835" cy="1893570"/>
          </a:xfrm>
        </p:grpSpPr>
        <p:sp>
          <p:nvSpPr>
            <p:cNvPr id="23" name="object 23"/>
            <p:cNvSpPr/>
            <p:nvPr/>
          </p:nvSpPr>
          <p:spPr>
            <a:xfrm>
              <a:off x="4551680" y="7643621"/>
              <a:ext cx="1010919" cy="565785"/>
            </a:xfrm>
            <a:custGeom>
              <a:avLst/>
              <a:gdLst/>
              <a:ahLst/>
              <a:cxnLst/>
              <a:rect l="l" t="t" r="r" b="b"/>
              <a:pathLst>
                <a:path w="1010920" h="565784">
                  <a:moveTo>
                    <a:pt x="111379" y="466521"/>
                  </a:moveTo>
                  <a:lnTo>
                    <a:pt x="57480" y="135674"/>
                  </a:lnTo>
                  <a:lnTo>
                    <a:pt x="91186" y="176530"/>
                  </a:lnTo>
                  <a:lnTo>
                    <a:pt x="94488" y="180594"/>
                  </a:lnTo>
                  <a:lnTo>
                    <a:pt x="100584" y="181229"/>
                  </a:lnTo>
                  <a:lnTo>
                    <a:pt x="104521" y="177800"/>
                  </a:lnTo>
                  <a:lnTo>
                    <a:pt x="108585" y="174498"/>
                  </a:lnTo>
                  <a:lnTo>
                    <a:pt x="109220" y="168529"/>
                  </a:lnTo>
                  <a:lnTo>
                    <a:pt x="105918" y="164465"/>
                  </a:lnTo>
                  <a:lnTo>
                    <a:pt x="53403" y="100838"/>
                  </a:lnTo>
                  <a:lnTo>
                    <a:pt x="39370" y="83820"/>
                  </a:lnTo>
                  <a:lnTo>
                    <a:pt x="0" y="186309"/>
                  </a:lnTo>
                  <a:lnTo>
                    <a:pt x="2413" y="191770"/>
                  </a:lnTo>
                  <a:lnTo>
                    <a:pt x="12319" y="195580"/>
                  </a:lnTo>
                  <a:lnTo>
                    <a:pt x="17780" y="193167"/>
                  </a:lnTo>
                  <a:lnTo>
                    <a:pt x="38671" y="138722"/>
                  </a:lnTo>
                  <a:lnTo>
                    <a:pt x="92583" y="469582"/>
                  </a:lnTo>
                  <a:lnTo>
                    <a:pt x="111379" y="466521"/>
                  </a:lnTo>
                  <a:close/>
                </a:path>
                <a:path w="1010920" h="565784">
                  <a:moveTo>
                    <a:pt x="1010539" y="549795"/>
                  </a:moveTo>
                  <a:lnTo>
                    <a:pt x="271805" y="23647"/>
                  </a:lnTo>
                  <a:lnTo>
                    <a:pt x="329819" y="28956"/>
                  </a:lnTo>
                  <a:lnTo>
                    <a:pt x="334518" y="25019"/>
                  </a:lnTo>
                  <a:lnTo>
                    <a:pt x="335407" y="14605"/>
                  </a:lnTo>
                  <a:lnTo>
                    <a:pt x="331597" y="9906"/>
                  </a:lnTo>
                  <a:lnTo>
                    <a:pt x="257429" y="3175"/>
                  </a:lnTo>
                  <a:lnTo>
                    <a:pt x="222250" y="0"/>
                  </a:lnTo>
                  <a:lnTo>
                    <a:pt x="265176" y="95250"/>
                  </a:lnTo>
                  <a:lnTo>
                    <a:pt x="267335" y="100076"/>
                  </a:lnTo>
                  <a:lnTo>
                    <a:pt x="273050" y="102235"/>
                  </a:lnTo>
                  <a:lnTo>
                    <a:pt x="277749" y="100076"/>
                  </a:lnTo>
                  <a:lnTo>
                    <a:pt x="282575" y="97917"/>
                  </a:lnTo>
                  <a:lnTo>
                    <a:pt x="284734" y="92202"/>
                  </a:lnTo>
                  <a:lnTo>
                    <a:pt x="282575" y="87376"/>
                  </a:lnTo>
                  <a:lnTo>
                    <a:pt x="260781" y="39154"/>
                  </a:lnTo>
                  <a:lnTo>
                    <a:pt x="999490" y="565302"/>
                  </a:lnTo>
                  <a:lnTo>
                    <a:pt x="1010539" y="549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5611" y="6315443"/>
              <a:ext cx="2108454" cy="125045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440579" y="6949440"/>
            <a:ext cx="1383665" cy="7816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8260" marR="30480" indent="-10795" algn="just">
              <a:lnSpc>
                <a:spcPts val="1900"/>
              </a:lnSpc>
              <a:spcBef>
                <a:spcPts val="38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Transaction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7" baseline="-20833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waiting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transaction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7" baseline="-20833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1406" y="6383019"/>
            <a:ext cx="1571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Calibri"/>
                <a:cs typeface="Calibri"/>
              </a:rPr>
              <a:t>Wait-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Graph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9086" y="7124700"/>
            <a:ext cx="909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W-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72154" y="8217052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W-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6064" y="8127441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W-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08402" y="8477250"/>
            <a:ext cx="533400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200" spc="-20" dirty="0">
                <a:latin typeface="Comic Sans MS"/>
                <a:cs typeface="Comic Sans MS"/>
              </a:rPr>
              <a:t>Read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D8CD0E0-7ED1-16A6-5D95-3AF0870921D9}"/>
              </a:ext>
            </a:extLst>
          </p:cNvPr>
          <p:cNvSpPr/>
          <p:nvPr/>
        </p:nvSpPr>
        <p:spPr>
          <a:xfrm>
            <a:off x="3339221" y="8762220"/>
            <a:ext cx="685254" cy="534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&lt;0,3&gt;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6393" y="1556334"/>
            <a:ext cx="2172970" cy="1810385"/>
            <a:chOff x="965288" y="1167967"/>
            <a:chExt cx="2172970" cy="1810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288" y="1167967"/>
              <a:ext cx="1269823" cy="18101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6162" y="2077973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6162" y="2077973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4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4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6"/>
                  </a:lnTo>
                  <a:lnTo>
                    <a:pt x="594055" y="351007"/>
                  </a:lnTo>
                  <a:lnTo>
                    <a:pt x="575567" y="389275"/>
                  </a:lnTo>
                  <a:lnTo>
                    <a:pt x="550773" y="424220"/>
                  </a:lnTo>
                  <a:lnTo>
                    <a:pt x="520303" y="455295"/>
                  </a:lnTo>
                  <a:lnTo>
                    <a:pt x="484784" y="481949"/>
                  </a:lnTo>
                  <a:lnTo>
                    <a:pt x="444846" y="503636"/>
                  </a:lnTo>
                  <a:lnTo>
                    <a:pt x="401116" y="519805"/>
                  </a:lnTo>
                  <a:lnTo>
                    <a:pt x="354225" y="529910"/>
                  </a:lnTo>
                  <a:lnTo>
                    <a:pt x="304800" y="533400"/>
                  </a:lnTo>
                  <a:lnTo>
                    <a:pt x="255374" y="529910"/>
                  </a:lnTo>
                  <a:lnTo>
                    <a:pt x="208483" y="519805"/>
                  </a:lnTo>
                  <a:lnTo>
                    <a:pt x="164753" y="503636"/>
                  </a:lnTo>
                  <a:lnTo>
                    <a:pt x="124815" y="481949"/>
                  </a:lnTo>
                  <a:lnTo>
                    <a:pt x="89296" y="455295"/>
                  </a:lnTo>
                  <a:lnTo>
                    <a:pt x="58826" y="424220"/>
                  </a:lnTo>
                  <a:lnTo>
                    <a:pt x="34032" y="389275"/>
                  </a:lnTo>
                  <a:lnTo>
                    <a:pt x="15544" y="351007"/>
                  </a:lnTo>
                  <a:lnTo>
                    <a:pt x="3990" y="309966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9162" y="2077973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685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" y="533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9162" y="2077973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533400"/>
                  </a:moveTo>
                  <a:lnTo>
                    <a:pt x="685800" y="5334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0996" y="439651"/>
            <a:ext cx="3674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latin typeface="Calibri"/>
                <a:cs typeface="Calibri"/>
              </a:rPr>
              <a:t>Implementation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7566" y="2566874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r>
              <a:rPr sz="1800" baseline="-20833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75979" y="2428990"/>
            <a:ext cx="3627754" cy="630555"/>
            <a:chOff x="2424874" y="2040623"/>
            <a:chExt cx="3627754" cy="630555"/>
          </a:xfrm>
        </p:grpSpPr>
        <p:sp>
          <p:nvSpPr>
            <p:cNvPr id="11" name="object 11"/>
            <p:cNvSpPr/>
            <p:nvPr/>
          </p:nvSpPr>
          <p:spPr>
            <a:xfrm>
              <a:off x="3124961" y="2077974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685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" y="533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4961" y="2077974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533400"/>
                  </a:moveTo>
                  <a:lnTo>
                    <a:pt x="685800" y="5334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0761" y="2077974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685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" y="533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0761" y="2077974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533400"/>
                  </a:moveTo>
                  <a:lnTo>
                    <a:pt x="685800" y="5334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6561" y="2077974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685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" y="533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6561" y="2077974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533400"/>
                  </a:moveTo>
                  <a:lnTo>
                    <a:pt x="685800" y="5334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9161" y="2077974"/>
              <a:ext cx="3048000" cy="533400"/>
            </a:xfrm>
            <a:custGeom>
              <a:avLst/>
              <a:gdLst/>
              <a:ahLst/>
              <a:cxnLst/>
              <a:rect l="l" t="t" r="r" b="b"/>
              <a:pathLst>
                <a:path w="3048000" h="533400">
                  <a:moveTo>
                    <a:pt x="0" y="0"/>
                  </a:moveTo>
                  <a:lnTo>
                    <a:pt x="3048000" y="0"/>
                  </a:lnTo>
                </a:path>
                <a:path w="3048000" h="533400">
                  <a:moveTo>
                    <a:pt x="0" y="533400"/>
                  </a:moveTo>
                  <a:lnTo>
                    <a:pt x="3048000" y="5334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8947" y="2040623"/>
              <a:ext cx="753630" cy="63018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37966" y="2442436"/>
            <a:ext cx="2444750" cy="82359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80"/>
              </a:spcBef>
              <a:tabLst>
                <a:tab pos="855344" algn="l"/>
                <a:tab pos="1541145" algn="l"/>
              </a:tabLst>
            </a:pPr>
            <a:r>
              <a:rPr sz="1800" dirty="0">
                <a:latin typeface="Calibri"/>
                <a:cs typeface="Calibri"/>
              </a:rPr>
              <a:t>T</a:t>
            </a:r>
            <a:r>
              <a:rPr sz="1800" baseline="-20833" dirty="0">
                <a:latin typeface="Calibri"/>
                <a:cs typeface="Calibri"/>
              </a:rPr>
              <a:t>5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	T</a:t>
            </a:r>
            <a:r>
              <a:rPr sz="1800" baseline="-20833" dirty="0">
                <a:latin typeface="Calibri"/>
                <a:cs typeface="Calibri"/>
              </a:rPr>
              <a:t>7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	T</a:t>
            </a:r>
            <a:r>
              <a:rPr sz="1800" baseline="-20833" dirty="0">
                <a:latin typeface="Calibri"/>
                <a:cs typeface="Calibri"/>
              </a:rPr>
              <a:t>9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586740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latin typeface="Calibri"/>
                <a:cs typeface="Calibri"/>
              </a:rPr>
              <a:t>Lock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request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5179" y="2396510"/>
            <a:ext cx="890269" cy="108521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80"/>
              </a:spcBef>
            </a:pP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78900"/>
              </a:lnSpc>
              <a:spcBef>
                <a:spcPts val="890"/>
              </a:spcBef>
            </a:pPr>
            <a:r>
              <a:rPr sz="1800" spc="-10" dirty="0">
                <a:latin typeface="Calibri"/>
                <a:cs typeface="Calibri"/>
              </a:rPr>
              <a:t>Database </a:t>
            </a:r>
            <a:r>
              <a:rPr sz="1800" spc="-20" dirty="0">
                <a:latin typeface="Calibri"/>
                <a:cs typeface="Calibri"/>
              </a:rPr>
              <a:t>item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09800" y="1752600"/>
            <a:ext cx="3138170" cy="1741805"/>
            <a:chOff x="1758695" y="1364233"/>
            <a:chExt cx="3138170" cy="174180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8695" y="2092426"/>
              <a:ext cx="829830" cy="5265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939" y="1548383"/>
              <a:ext cx="315468" cy="7620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38905" y="1620773"/>
              <a:ext cx="478790" cy="535305"/>
            </a:xfrm>
            <a:custGeom>
              <a:avLst/>
              <a:gdLst/>
              <a:ahLst/>
              <a:cxnLst/>
              <a:rect l="l" t="t" r="r" b="b"/>
              <a:pathLst>
                <a:path w="478789" h="535305">
                  <a:moveTo>
                    <a:pt x="478282" y="0"/>
                  </a:moveTo>
                  <a:lnTo>
                    <a:pt x="344551" y="0"/>
                  </a:lnTo>
                  <a:lnTo>
                    <a:pt x="309336" y="4019"/>
                  </a:lnTo>
                  <a:lnTo>
                    <a:pt x="242550" y="34910"/>
                  </a:lnTo>
                  <a:lnTo>
                    <a:pt x="211563" y="60937"/>
                  </a:lnTo>
                  <a:lnTo>
                    <a:pt x="182568" y="93453"/>
                  </a:lnTo>
                  <a:lnTo>
                    <a:pt x="155858" y="132038"/>
                  </a:lnTo>
                  <a:lnTo>
                    <a:pt x="131726" y="176268"/>
                  </a:lnTo>
                  <a:lnTo>
                    <a:pt x="110461" y="225721"/>
                  </a:lnTo>
                  <a:lnTo>
                    <a:pt x="92358" y="279974"/>
                  </a:lnTo>
                  <a:lnTo>
                    <a:pt x="77707" y="338606"/>
                  </a:lnTo>
                  <a:lnTo>
                    <a:pt x="66802" y="401193"/>
                  </a:lnTo>
                  <a:lnTo>
                    <a:pt x="0" y="401193"/>
                  </a:lnTo>
                  <a:lnTo>
                    <a:pt x="124587" y="534924"/>
                  </a:lnTo>
                  <a:lnTo>
                    <a:pt x="267462" y="401193"/>
                  </a:lnTo>
                  <a:lnTo>
                    <a:pt x="200533" y="401193"/>
                  </a:lnTo>
                  <a:lnTo>
                    <a:pt x="211438" y="338606"/>
                  </a:lnTo>
                  <a:lnTo>
                    <a:pt x="226089" y="279974"/>
                  </a:lnTo>
                  <a:lnTo>
                    <a:pt x="244192" y="225721"/>
                  </a:lnTo>
                  <a:lnTo>
                    <a:pt x="265457" y="176268"/>
                  </a:lnTo>
                  <a:lnTo>
                    <a:pt x="289589" y="132038"/>
                  </a:lnTo>
                  <a:lnTo>
                    <a:pt x="316299" y="93453"/>
                  </a:lnTo>
                  <a:lnTo>
                    <a:pt x="345294" y="60937"/>
                  </a:lnTo>
                  <a:lnTo>
                    <a:pt x="376281" y="34910"/>
                  </a:lnTo>
                  <a:lnTo>
                    <a:pt x="443067" y="4019"/>
                  </a:lnTo>
                  <a:lnTo>
                    <a:pt x="47828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50258" y="1620663"/>
              <a:ext cx="353695" cy="535305"/>
            </a:xfrm>
            <a:custGeom>
              <a:avLst/>
              <a:gdLst/>
              <a:ahLst/>
              <a:cxnLst/>
              <a:rect l="l" t="t" r="r" b="b"/>
              <a:pathLst>
                <a:path w="353695" h="535305">
                  <a:moveTo>
                    <a:pt x="65722" y="0"/>
                  </a:moveTo>
                  <a:lnTo>
                    <a:pt x="32979" y="3806"/>
                  </a:lnTo>
                  <a:lnTo>
                    <a:pt x="0" y="14842"/>
                  </a:lnTo>
                  <a:lnTo>
                    <a:pt x="31433" y="32465"/>
                  </a:lnTo>
                  <a:lnTo>
                    <a:pt x="61096" y="56214"/>
                  </a:lnTo>
                  <a:lnTo>
                    <a:pt x="88804" y="85656"/>
                  </a:lnTo>
                  <a:lnTo>
                    <a:pt x="114375" y="120355"/>
                  </a:lnTo>
                  <a:lnTo>
                    <a:pt x="137624" y="159877"/>
                  </a:lnTo>
                  <a:lnTo>
                    <a:pt x="158368" y="203786"/>
                  </a:lnTo>
                  <a:lnTo>
                    <a:pt x="176425" y="251648"/>
                  </a:lnTo>
                  <a:lnTo>
                    <a:pt x="191610" y="303028"/>
                  </a:lnTo>
                  <a:lnTo>
                    <a:pt x="203739" y="357492"/>
                  </a:lnTo>
                  <a:lnTo>
                    <a:pt x="212630" y="414604"/>
                  </a:lnTo>
                  <a:lnTo>
                    <a:pt x="218100" y="473929"/>
                  </a:lnTo>
                  <a:lnTo>
                    <a:pt x="219963" y="535034"/>
                  </a:lnTo>
                  <a:lnTo>
                    <a:pt x="353694" y="535034"/>
                  </a:lnTo>
                  <a:lnTo>
                    <a:pt x="351710" y="472248"/>
                  </a:lnTo>
                  <a:lnTo>
                    <a:pt x="345820" y="410320"/>
                  </a:lnTo>
                  <a:lnTo>
                    <a:pt x="336140" y="350498"/>
                  </a:lnTo>
                  <a:lnTo>
                    <a:pt x="323112" y="294347"/>
                  </a:lnTo>
                  <a:lnTo>
                    <a:pt x="306994" y="242164"/>
                  </a:lnTo>
                  <a:lnTo>
                    <a:pt x="288047" y="194245"/>
                  </a:lnTo>
                  <a:lnTo>
                    <a:pt x="266529" y="150887"/>
                  </a:lnTo>
                  <a:lnTo>
                    <a:pt x="242701" y="112387"/>
                  </a:lnTo>
                  <a:lnTo>
                    <a:pt x="216820" y="79040"/>
                  </a:lnTo>
                  <a:lnTo>
                    <a:pt x="189148" y="51145"/>
                  </a:lnTo>
                  <a:lnTo>
                    <a:pt x="129463" y="12891"/>
                  </a:lnTo>
                  <a:lnTo>
                    <a:pt x="97970" y="3127"/>
                  </a:lnTo>
                  <a:lnTo>
                    <a:pt x="65722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38905" y="1620773"/>
              <a:ext cx="765175" cy="535305"/>
            </a:xfrm>
            <a:custGeom>
              <a:avLst/>
              <a:gdLst/>
              <a:ahLst/>
              <a:cxnLst/>
              <a:rect l="l" t="t" r="r" b="b"/>
              <a:pathLst>
                <a:path w="765175" h="535305">
                  <a:moveTo>
                    <a:pt x="478282" y="0"/>
                  </a:moveTo>
                  <a:lnTo>
                    <a:pt x="408970" y="15797"/>
                  </a:lnTo>
                  <a:lnTo>
                    <a:pt x="345294" y="60937"/>
                  </a:lnTo>
                  <a:lnTo>
                    <a:pt x="316299" y="93453"/>
                  </a:lnTo>
                  <a:lnTo>
                    <a:pt x="289589" y="132038"/>
                  </a:lnTo>
                  <a:lnTo>
                    <a:pt x="265457" y="176268"/>
                  </a:lnTo>
                  <a:lnTo>
                    <a:pt x="244192" y="225721"/>
                  </a:lnTo>
                  <a:lnTo>
                    <a:pt x="226089" y="279974"/>
                  </a:lnTo>
                  <a:lnTo>
                    <a:pt x="211438" y="338606"/>
                  </a:lnTo>
                  <a:lnTo>
                    <a:pt x="200533" y="401193"/>
                  </a:lnTo>
                  <a:lnTo>
                    <a:pt x="267462" y="401193"/>
                  </a:lnTo>
                  <a:lnTo>
                    <a:pt x="124587" y="534924"/>
                  </a:lnTo>
                  <a:lnTo>
                    <a:pt x="0" y="401193"/>
                  </a:lnTo>
                  <a:lnTo>
                    <a:pt x="66802" y="401193"/>
                  </a:lnTo>
                  <a:lnTo>
                    <a:pt x="77707" y="338606"/>
                  </a:lnTo>
                  <a:lnTo>
                    <a:pt x="92358" y="279974"/>
                  </a:lnTo>
                  <a:lnTo>
                    <a:pt x="110461" y="225721"/>
                  </a:lnTo>
                  <a:lnTo>
                    <a:pt x="131726" y="176268"/>
                  </a:lnTo>
                  <a:lnTo>
                    <a:pt x="155858" y="132038"/>
                  </a:lnTo>
                  <a:lnTo>
                    <a:pt x="182568" y="93453"/>
                  </a:lnTo>
                  <a:lnTo>
                    <a:pt x="211563" y="60937"/>
                  </a:lnTo>
                  <a:lnTo>
                    <a:pt x="242550" y="34910"/>
                  </a:lnTo>
                  <a:lnTo>
                    <a:pt x="309336" y="4019"/>
                  </a:lnTo>
                  <a:lnTo>
                    <a:pt x="344551" y="0"/>
                  </a:lnTo>
                  <a:lnTo>
                    <a:pt x="478282" y="0"/>
                  </a:lnTo>
                  <a:lnTo>
                    <a:pt x="544032" y="14129"/>
                  </a:lnTo>
                  <a:lnTo>
                    <a:pt x="604391" y="54375"/>
                  </a:lnTo>
                  <a:lnTo>
                    <a:pt x="632010" y="83288"/>
                  </a:lnTo>
                  <a:lnTo>
                    <a:pt x="657636" y="117525"/>
                  </a:lnTo>
                  <a:lnTo>
                    <a:pt x="681053" y="156686"/>
                  </a:lnTo>
                  <a:lnTo>
                    <a:pt x="702046" y="200368"/>
                  </a:lnTo>
                  <a:lnTo>
                    <a:pt x="720400" y="248170"/>
                  </a:lnTo>
                  <a:lnTo>
                    <a:pt x="735899" y="299690"/>
                  </a:lnTo>
                  <a:lnTo>
                    <a:pt x="748329" y="354527"/>
                  </a:lnTo>
                  <a:lnTo>
                    <a:pt x="757473" y="412279"/>
                  </a:lnTo>
                  <a:lnTo>
                    <a:pt x="763118" y="472545"/>
                  </a:lnTo>
                  <a:lnTo>
                    <a:pt x="765048" y="534924"/>
                  </a:lnTo>
                  <a:lnTo>
                    <a:pt x="631317" y="534924"/>
                  </a:lnTo>
                  <a:lnTo>
                    <a:pt x="629453" y="473819"/>
                  </a:lnTo>
                  <a:lnTo>
                    <a:pt x="623983" y="414493"/>
                  </a:lnTo>
                  <a:lnTo>
                    <a:pt x="615092" y="357381"/>
                  </a:lnTo>
                  <a:lnTo>
                    <a:pt x="602963" y="302918"/>
                  </a:lnTo>
                  <a:lnTo>
                    <a:pt x="587778" y="251538"/>
                  </a:lnTo>
                  <a:lnTo>
                    <a:pt x="569722" y="203676"/>
                  </a:lnTo>
                  <a:lnTo>
                    <a:pt x="548977" y="159767"/>
                  </a:lnTo>
                  <a:lnTo>
                    <a:pt x="525728" y="120245"/>
                  </a:lnTo>
                  <a:lnTo>
                    <a:pt x="500157" y="85546"/>
                  </a:lnTo>
                  <a:lnTo>
                    <a:pt x="472449" y="56104"/>
                  </a:lnTo>
                  <a:lnTo>
                    <a:pt x="442786" y="32354"/>
                  </a:lnTo>
                  <a:lnTo>
                    <a:pt x="411353" y="14731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73272" y="1376933"/>
              <a:ext cx="1038860" cy="777240"/>
            </a:xfrm>
            <a:custGeom>
              <a:avLst/>
              <a:gdLst/>
              <a:ahLst/>
              <a:cxnLst/>
              <a:rect l="l" t="t" r="r" b="b"/>
              <a:pathLst>
                <a:path w="1038860" h="777239">
                  <a:moveTo>
                    <a:pt x="1038605" y="0"/>
                  </a:moveTo>
                  <a:lnTo>
                    <a:pt x="844423" y="0"/>
                  </a:lnTo>
                  <a:lnTo>
                    <a:pt x="796727" y="1473"/>
                  </a:lnTo>
                  <a:lnTo>
                    <a:pt x="749682" y="5842"/>
                  </a:lnTo>
                  <a:lnTo>
                    <a:pt x="703386" y="13030"/>
                  </a:lnTo>
                  <a:lnTo>
                    <a:pt x="657939" y="22959"/>
                  </a:lnTo>
                  <a:lnTo>
                    <a:pt x="613438" y="35554"/>
                  </a:lnTo>
                  <a:lnTo>
                    <a:pt x="569982" y="50736"/>
                  </a:lnTo>
                  <a:lnTo>
                    <a:pt x="527670" y="68430"/>
                  </a:lnTo>
                  <a:lnTo>
                    <a:pt x="486599" y="88559"/>
                  </a:lnTo>
                  <a:lnTo>
                    <a:pt x="446869" y="111045"/>
                  </a:lnTo>
                  <a:lnTo>
                    <a:pt x="408578" y="135811"/>
                  </a:lnTo>
                  <a:lnTo>
                    <a:pt x="371824" y="162782"/>
                  </a:lnTo>
                  <a:lnTo>
                    <a:pt x="336706" y="191879"/>
                  </a:lnTo>
                  <a:lnTo>
                    <a:pt x="303322" y="223027"/>
                  </a:lnTo>
                  <a:lnTo>
                    <a:pt x="271770" y="256148"/>
                  </a:lnTo>
                  <a:lnTo>
                    <a:pt x="242150" y="291165"/>
                  </a:lnTo>
                  <a:lnTo>
                    <a:pt x="214560" y="328002"/>
                  </a:lnTo>
                  <a:lnTo>
                    <a:pt x="189097" y="366581"/>
                  </a:lnTo>
                  <a:lnTo>
                    <a:pt x="165862" y="406827"/>
                  </a:lnTo>
                  <a:lnTo>
                    <a:pt x="144951" y="448661"/>
                  </a:lnTo>
                  <a:lnTo>
                    <a:pt x="126464" y="492008"/>
                  </a:lnTo>
                  <a:lnTo>
                    <a:pt x="110499" y="536789"/>
                  </a:lnTo>
                  <a:lnTo>
                    <a:pt x="97154" y="582930"/>
                  </a:lnTo>
                  <a:lnTo>
                    <a:pt x="0" y="582930"/>
                  </a:lnTo>
                  <a:lnTo>
                    <a:pt x="169799" y="777240"/>
                  </a:lnTo>
                  <a:lnTo>
                    <a:pt x="388619" y="582930"/>
                  </a:lnTo>
                  <a:lnTo>
                    <a:pt x="291464" y="582930"/>
                  </a:lnTo>
                  <a:lnTo>
                    <a:pt x="304809" y="536789"/>
                  </a:lnTo>
                  <a:lnTo>
                    <a:pt x="320774" y="492008"/>
                  </a:lnTo>
                  <a:lnTo>
                    <a:pt x="339261" y="448661"/>
                  </a:lnTo>
                  <a:lnTo>
                    <a:pt x="360171" y="406827"/>
                  </a:lnTo>
                  <a:lnTo>
                    <a:pt x="383406" y="366581"/>
                  </a:lnTo>
                  <a:lnTo>
                    <a:pt x="408867" y="328002"/>
                  </a:lnTo>
                  <a:lnTo>
                    <a:pt x="436456" y="291165"/>
                  </a:lnTo>
                  <a:lnTo>
                    <a:pt x="466074" y="256148"/>
                  </a:lnTo>
                  <a:lnTo>
                    <a:pt x="497623" y="223027"/>
                  </a:lnTo>
                  <a:lnTo>
                    <a:pt x="531004" y="191879"/>
                  </a:lnTo>
                  <a:lnTo>
                    <a:pt x="566118" y="162782"/>
                  </a:lnTo>
                  <a:lnTo>
                    <a:pt x="602867" y="135811"/>
                  </a:lnTo>
                  <a:lnTo>
                    <a:pt x="641153" y="111045"/>
                  </a:lnTo>
                  <a:lnTo>
                    <a:pt x="680877" y="88559"/>
                  </a:lnTo>
                  <a:lnTo>
                    <a:pt x="721940" y="68430"/>
                  </a:lnTo>
                  <a:lnTo>
                    <a:pt x="764243" y="50736"/>
                  </a:lnTo>
                  <a:lnTo>
                    <a:pt x="807690" y="35554"/>
                  </a:lnTo>
                  <a:lnTo>
                    <a:pt x="852179" y="22959"/>
                  </a:lnTo>
                  <a:lnTo>
                    <a:pt x="897614" y="13030"/>
                  </a:lnTo>
                  <a:lnTo>
                    <a:pt x="943896" y="5842"/>
                  </a:lnTo>
                  <a:lnTo>
                    <a:pt x="990926" y="1473"/>
                  </a:lnTo>
                  <a:lnTo>
                    <a:pt x="103860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4723" y="1376876"/>
              <a:ext cx="869315" cy="777875"/>
            </a:xfrm>
            <a:custGeom>
              <a:avLst/>
              <a:gdLst/>
              <a:ahLst/>
              <a:cxnLst/>
              <a:rect l="l" t="t" r="r" b="b"/>
              <a:pathLst>
                <a:path w="869314" h="777875">
                  <a:moveTo>
                    <a:pt x="96808" y="0"/>
                  </a:moveTo>
                  <a:lnTo>
                    <a:pt x="48617" y="1601"/>
                  </a:lnTo>
                  <a:lnTo>
                    <a:pt x="0" y="6279"/>
                  </a:lnTo>
                  <a:lnTo>
                    <a:pt x="47679" y="13887"/>
                  </a:lnTo>
                  <a:lnTo>
                    <a:pt x="94270" y="24326"/>
                  </a:lnTo>
                  <a:lnTo>
                    <a:pt x="139689" y="37503"/>
                  </a:lnTo>
                  <a:lnTo>
                    <a:pt x="183851" y="53320"/>
                  </a:lnTo>
                  <a:lnTo>
                    <a:pt x="226673" y="71683"/>
                  </a:lnTo>
                  <a:lnTo>
                    <a:pt x="268073" y="92497"/>
                  </a:lnTo>
                  <a:lnTo>
                    <a:pt x="307965" y="115665"/>
                  </a:lnTo>
                  <a:lnTo>
                    <a:pt x="346267" y="141092"/>
                  </a:lnTo>
                  <a:lnTo>
                    <a:pt x="382896" y="168684"/>
                  </a:lnTo>
                  <a:lnTo>
                    <a:pt x="417766" y="198343"/>
                  </a:lnTo>
                  <a:lnTo>
                    <a:pt x="450796" y="229976"/>
                  </a:lnTo>
                  <a:lnTo>
                    <a:pt x="481901" y="263486"/>
                  </a:lnTo>
                  <a:lnTo>
                    <a:pt x="510998" y="298778"/>
                  </a:lnTo>
                  <a:lnTo>
                    <a:pt x="538003" y="335757"/>
                  </a:lnTo>
                  <a:lnTo>
                    <a:pt x="562833" y="374326"/>
                  </a:lnTo>
                  <a:lnTo>
                    <a:pt x="585404" y="414392"/>
                  </a:lnTo>
                  <a:lnTo>
                    <a:pt x="605632" y="455857"/>
                  </a:lnTo>
                  <a:lnTo>
                    <a:pt x="623435" y="498627"/>
                  </a:lnTo>
                  <a:lnTo>
                    <a:pt x="638727" y="542606"/>
                  </a:lnTo>
                  <a:lnTo>
                    <a:pt x="651427" y="587698"/>
                  </a:lnTo>
                  <a:lnTo>
                    <a:pt x="661450" y="633809"/>
                  </a:lnTo>
                  <a:lnTo>
                    <a:pt x="668713" y="680843"/>
                  </a:lnTo>
                  <a:lnTo>
                    <a:pt x="673132" y="728704"/>
                  </a:lnTo>
                  <a:lnTo>
                    <a:pt x="674624" y="777296"/>
                  </a:lnTo>
                  <a:lnTo>
                    <a:pt x="868934" y="777296"/>
                  </a:lnTo>
                  <a:lnTo>
                    <a:pt x="867410" y="728259"/>
                  </a:lnTo>
                  <a:lnTo>
                    <a:pt x="862838" y="679506"/>
                  </a:lnTo>
                  <a:lnTo>
                    <a:pt x="855180" y="630924"/>
                  </a:lnTo>
                  <a:lnTo>
                    <a:pt x="844673" y="583525"/>
                  </a:lnTo>
                  <a:lnTo>
                    <a:pt x="831416" y="537390"/>
                  </a:lnTo>
                  <a:lnTo>
                    <a:pt x="815512" y="492598"/>
                  </a:lnTo>
                  <a:lnTo>
                    <a:pt x="797060" y="449226"/>
                  </a:lnTo>
                  <a:lnTo>
                    <a:pt x="776162" y="407354"/>
                  </a:lnTo>
                  <a:lnTo>
                    <a:pt x="752919" y="367061"/>
                  </a:lnTo>
                  <a:lnTo>
                    <a:pt x="727431" y="328426"/>
                  </a:lnTo>
                  <a:lnTo>
                    <a:pt x="699801" y="291527"/>
                  </a:lnTo>
                  <a:lnTo>
                    <a:pt x="670128" y="256443"/>
                  </a:lnTo>
                  <a:lnTo>
                    <a:pt x="638513" y="223253"/>
                  </a:lnTo>
                  <a:lnTo>
                    <a:pt x="605058" y="192036"/>
                  </a:lnTo>
                  <a:lnTo>
                    <a:pt x="569864" y="162870"/>
                  </a:lnTo>
                  <a:lnTo>
                    <a:pt x="533032" y="135835"/>
                  </a:lnTo>
                  <a:lnTo>
                    <a:pt x="494662" y="111010"/>
                  </a:lnTo>
                  <a:lnTo>
                    <a:pt x="454855" y="88472"/>
                  </a:lnTo>
                  <a:lnTo>
                    <a:pt x="413714" y="68301"/>
                  </a:lnTo>
                  <a:lnTo>
                    <a:pt x="371337" y="50576"/>
                  </a:lnTo>
                  <a:lnTo>
                    <a:pt x="327827" y="35376"/>
                  </a:lnTo>
                  <a:lnTo>
                    <a:pt x="283285" y="22778"/>
                  </a:lnTo>
                  <a:lnTo>
                    <a:pt x="237810" y="12863"/>
                  </a:lnTo>
                  <a:lnTo>
                    <a:pt x="191506" y="5709"/>
                  </a:lnTo>
                  <a:lnTo>
                    <a:pt x="144471" y="1395"/>
                  </a:lnTo>
                  <a:lnTo>
                    <a:pt x="96808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73272" y="1376933"/>
              <a:ext cx="1810385" cy="777240"/>
            </a:xfrm>
            <a:custGeom>
              <a:avLst/>
              <a:gdLst/>
              <a:ahLst/>
              <a:cxnLst/>
              <a:rect l="l" t="t" r="r" b="b"/>
              <a:pathLst>
                <a:path w="1810385" h="777239">
                  <a:moveTo>
                    <a:pt x="1038605" y="0"/>
                  </a:moveTo>
                  <a:lnTo>
                    <a:pt x="990926" y="1473"/>
                  </a:lnTo>
                  <a:lnTo>
                    <a:pt x="943896" y="5842"/>
                  </a:lnTo>
                  <a:lnTo>
                    <a:pt x="897614" y="13030"/>
                  </a:lnTo>
                  <a:lnTo>
                    <a:pt x="852179" y="22959"/>
                  </a:lnTo>
                  <a:lnTo>
                    <a:pt x="807690" y="35554"/>
                  </a:lnTo>
                  <a:lnTo>
                    <a:pt x="764243" y="50736"/>
                  </a:lnTo>
                  <a:lnTo>
                    <a:pt x="721940" y="68430"/>
                  </a:lnTo>
                  <a:lnTo>
                    <a:pt x="680877" y="88559"/>
                  </a:lnTo>
                  <a:lnTo>
                    <a:pt x="641153" y="111045"/>
                  </a:lnTo>
                  <a:lnTo>
                    <a:pt x="602867" y="135811"/>
                  </a:lnTo>
                  <a:lnTo>
                    <a:pt x="566118" y="162782"/>
                  </a:lnTo>
                  <a:lnTo>
                    <a:pt x="531004" y="191879"/>
                  </a:lnTo>
                  <a:lnTo>
                    <a:pt x="497623" y="223027"/>
                  </a:lnTo>
                  <a:lnTo>
                    <a:pt x="466074" y="256148"/>
                  </a:lnTo>
                  <a:lnTo>
                    <a:pt x="436456" y="291165"/>
                  </a:lnTo>
                  <a:lnTo>
                    <a:pt x="408867" y="328002"/>
                  </a:lnTo>
                  <a:lnTo>
                    <a:pt x="383406" y="366581"/>
                  </a:lnTo>
                  <a:lnTo>
                    <a:pt x="360171" y="406827"/>
                  </a:lnTo>
                  <a:lnTo>
                    <a:pt x="339261" y="448661"/>
                  </a:lnTo>
                  <a:lnTo>
                    <a:pt x="320774" y="492008"/>
                  </a:lnTo>
                  <a:lnTo>
                    <a:pt x="304809" y="536789"/>
                  </a:lnTo>
                  <a:lnTo>
                    <a:pt x="291464" y="582930"/>
                  </a:lnTo>
                  <a:lnTo>
                    <a:pt x="388619" y="582930"/>
                  </a:lnTo>
                  <a:lnTo>
                    <a:pt x="169799" y="777240"/>
                  </a:lnTo>
                  <a:lnTo>
                    <a:pt x="0" y="582930"/>
                  </a:lnTo>
                  <a:lnTo>
                    <a:pt x="97154" y="582930"/>
                  </a:lnTo>
                  <a:lnTo>
                    <a:pt x="110499" y="536789"/>
                  </a:lnTo>
                  <a:lnTo>
                    <a:pt x="126464" y="492008"/>
                  </a:lnTo>
                  <a:lnTo>
                    <a:pt x="144951" y="448661"/>
                  </a:lnTo>
                  <a:lnTo>
                    <a:pt x="165862" y="406827"/>
                  </a:lnTo>
                  <a:lnTo>
                    <a:pt x="189097" y="366581"/>
                  </a:lnTo>
                  <a:lnTo>
                    <a:pt x="214560" y="328002"/>
                  </a:lnTo>
                  <a:lnTo>
                    <a:pt x="242150" y="291165"/>
                  </a:lnTo>
                  <a:lnTo>
                    <a:pt x="271770" y="256148"/>
                  </a:lnTo>
                  <a:lnTo>
                    <a:pt x="303322" y="223027"/>
                  </a:lnTo>
                  <a:lnTo>
                    <a:pt x="336706" y="191879"/>
                  </a:lnTo>
                  <a:lnTo>
                    <a:pt x="371824" y="162782"/>
                  </a:lnTo>
                  <a:lnTo>
                    <a:pt x="408578" y="135811"/>
                  </a:lnTo>
                  <a:lnTo>
                    <a:pt x="446869" y="111045"/>
                  </a:lnTo>
                  <a:lnTo>
                    <a:pt x="486599" y="88559"/>
                  </a:lnTo>
                  <a:lnTo>
                    <a:pt x="527670" y="68430"/>
                  </a:lnTo>
                  <a:lnTo>
                    <a:pt x="569982" y="50736"/>
                  </a:lnTo>
                  <a:lnTo>
                    <a:pt x="613438" y="35554"/>
                  </a:lnTo>
                  <a:lnTo>
                    <a:pt x="657939" y="22959"/>
                  </a:lnTo>
                  <a:lnTo>
                    <a:pt x="703386" y="13030"/>
                  </a:lnTo>
                  <a:lnTo>
                    <a:pt x="749682" y="5842"/>
                  </a:lnTo>
                  <a:lnTo>
                    <a:pt x="796727" y="1473"/>
                  </a:lnTo>
                  <a:lnTo>
                    <a:pt x="844423" y="0"/>
                  </a:lnTo>
                  <a:lnTo>
                    <a:pt x="1038605" y="0"/>
                  </a:lnTo>
                  <a:lnTo>
                    <a:pt x="1087411" y="1529"/>
                  </a:lnTo>
                  <a:lnTo>
                    <a:pt x="1135410" y="6055"/>
                  </a:lnTo>
                  <a:lnTo>
                    <a:pt x="1182512" y="13488"/>
                  </a:lnTo>
                  <a:lnTo>
                    <a:pt x="1228628" y="23737"/>
                  </a:lnTo>
                  <a:lnTo>
                    <a:pt x="1273666" y="36710"/>
                  </a:lnTo>
                  <a:lnTo>
                    <a:pt x="1317535" y="52316"/>
                  </a:lnTo>
                  <a:lnTo>
                    <a:pt x="1360147" y="70465"/>
                  </a:lnTo>
                  <a:lnTo>
                    <a:pt x="1401410" y="91065"/>
                  </a:lnTo>
                  <a:lnTo>
                    <a:pt x="1441233" y="114025"/>
                  </a:lnTo>
                  <a:lnTo>
                    <a:pt x="1479526" y="139254"/>
                  </a:lnTo>
                  <a:lnTo>
                    <a:pt x="1516200" y="166662"/>
                  </a:lnTo>
                  <a:lnTo>
                    <a:pt x="1551163" y="196156"/>
                  </a:lnTo>
                  <a:lnTo>
                    <a:pt x="1584325" y="227647"/>
                  </a:lnTo>
                  <a:lnTo>
                    <a:pt x="1615595" y="261043"/>
                  </a:lnTo>
                  <a:lnTo>
                    <a:pt x="1644883" y="296252"/>
                  </a:lnTo>
                  <a:lnTo>
                    <a:pt x="1672099" y="333185"/>
                  </a:lnTo>
                  <a:lnTo>
                    <a:pt x="1697153" y="371749"/>
                  </a:lnTo>
                  <a:lnTo>
                    <a:pt x="1719953" y="411854"/>
                  </a:lnTo>
                  <a:lnTo>
                    <a:pt x="1740409" y="453409"/>
                  </a:lnTo>
                  <a:lnTo>
                    <a:pt x="1758431" y="496323"/>
                  </a:lnTo>
                  <a:lnTo>
                    <a:pt x="1773929" y="540504"/>
                  </a:lnTo>
                  <a:lnTo>
                    <a:pt x="1786812" y="585862"/>
                  </a:lnTo>
                  <a:lnTo>
                    <a:pt x="1796989" y="632306"/>
                  </a:lnTo>
                  <a:lnTo>
                    <a:pt x="1804371" y="679744"/>
                  </a:lnTo>
                  <a:lnTo>
                    <a:pt x="1808866" y="728085"/>
                  </a:lnTo>
                  <a:lnTo>
                    <a:pt x="1810385" y="777240"/>
                  </a:lnTo>
                  <a:lnTo>
                    <a:pt x="1616075" y="777240"/>
                  </a:lnTo>
                  <a:lnTo>
                    <a:pt x="1614583" y="728647"/>
                  </a:lnTo>
                  <a:lnTo>
                    <a:pt x="1610164" y="680786"/>
                  </a:lnTo>
                  <a:lnTo>
                    <a:pt x="1602901" y="633752"/>
                  </a:lnTo>
                  <a:lnTo>
                    <a:pt x="1592878" y="587641"/>
                  </a:lnTo>
                  <a:lnTo>
                    <a:pt x="1580178" y="542549"/>
                  </a:lnTo>
                  <a:lnTo>
                    <a:pt x="1564886" y="498570"/>
                  </a:lnTo>
                  <a:lnTo>
                    <a:pt x="1547083" y="455800"/>
                  </a:lnTo>
                  <a:lnTo>
                    <a:pt x="1526855" y="414335"/>
                  </a:lnTo>
                  <a:lnTo>
                    <a:pt x="1504284" y="374269"/>
                  </a:lnTo>
                  <a:lnTo>
                    <a:pt x="1479454" y="335700"/>
                  </a:lnTo>
                  <a:lnTo>
                    <a:pt x="1452449" y="298721"/>
                  </a:lnTo>
                  <a:lnTo>
                    <a:pt x="1423352" y="263429"/>
                  </a:lnTo>
                  <a:lnTo>
                    <a:pt x="1392247" y="229919"/>
                  </a:lnTo>
                  <a:lnTo>
                    <a:pt x="1359217" y="198286"/>
                  </a:lnTo>
                  <a:lnTo>
                    <a:pt x="1324347" y="168627"/>
                  </a:lnTo>
                  <a:lnTo>
                    <a:pt x="1287718" y="141035"/>
                  </a:lnTo>
                  <a:lnTo>
                    <a:pt x="1249416" y="115608"/>
                  </a:lnTo>
                  <a:lnTo>
                    <a:pt x="1209524" y="92440"/>
                  </a:lnTo>
                  <a:lnTo>
                    <a:pt x="1168124" y="71626"/>
                  </a:lnTo>
                  <a:lnTo>
                    <a:pt x="1125302" y="53263"/>
                  </a:lnTo>
                  <a:lnTo>
                    <a:pt x="1081140" y="37446"/>
                  </a:lnTo>
                  <a:lnTo>
                    <a:pt x="1035721" y="24269"/>
                  </a:lnTo>
                  <a:lnTo>
                    <a:pt x="989130" y="13830"/>
                  </a:lnTo>
                  <a:lnTo>
                    <a:pt x="941451" y="6223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0969" y="2559558"/>
              <a:ext cx="443865" cy="534035"/>
            </a:xfrm>
            <a:custGeom>
              <a:avLst/>
              <a:gdLst/>
              <a:ahLst/>
              <a:cxnLst/>
              <a:rect l="l" t="t" r="r" b="b"/>
              <a:pathLst>
                <a:path w="443864" h="534035">
                  <a:moveTo>
                    <a:pt x="123190" y="0"/>
                  </a:moveTo>
                  <a:lnTo>
                    <a:pt x="0" y="133350"/>
                  </a:lnTo>
                  <a:lnTo>
                    <a:pt x="66675" y="133350"/>
                  </a:lnTo>
                  <a:lnTo>
                    <a:pt x="77716" y="190963"/>
                  </a:lnTo>
                  <a:lnTo>
                    <a:pt x="92267" y="245076"/>
                  </a:lnTo>
                  <a:lnTo>
                    <a:pt x="110060" y="295415"/>
                  </a:lnTo>
                  <a:lnTo>
                    <a:pt x="130831" y="341705"/>
                  </a:lnTo>
                  <a:lnTo>
                    <a:pt x="154312" y="383673"/>
                  </a:lnTo>
                  <a:lnTo>
                    <a:pt x="180238" y="421046"/>
                  </a:lnTo>
                  <a:lnTo>
                    <a:pt x="208343" y="453548"/>
                  </a:lnTo>
                  <a:lnTo>
                    <a:pt x="238361" y="480907"/>
                  </a:lnTo>
                  <a:lnTo>
                    <a:pt x="270025" y="502849"/>
                  </a:lnTo>
                  <a:lnTo>
                    <a:pt x="337230" y="529386"/>
                  </a:lnTo>
                  <a:lnTo>
                    <a:pt x="372239" y="533433"/>
                  </a:lnTo>
                  <a:lnTo>
                    <a:pt x="407830" y="530967"/>
                  </a:lnTo>
                  <a:lnTo>
                    <a:pt x="443738" y="521716"/>
                  </a:lnTo>
                  <a:lnTo>
                    <a:pt x="408851" y="505914"/>
                  </a:lnTo>
                  <a:lnTo>
                    <a:pt x="375671" y="483983"/>
                  </a:lnTo>
                  <a:lnTo>
                    <a:pt x="344434" y="456303"/>
                  </a:lnTo>
                  <a:lnTo>
                    <a:pt x="315376" y="423251"/>
                  </a:lnTo>
                  <a:lnTo>
                    <a:pt x="288734" y="385206"/>
                  </a:lnTo>
                  <a:lnTo>
                    <a:pt x="264744" y="342548"/>
                  </a:lnTo>
                  <a:lnTo>
                    <a:pt x="243641" y="295654"/>
                  </a:lnTo>
                  <a:lnTo>
                    <a:pt x="225663" y="244904"/>
                  </a:lnTo>
                  <a:lnTo>
                    <a:pt x="211046" y="190676"/>
                  </a:lnTo>
                  <a:lnTo>
                    <a:pt x="200025" y="133350"/>
                  </a:lnTo>
                  <a:lnTo>
                    <a:pt x="266700" y="133350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58159" y="2559558"/>
              <a:ext cx="454025" cy="533400"/>
            </a:xfrm>
            <a:custGeom>
              <a:avLst/>
              <a:gdLst/>
              <a:ahLst/>
              <a:cxnLst/>
              <a:rect l="l" t="t" r="r" b="b"/>
              <a:pathLst>
                <a:path w="454025" h="533400">
                  <a:moveTo>
                    <a:pt x="453898" y="0"/>
                  </a:moveTo>
                  <a:lnTo>
                    <a:pt x="320548" y="0"/>
                  </a:lnTo>
                  <a:lnTo>
                    <a:pt x="318667" y="58128"/>
                  </a:lnTo>
                  <a:lnTo>
                    <a:pt x="313154" y="114442"/>
                  </a:lnTo>
                  <a:lnTo>
                    <a:pt x="304206" y="168615"/>
                  </a:lnTo>
                  <a:lnTo>
                    <a:pt x="292018" y="220322"/>
                  </a:lnTo>
                  <a:lnTo>
                    <a:pt x="276784" y="269240"/>
                  </a:lnTo>
                  <a:lnTo>
                    <a:pt x="258702" y="315041"/>
                  </a:lnTo>
                  <a:lnTo>
                    <a:pt x="237965" y="357401"/>
                  </a:lnTo>
                  <a:lnTo>
                    <a:pt x="214770" y="395996"/>
                  </a:lnTo>
                  <a:lnTo>
                    <a:pt x="189313" y="430499"/>
                  </a:lnTo>
                  <a:lnTo>
                    <a:pt x="161788" y="460586"/>
                  </a:lnTo>
                  <a:lnTo>
                    <a:pt x="132392" y="485932"/>
                  </a:lnTo>
                  <a:lnTo>
                    <a:pt x="68766" y="521099"/>
                  </a:lnTo>
                  <a:lnTo>
                    <a:pt x="0" y="533400"/>
                  </a:lnTo>
                  <a:lnTo>
                    <a:pt x="133222" y="533400"/>
                  </a:lnTo>
                  <a:lnTo>
                    <a:pt x="202033" y="521099"/>
                  </a:lnTo>
                  <a:lnTo>
                    <a:pt x="265692" y="485932"/>
                  </a:lnTo>
                  <a:lnTo>
                    <a:pt x="295100" y="460586"/>
                  </a:lnTo>
                  <a:lnTo>
                    <a:pt x="322635" y="430499"/>
                  </a:lnTo>
                  <a:lnTo>
                    <a:pt x="348101" y="395996"/>
                  </a:lnTo>
                  <a:lnTo>
                    <a:pt x="371302" y="357401"/>
                  </a:lnTo>
                  <a:lnTo>
                    <a:pt x="392043" y="315041"/>
                  </a:lnTo>
                  <a:lnTo>
                    <a:pt x="410130" y="269240"/>
                  </a:lnTo>
                  <a:lnTo>
                    <a:pt x="425365" y="220322"/>
                  </a:lnTo>
                  <a:lnTo>
                    <a:pt x="437555" y="168615"/>
                  </a:lnTo>
                  <a:lnTo>
                    <a:pt x="446504" y="114442"/>
                  </a:lnTo>
                  <a:lnTo>
                    <a:pt x="452017" y="58128"/>
                  </a:lnTo>
                  <a:lnTo>
                    <a:pt x="453898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0969" y="2559558"/>
              <a:ext cx="831215" cy="533400"/>
            </a:xfrm>
            <a:custGeom>
              <a:avLst/>
              <a:gdLst/>
              <a:ahLst/>
              <a:cxnLst/>
              <a:rect l="l" t="t" r="r" b="b"/>
              <a:pathLst>
                <a:path w="831214" h="533400">
                  <a:moveTo>
                    <a:pt x="377190" y="533400"/>
                  </a:moveTo>
                  <a:lnTo>
                    <a:pt x="445956" y="521099"/>
                  </a:lnTo>
                  <a:lnTo>
                    <a:pt x="509582" y="485932"/>
                  </a:lnTo>
                  <a:lnTo>
                    <a:pt x="538978" y="460586"/>
                  </a:lnTo>
                  <a:lnTo>
                    <a:pt x="566503" y="430499"/>
                  </a:lnTo>
                  <a:lnTo>
                    <a:pt x="591960" y="395996"/>
                  </a:lnTo>
                  <a:lnTo>
                    <a:pt x="615155" y="357401"/>
                  </a:lnTo>
                  <a:lnTo>
                    <a:pt x="635892" y="315041"/>
                  </a:lnTo>
                  <a:lnTo>
                    <a:pt x="653974" y="269240"/>
                  </a:lnTo>
                  <a:lnTo>
                    <a:pt x="669208" y="220322"/>
                  </a:lnTo>
                  <a:lnTo>
                    <a:pt x="681396" y="168615"/>
                  </a:lnTo>
                  <a:lnTo>
                    <a:pt x="690344" y="114442"/>
                  </a:lnTo>
                  <a:lnTo>
                    <a:pt x="695857" y="58128"/>
                  </a:lnTo>
                  <a:lnTo>
                    <a:pt x="697738" y="0"/>
                  </a:lnTo>
                  <a:lnTo>
                    <a:pt x="831088" y="0"/>
                  </a:lnTo>
                  <a:lnTo>
                    <a:pt x="829207" y="58128"/>
                  </a:lnTo>
                  <a:lnTo>
                    <a:pt x="823694" y="114442"/>
                  </a:lnTo>
                  <a:lnTo>
                    <a:pt x="814745" y="168615"/>
                  </a:lnTo>
                  <a:lnTo>
                    <a:pt x="802555" y="220322"/>
                  </a:lnTo>
                  <a:lnTo>
                    <a:pt x="787320" y="269240"/>
                  </a:lnTo>
                  <a:lnTo>
                    <a:pt x="769233" y="315041"/>
                  </a:lnTo>
                  <a:lnTo>
                    <a:pt x="748492" y="357401"/>
                  </a:lnTo>
                  <a:lnTo>
                    <a:pt x="725291" y="395996"/>
                  </a:lnTo>
                  <a:lnTo>
                    <a:pt x="699825" y="430499"/>
                  </a:lnTo>
                  <a:lnTo>
                    <a:pt x="672290" y="460586"/>
                  </a:lnTo>
                  <a:lnTo>
                    <a:pt x="642882" y="485932"/>
                  </a:lnTo>
                  <a:lnTo>
                    <a:pt x="579223" y="521099"/>
                  </a:lnTo>
                  <a:lnTo>
                    <a:pt x="510413" y="533400"/>
                  </a:lnTo>
                  <a:lnTo>
                    <a:pt x="377190" y="533400"/>
                  </a:lnTo>
                  <a:lnTo>
                    <a:pt x="305928" y="520117"/>
                  </a:lnTo>
                  <a:lnTo>
                    <a:pt x="239790" y="482007"/>
                  </a:lnTo>
                  <a:lnTo>
                    <a:pt x="209269" y="454454"/>
                  </a:lnTo>
                  <a:lnTo>
                    <a:pt x="180784" y="421671"/>
                  </a:lnTo>
                  <a:lnTo>
                    <a:pt x="154585" y="383983"/>
                  </a:lnTo>
                  <a:lnTo>
                    <a:pt x="130922" y="341714"/>
                  </a:lnTo>
                  <a:lnTo>
                    <a:pt x="110049" y="295191"/>
                  </a:lnTo>
                  <a:lnTo>
                    <a:pt x="92216" y="244739"/>
                  </a:lnTo>
                  <a:lnTo>
                    <a:pt x="77674" y="190683"/>
                  </a:lnTo>
                  <a:lnTo>
                    <a:pt x="66675" y="133350"/>
                  </a:lnTo>
                  <a:lnTo>
                    <a:pt x="0" y="133350"/>
                  </a:lnTo>
                  <a:lnTo>
                    <a:pt x="123190" y="0"/>
                  </a:lnTo>
                  <a:lnTo>
                    <a:pt x="266700" y="133350"/>
                  </a:lnTo>
                  <a:lnTo>
                    <a:pt x="200025" y="133350"/>
                  </a:lnTo>
                  <a:lnTo>
                    <a:pt x="211046" y="190676"/>
                  </a:lnTo>
                  <a:lnTo>
                    <a:pt x="225663" y="244904"/>
                  </a:lnTo>
                  <a:lnTo>
                    <a:pt x="243641" y="295654"/>
                  </a:lnTo>
                  <a:lnTo>
                    <a:pt x="264744" y="342548"/>
                  </a:lnTo>
                  <a:lnTo>
                    <a:pt x="288734" y="385206"/>
                  </a:lnTo>
                  <a:lnTo>
                    <a:pt x="315376" y="423251"/>
                  </a:lnTo>
                  <a:lnTo>
                    <a:pt x="344434" y="456303"/>
                  </a:lnTo>
                  <a:lnTo>
                    <a:pt x="375671" y="483983"/>
                  </a:lnTo>
                  <a:lnTo>
                    <a:pt x="408851" y="505914"/>
                  </a:lnTo>
                  <a:lnTo>
                    <a:pt x="443738" y="521716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640581" y="3762429"/>
            <a:ext cx="733425" cy="1867535"/>
            <a:chOff x="4189476" y="3374062"/>
            <a:chExt cx="733425" cy="1867535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0546" y="3374062"/>
              <a:ext cx="691999" cy="186700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9476" y="3416807"/>
              <a:ext cx="712482" cy="70485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866768" y="3966211"/>
            <a:ext cx="26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37" baseline="-20833" dirty="0">
                <a:latin typeface="Calibri"/>
                <a:cs typeface="Calibri"/>
              </a:rPr>
              <a:t>3</a:t>
            </a:r>
            <a:endParaRPr sz="1800" baseline="-20833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0581" y="4986249"/>
            <a:ext cx="712482" cy="70487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866768" y="5147260"/>
            <a:ext cx="264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37" baseline="-20833" dirty="0">
                <a:latin typeface="Calibri"/>
                <a:cs typeface="Calibri"/>
              </a:rPr>
              <a:t>5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44115" y="4436872"/>
            <a:ext cx="687070" cy="2242185"/>
            <a:chOff x="4293010" y="4048505"/>
            <a:chExt cx="687070" cy="2242185"/>
          </a:xfrm>
        </p:grpSpPr>
        <p:sp>
          <p:nvSpPr>
            <p:cNvPr id="40" name="object 40"/>
            <p:cNvSpPr/>
            <p:nvPr/>
          </p:nvSpPr>
          <p:spPr>
            <a:xfrm>
              <a:off x="4491481" y="4048505"/>
              <a:ext cx="111125" cy="570230"/>
            </a:xfrm>
            <a:custGeom>
              <a:avLst/>
              <a:gdLst/>
              <a:ahLst/>
              <a:cxnLst/>
              <a:rect l="l" t="t" r="r" b="b"/>
              <a:pathLst>
                <a:path w="111125" h="570229">
                  <a:moveTo>
                    <a:pt x="55371" y="37773"/>
                  </a:moveTo>
                  <a:lnTo>
                    <a:pt x="45846" y="54102"/>
                  </a:lnTo>
                  <a:lnTo>
                    <a:pt x="45846" y="570103"/>
                  </a:lnTo>
                  <a:lnTo>
                    <a:pt x="64896" y="570103"/>
                  </a:lnTo>
                  <a:lnTo>
                    <a:pt x="64896" y="54102"/>
                  </a:lnTo>
                  <a:lnTo>
                    <a:pt x="55371" y="37773"/>
                  </a:lnTo>
                  <a:close/>
                </a:path>
                <a:path w="111125" h="570229">
                  <a:moveTo>
                    <a:pt x="55371" y="0"/>
                  </a:moveTo>
                  <a:lnTo>
                    <a:pt x="2666" y="90297"/>
                  </a:lnTo>
                  <a:lnTo>
                    <a:pt x="0" y="94742"/>
                  </a:lnTo>
                  <a:lnTo>
                    <a:pt x="1523" y="100584"/>
                  </a:lnTo>
                  <a:lnTo>
                    <a:pt x="10667" y="105918"/>
                  </a:lnTo>
                  <a:lnTo>
                    <a:pt x="16509" y="104394"/>
                  </a:lnTo>
                  <a:lnTo>
                    <a:pt x="45846" y="54102"/>
                  </a:lnTo>
                  <a:lnTo>
                    <a:pt x="45846" y="18796"/>
                  </a:lnTo>
                  <a:lnTo>
                    <a:pt x="66342" y="18796"/>
                  </a:lnTo>
                  <a:lnTo>
                    <a:pt x="55371" y="0"/>
                  </a:lnTo>
                  <a:close/>
                </a:path>
                <a:path w="111125" h="570229">
                  <a:moveTo>
                    <a:pt x="66342" y="18796"/>
                  </a:moveTo>
                  <a:lnTo>
                    <a:pt x="64896" y="18796"/>
                  </a:lnTo>
                  <a:lnTo>
                    <a:pt x="64897" y="54102"/>
                  </a:lnTo>
                  <a:lnTo>
                    <a:pt x="94233" y="104394"/>
                  </a:lnTo>
                  <a:lnTo>
                    <a:pt x="100075" y="105918"/>
                  </a:lnTo>
                  <a:lnTo>
                    <a:pt x="109219" y="100584"/>
                  </a:lnTo>
                  <a:lnTo>
                    <a:pt x="110743" y="94742"/>
                  </a:lnTo>
                  <a:lnTo>
                    <a:pt x="108076" y="90297"/>
                  </a:lnTo>
                  <a:lnTo>
                    <a:pt x="66342" y="18796"/>
                  </a:lnTo>
                  <a:close/>
                </a:path>
                <a:path w="111125" h="570229">
                  <a:moveTo>
                    <a:pt x="64896" y="18796"/>
                  </a:moveTo>
                  <a:lnTo>
                    <a:pt x="45846" y="18796"/>
                  </a:lnTo>
                  <a:lnTo>
                    <a:pt x="45846" y="54102"/>
                  </a:lnTo>
                  <a:lnTo>
                    <a:pt x="55371" y="37773"/>
                  </a:lnTo>
                  <a:lnTo>
                    <a:pt x="47116" y="23622"/>
                  </a:lnTo>
                  <a:lnTo>
                    <a:pt x="64896" y="23622"/>
                  </a:lnTo>
                  <a:lnTo>
                    <a:pt x="64896" y="18796"/>
                  </a:lnTo>
                  <a:close/>
                </a:path>
                <a:path w="111125" h="570229">
                  <a:moveTo>
                    <a:pt x="64896" y="23622"/>
                  </a:moveTo>
                  <a:lnTo>
                    <a:pt x="63626" y="23622"/>
                  </a:lnTo>
                  <a:lnTo>
                    <a:pt x="55371" y="37773"/>
                  </a:lnTo>
                  <a:lnTo>
                    <a:pt x="64897" y="54102"/>
                  </a:lnTo>
                  <a:lnTo>
                    <a:pt x="64896" y="23622"/>
                  </a:lnTo>
                  <a:close/>
                </a:path>
                <a:path w="111125" h="570229">
                  <a:moveTo>
                    <a:pt x="63626" y="23622"/>
                  </a:moveTo>
                  <a:lnTo>
                    <a:pt x="47116" y="23622"/>
                  </a:lnTo>
                  <a:lnTo>
                    <a:pt x="55371" y="37773"/>
                  </a:lnTo>
                  <a:lnTo>
                    <a:pt x="63626" y="23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3010" y="5612652"/>
              <a:ext cx="686707" cy="67776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952746" y="6144896"/>
            <a:ext cx="26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37" baseline="-20833" dirty="0">
                <a:latin typeface="Calibri"/>
                <a:cs typeface="Calibri"/>
              </a:rPr>
              <a:t>7</a:t>
            </a:r>
            <a:endParaRPr sz="1800" baseline="-20833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65741" y="6001019"/>
            <a:ext cx="685254" cy="67776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6074410" y="6144896"/>
            <a:ext cx="265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37" baseline="-20833" dirty="0">
                <a:latin typeface="Calibri"/>
                <a:cs typeface="Calibri"/>
              </a:rPr>
              <a:t>9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49952" y="4207511"/>
            <a:ext cx="2105660" cy="1893570"/>
            <a:chOff x="4498847" y="3819144"/>
            <a:chExt cx="2105660" cy="1893570"/>
          </a:xfrm>
        </p:grpSpPr>
        <p:sp>
          <p:nvSpPr>
            <p:cNvPr id="46" name="object 46"/>
            <p:cNvSpPr/>
            <p:nvPr/>
          </p:nvSpPr>
          <p:spPr>
            <a:xfrm>
              <a:off x="4531868" y="5147309"/>
              <a:ext cx="1010919" cy="565785"/>
            </a:xfrm>
            <a:custGeom>
              <a:avLst/>
              <a:gdLst/>
              <a:ahLst/>
              <a:cxnLst/>
              <a:rect l="l" t="t" r="r" b="b"/>
              <a:pathLst>
                <a:path w="1010920" h="565785">
                  <a:moveTo>
                    <a:pt x="111379" y="466471"/>
                  </a:moveTo>
                  <a:lnTo>
                    <a:pt x="57480" y="135674"/>
                  </a:lnTo>
                  <a:lnTo>
                    <a:pt x="91186" y="176530"/>
                  </a:lnTo>
                  <a:lnTo>
                    <a:pt x="94488" y="180594"/>
                  </a:lnTo>
                  <a:lnTo>
                    <a:pt x="100571" y="181241"/>
                  </a:lnTo>
                  <a:lnTo>
                    <a:pt x="104521" y="177800"/>
                  </a:lnTo>
                  <a:lnTo>
                    <a:pt x="108585" y="174498"/>
                  </a:lnTo>
                  <a:lnTo>
                    <a:pt x="109220" y="168529"/>
                  </a:lnTo>
                  <a:lnTo>
                    <a:pt x="105918" y="164465"/>
                  </a:lnTo>
                  <a:lnTo>
                    <a:pt x="53403" y="100838"/>
                  </a:lnTo>
                  <a:lnTo>
                    <a:pt x="39370" y="83820"/>
                  </a:lnTo>
                  <a:lnTo>
                    <a:pt x="0" y="186309"/>
                  </a:lnTo>
                  <a:lnTo>
                    <a:pt x="2413" y="191770"/>
                  </a:lnTo>
                  <a:lnTo>
                    <a:pt x="12319" y="195580"/>
                  </a:lnTo>
                  <a:lnTo>
                    <a:pt x="17780" y="193167"/>
                  </a:lnTo>
                  <a:lnTo>
                    <a:pt x="38671" y="138722"/>
                  </a:lnTo>
                  <a:lnTo>
                    <a:pt x="92583" y="469519"/>
                  </a:lnTo>
                  <a:lnTo>
                    <a:pt x="111379" y="466471"/>
                  </a:lnTo>
                  <a:close/>
                </a:path>
                <a:path w="1010920" h="565785">
                  <a:moveTo>
                    <a:pt x="1010539" y="549783"/>
                  </a:moveTo>
                  <a:lnTo>
                    <a:pt x="271805" y="23647"/>
                  </a:lnTo>
                  <a:lnTo>
                    <a:pt x="329819" y="28956"/>
                  </a:lnTo>
                  <a:lnTo>
                    <a:pt x="334518" y="25019"/>
                  </a:lnTo>
                  <a:lnTo>
                    <a:pt x="335407" y="14605"/>
                  </a:lnTo>
                  <a:lnTo>
                    <a:pt x="331597" y="9906"/>
                  </a:lnTo>
                  <a:lnTo>
                    <a:pt x="257429" y="3175"/>
                  </a:lnTo>
                  <a:lnTo>
                    <a:pt x="222250" y="0"/>
                  </a:lnTo>
                  <a:lnTo>
                    <a:pt x="265176" y="95250"/>
                  </a:lnTo>
                  <a:lnTo>
                    <a:pt x="267335" y="100076"/>
                  </a:lnTo>
                  <a:lnTo>
                    <a:pt x="273050" y="102235"/>
                  </a:lnTo>
                  <a:lnTo>
                    <a:pt x="277749" y="100076"/>
                  </a:lnTo>
                  <a:lnTo>
                    <a:pt x="282575" y="97917"/>
                  </a:lnTo>
                  <a:lnTo>
                    <a:pt x="284734" y="92202"/>
                  </a:lnTo>
                  <a:lnTo>
                    <a:pt x="282575" y="87376"/>
                  </a:lnTo>
                  <a:lnTo>
                    <a:pt x="260781" y="39154"/>
                  </a:lnTo>
                  <a:lnTo>
                    <a:pt x="999490" y="565277"/>
                  </a:lnTo>
                  <a:lnTo>
                    <a:pt x="1010539" y="549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8847" y="3819144"/>
              <a:ext cx="2105405" cy="125196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470271" y="4400551"/>
            <a:ext cx="1383665" cy="7816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8260" marR="30480" indent="-10795" algn="just">
              <a:lnSpc>
                <a:spcPts val="1900"/>
              </a:lnSpc>
              <a:spcBef>
                <a:spcPts val="38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Transaction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7" baseline="-20833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waiting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transaction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7" baseline="-20833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91100" y="3834257"/>
            <a:ext cx="1571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Calibri"/>
                <a:cs typeface="Calibri"/>
              </a:rPr>
              <a:t>Wait-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Graph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25265" y="4578605"/>
            <a:ext cx="909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W-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12133" y="5670932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W-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05983" y="5580711"/>
            <a:ext cx="829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W-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66217" y="7104582"/>
            <a:ext cx="5834380" cy="1446530"/>
            <a:chOff x="515112" y="6716215"/>
            <a:chExt cx="5834380" cy="1446530"/>
          </a:xfrm>
        </p:grpSpPr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899" y="6716215"/>
              <a:ext cx="5673506" cy="142361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34162" y="6922769"/>
              <a:ext cx="5796280" cy="1221105"/>
            </a:xfrm>
            <a:custGeom>
              <a:avLst/>
              <a:gdLst/>
              <a:ahLst/>
              <a:cxnLst/>
              <a:rect l="l" t="t" r="r" b="b"/>
              <a:pathLst>
                <a:path w="5796280" h="1221104">
                  <a:moveTo>
                    <a:pt x="0" y="1220723"/>
                  </a:moveTo>
                  <a:lnTo>
                    <a:pt x="5795772" y="1220723"/>
                  </a:lnTo>
                  <a:lnTo>
                    <a:pt x="5795772" y="0"/>
                  </a:lnTo>
                  <a:lnTo>
                    <a:pt x="0" y="0"/>
                  </a:lnTo>
                  <a:lnTo>
                    <a:pt x="0" y="122072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959308" y="8611972"/>
            <a:ext cx="17075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READ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WRITE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dependency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39619" y="8611972"/>
            <a:ext cx="1712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WRITE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READ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dependency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42408" y="8611972"/>
            <a:ext cx="1807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WRITE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WRITE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dependency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7136" y="3817367"/>
            <a:ext cx="3401567" cy="297180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2575560" y="5929631"/>
            <a:ext cx="533400" cy="276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spc="-20" dirty="0">
                <a:latin typeface="Comic Sans MS"/>
                <a:cs typeface="Comic Sans MS"/>
              </a:rPr>
              <a:t>Read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88971" y="3448305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Waiting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32722D6-311A-B1F8-EA0E-9D15B761B39C}"/>
              </a:ext>
            </a:extLst>
          </p:cNvPr>
          <p:cNvSpPr/>
          <p:nvPr/>
        </p:nvSpPr>
        <p:spPr>
          <a:xfrm>
            <a:off x="3375547" y="6177526"/>
            <a:ext cx="685254" cy="534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&lt;0,3&gt;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932941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3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Barriers</a:t>
            </a:r>
            <a:r>
              <a:rPr sz="3200" u="sng" spc="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to</a:t>
            </a:r>
            <a:r>
              <a:rPr sz="3200" u="sng" spc="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</a:rPr>
              <a:t>Parallelism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 dirty="0"/>
          </a:p>
        </p:txBody>
      </p:sp>
      <p:sp>
        <p:nvSpPr>
          <p:cNvPr id="5" name="object 5"/>
          <p:cNvSpPr txBox="1"/>
          <p:nvPr/>
        </p:nvSpPr>
        <p:spPr>
          <a:xfrm>
            <a:off x="976375" y="2036317"/>
            <a:ext cx="5545455" cy="6260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i="1" spc="130" dirty="0">
                <a:latin typeface="Arial"/>
                <a:cs typeface="Arial"/>
              </a:rPr>
              <a:t>  </a:t>
            </a:r>
            <a:r>
              <a:rPr sz="2400" i="1" spc="-10" dirty="0">
                <a:latin typeface="Arial"/>
                <a:cs typeface="Arial"/>
              </a:rPr>
              <a:t>Startup: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000" dirty="0">
              <a:latin typeface="Arial"/>
              <a:cs typeface="Arial"/>
            </a:endParaRPr>
          </a:p>
          <a:p>
            <a:pPr marL="544195" marR="5080">
              <a:lnSpc>
                <a:spcPct val="101200"/>
              </a:lnSpc>
              <a:spcBef>
                <a:spcPts val="5"/>
              </a:spcBef>
            </a:pP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11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time</a:t>
            </a:r>
            <a:r>
              <a:rPr sz="2050" i="1" spc="105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needed</a:t>
            </a:r>
            <a:r>
              <a:rPr sz="2050" i="1" spc="1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10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start</a:t>
            </a:r>
            <a:r>
              <a:rPr sz="2050" i="1" spc="10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1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parallel</a:t>
            </a:r>
            <a:r>
              <a:rPr lang="en-US" sz="2050" i="1" dirty="0">
                <a:latin typeface="Arial"/>
                <a:cs typeface="Arial"/>
              </a:rPr>
              <a:t> operation</a:t>
            </a:r>
            <a:r>
              <a:rPr sz="2050" i="1" spc="-1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(thread</a:t>
            </a:r>
            <a:r>
              <a:rPr sz="2050" i="1" spc="-2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creation/connection </a:t>
            </a:r>
            <a:r>
              <a:rPr sz="2050" i="1" dirty="0">
                <a:latin typeface="Arial"/>
                <a:cs typeface="Arial"/>
              </a:rPr>
              <a:t>overhead)</a:t>
            </a:r>
            <a:r>
              <a:rPr sz="2050" i="1" spc="-20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may </a:t>
            </a:r>
            <a:r>
              <a:rPr sz="2050" i="1" dirty="0">
                <a:latin typeface="Arial"/>
                <a:cs typeface="Arial"/>
              </a:rPr>
              <a:t>dominate</a:t>
            </a:r>
            <a:r>
              <a:rPr sz="2050" i="1" spc="1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actual</a:t>
            </a:r>
            <a:r>
              <a:rPr sz="2050" i="1" spc="1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computation</a:t>
            </a:r>
            <a:r>
              <a:rPr sz="2050" i="1" spc="13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time.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50" i="1" spc="130" dirty="0">
                <a:latin typeface="Arial"/>
                <a:cs typeface="Arial"/>
              </a:rPr>
              <a:t>  </a:t>
            </a:r>
            <a:r>
              <a:rPr sz="2400" i="1" spc="-10" dirty="0">
                <a:latin typeface="Arial"/>
                <a:cs typeface="Arial"/>
              </a:rPr>
              <a:t>Interference</a:t>
            </a:r>
            <a:r>
              <a:rPr sz="280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000" dirty="0">
              <a:latin typeface="Arial"/>
              <a:cs typeface="Arial"/>
            </a:endParaRPr>
          </a:p>
          <a:p>
            <a:pPr marL="544195" marR="166370">
              <a:lnSpc>
                <a:spcPct val="101499"/>
              </a:lnSpc>
              <a:spcBef>
                <a:spcPts val="5"/>
              </a:spcBef>
            </a:pPr>
            <a:r>
              <a:rPr sz="2050" i="1" dirty="0">
                <a:latin typeface="Arial"/>
                <a:cs typeface="Arial"/>
              </a:rPr>
              <a:t>When</a:t>
            </a:r>
            <a:r>
              <a:rPr sz="2050" i="1" spc="-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accessing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shared </a:t>
            </a:r>
            <a:r>
              <a:rPr sz="2050" i="1" spc="-10" dirty="0">
                <a:latin typeface="Arial"/>
                <a:cs typeface="Arial"/>
              </a:rPr>
              <a:t>resources,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each</a:t>
            </a:r>
            <a:r>
              <a:rPr lang="en-US" sz="2050" i="1" spc="-20" dirty="0">
                <a:latin typeface="Arial"/>
                <a:cs typeface="Arial"/>
              </a:rPr>
              <a:t> new process</a:t>
            </a:r>
            <a:r>
              <a:rPr sz="2050" i="1" spc="10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slows</a:t>
            </a:r>
            <a:r>
              <a:rPr sz="2050" i="1" spc="10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down</a:t>
            </a:r>
            <a:r>
              <a:rPr sz="2050" i="1" spc="10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11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others</a:t>
            </a:r>
            <a:r>
              <a:rPr sz="2050" i="1" spc="114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(hot</a:t>
            </a:r>
            <a:r>
              <a:rPr sz="2050" i="1" spc="509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spot</a:t>
            </a:r>
            <a:r>
              <a:rPr lang="en-US" sz="205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problem).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50" i="1" spc="130" dirty="0">
                <a:latin typeface="Arial"/>
                <a:cs typeface="Arial"/>
              </a:rPr>
              <a:t>  </a:t>
            </a:r>
            <a:r>
              <a:rPr sz="2400" i="1" spc="-10" dirty="0">
                <a:latin typeface="Arial"/>
                <a:cs typeface="Arial"/>
              </a:rPr>
              <a:t>Skew</a:t>
            </a:r>
            <a:r>
              <a:rPr sz="280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000" dirty="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  <a:spcBef>
                <a:spcPts val="5"/>
              </a:spcBef>
            </a:pP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response</a:t>
            </a:r>
            <a:r>
              <a:rPr sz="2050" i="1" spc="1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time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set</a:t>
            </a:r>
            <a:r>
              <a:rPr sz="2050" i="1" spc="12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parallel</a:t>
            </a:r>
            <a:endParaRPr sz="2050" dirty="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  <a:spcBef>
                <a:spcPts val="20"/>
              </a:spcBef>
            </a:pPr>
            <a:r>
              <a:rPr sz="2050" i="1" spc="-10" dirty="0">
                <a:latin typeface="Arial"/>
                <a:cs typeface="Arial"/>
              </a:rPr>
              <a:t>processes</a:t>
            </a:r>
            <a:r>
              <a:rPr sz="2050" i="1" spc="1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is</a:t>
            </a:r>
            <a:r>
              <a:rPr sz="2050" i="1" spc="11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12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time</a:t>
            </a:r>
            <a:r>
              <a:rPr sz="2050" i="1" spc="11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1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12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slowest</a:t>
            </a:r>
            <a:r>
              <a:rPr sz="2050" i="1" spc="114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one.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6486" y="1247753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66115" y="7010400"/>
            <a:ext cx="6306185" cy="2413000"/>
            <a:chOff x="494964" y="6844924"/>
            <a:chExt cx="6306185" cy="2413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3411" y="7092618"/>
              <a:ext cx="2857473" cy="21647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964" y="6844924"/>
              <a:ext cx="4072508" cy="16887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531B3B-5B81-2996-77F8-FD53462EA6CD}"/>
              </a:ext>
            </a:extLst>
          </p:cNvPr>
          <p:cNvSpPr txBox="1"/>
          <p:nvPr/>
        </p:nvSpPr>
        <p:spPr>
          <a:xfrm>
            <a:off x="796486" y="539867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Handling Deadlocks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2D9B1-EA63-BF7B-6656-B2E7D63CE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41" y="1600201"/>
            <a:ext cx="6380064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9C8E77-FC88-C1EC-A442-7C5BD0F7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98F5E2B-E558-C667-A174-1B55474C39CB}"/>
              </a:ext>
            </a:extLst>
          </p:cNvPr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5B75143-09D2-E742-CC80-5D79A6988D49}"/>
              </a:ext>
            </a:extLst>
          </p:cNvPr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75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D7ACB2C-2B86-D550-4E7A-B19E6556D271}"/>
              </a:ext>
            </a:extLst>
          </p:cNvPr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32CBF88-15F1-6DD3-DE2E-BF1B6F6B7269}"/>
              </a:ext>
            </a:extLst>
          </p:cNvPr>
          <p:cNvSpPr txBox="1"/>
          <p:nvPr/>
        </p:nvSpPr>
        <p:spPr>
          <a:xfrm>
            <a:off x="810259" y="871982"/>
            <a:ext cx="6060440" cy="5350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dirty="0">
                <a:latin typeface="Arial"/>
                <a:cs typeface="Arial"/>
              </a:rPr>
              <a:t>Handling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spc="-10" dirty="0">
                <a:latin typeface="Arial"/>
                <a:cs typeface="Arial"/>
              </a:rPr>
              <a:t>Deadlocks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</a:pPr>
            <a:r>
              <a:rPr sz="4200" i="1" spc="500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Detection</a:t>
            </a:r>
            <a:r>
              <a:rPr sz="2250" i="1" u="sng" spc="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250" i="1" u="sng" spc="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Resolution</a:t>
            </a:r>
            <a:r>
              <a:rPr sz="2450" i="1" spc="-10" dirty="0">
                <a:latin typeface="Arial"/>
                <a:cs typeface="Arial"/>
              </a:rPr>
              <a:t>: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00">
              <a:latin typeface="Arial"/>
              <a:cs typeface="Arial"/>
            </a:endParaRPr>
          </a:p>
          <a:p>
            <a:pPr marL="710565" marR="5080" indent="-220979">
              <a:lnSpc>
                <a:spcPct val="101000"/>
              </a:lnSpc>
            </a:pPr>
            <a:r>
              <a:rPr sz="1850" i="1" dirty="0">
                <a:latin typeface="Arial"/>
                <a:cs typeface="Arial"/>
              </a:rPr>
              <a:t>{</a:t>
            </a:r>
            <a:r>
              <a:rPr sz="18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Abort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and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restart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transaction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if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it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has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waited</a:t>
            </a:r>
            <a:r>
              <a:rPr sz="2050" i="1" spc="509" dirty="0">
                <a:latin typeface="Arial"/>
                <a:cs typeface="Arial"/>
              </a:rPr>
              <a:t> </a:t>
            </a:r>
            <a:r>
              <a:rPr sz="2050" i="1" spc="-795" dirty="0">
                <a:latin typeface="Arial"/>
                <a:cs typeface="Arial"/>
              </a:rPr>
              <a:t>for</a:t>
            </a:r>
            <a:r>
              <a:rPr sz="2050" i="1" dirty="0">
                <a:latin typeface="Arial"/>
                <a:cs typeface="Arial"/>
              </a:rPr>
              <a:t> a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lock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for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long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time.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Arial"/>
              <a:cs typeface="Arial"/>
            </a:endParaRPr>
          </a:p>
          <a:p>
            <a:pPr marL="710565" marR="381000" indent="-220979">
              <a:lnSpc>
                <a:spcPct val="101499"/>
              </a:lnSpc>
            </a:pPr>
            <a:r>
              <a:rPr sz="1850" i="1" dirty="0">
                <a:latin typeface="Arial"/>
                <a:cs typeface="Arial"/>
              </a:rPr>
              <a:t>{</a:t>
            </a:r>
            <a:r>
              <a:rPr sz="18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Detect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cycles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wait-</a:t>
            </a:r>
            <a:r>
              <a:rPr sz="2050" i="1" dirty="0">
                <a:latin typeface="Arial"/>
                <a:cs typeface="Arial"/>
              </a:rPr>
              <a:t>for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graph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and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315" dirty="0">
                <a:latin typeface="Arial"/>
                <a:cs typeface="Arial"/>
              </a:rPr>
              <a:t>select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-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transaction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(involved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cycle)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abort.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sz="4200" i="1" spc="575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Prevention</a:t>
            </a:r>
            <a:r>
              <a:rPr sz="2450" i="1" spc="-10" dirty="0">
                <a:latin typeface="Arial"/>
                <a:cs typeface="Arial"/>
              </a:rPr>
              <a:t>: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00">
              <a:latin typeface="Arial"/>
              <a:cs typeface="Arial"/>
            </a:endParaRPr>
          </a:p>
          <a:p>
            <a:pPr marL="772795" marR="2376170" indent="-388620">
              <a:lnSpc>
                <a:spcPct val="18200"/>
              </a:lnSpc>
              <a:tabLst>
                <a:tab pos="918844" algn="l"/>
                <a:tab pos="3520440" algn="l"/>
              </a:tabLst>
            </a:pPr>
            <a:r>
              <a:rPr sz="2050" i="1" dirty="0">
                <a:latin typeface="Arial"/>
                <a:cs typeface="Arial"/>
              </a:rPr>
              <a:t>If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1850" i="1" spc="-60" dirty="0">
                <a:latin typeface="Arial"/>
                <a:cs typeface="Arial"/>
              </a:rPr>
              <a:t>T</a:t>
            </a:r>
            <a:r>
              <a:rPr sz="1850" i="1" dirty="0">
                <a:latin typeface="Arial"/>
                <a:cs typeface="Arial"/>
              </a:rPr>
              <a:t>	</a:t>
            </a:r>
            <a:r>
              <a:rPr sz="2050" i="1" dirty="0">
                <a:latin typeface="Arial"/>
                <a:cs typeface="Arial"/>
              </a:rPr>
              <a:t>requires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lock</a:t>
            </a:r>
            <a:r>
              <a:rPr sz="20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held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by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T</a:t>
            </a:r>
            <a:r>
              <a:rPr sz="1850" i="1" spc="-335" dirty="0">
                <a:latin typeface="Arial"/>
                <a:cs typeface="Arial"/>
              </a:rPr>
              <a:t> </a:t>
            </a:r>
            <a:r>
              <a:rPr sz="2050" i="1" spc="-575" dirty="0">
                <a:latin typeface="Arial"/>
                <a:cs typeface="Arial"/>
              </a:rPr>
              <a:t>,</a:t>
            </a:r>
            <a:r>
              <a:rPr sz="2050" i="1" spc="-50" dirty="0">
                <a:latin typeface="Arial"/>
                <a:cs typeface="Arial"/>
              </a:rPr>
              <a:t> </a:t>
            </a:r>
            <a:r>
              <a:rPr sz="1300" i="1" spc="-50" dirty="0">
                <a:latin typeface="Arial"/>
                <a:cs typeface="Arial"/>
              </a:rPr>
              <a:t>i</a:t>
            </a:r>
            <a:r>
              <a:rPr sz="1300" i="1" dirty="0">
                <a:latin typeface="Arial"/>
                <a:cs typeface="Arial"/>
              </a:rPr>
              <a:t>		</a:t>
            </a:r>
            <a:r>
              <a:rPr sz="1300" i="1" spc="-50" dirty="0"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000">
              <a:latin typeface="Arial"/>
              <a:cs typeface="Arial"/>
            </a:endParaRPr>
          </a:p>
          <a:p>
            <a:pPr marL="1248410" marR="1629410" indent="-596265">
              <a:lnSpc>
                <a:spcPct val="18200"/>
              </a:lnSpc>
              <a:spcBef>
                <a:spcPts val="5"/>
              </a:spcBef>
              <a:tabLst>
                <a:tab pos="1394460" algn="l"/>
                <a:tab pos="2613660" algn="l"/>
                <a:tab pos="3173095" algn="l"/>
                <a:tab pos="3324225" algn="l"/>
                <a:tab pos="3470275" algn="l"/>
              </a:tabLst>
            </a:pPr>
            <a:r>
              <a:rPr sz="1850" i="1" dirty="0">
                <a:latin typeface="Arial"/>
                <a:cs typeface="Arial"/>
              </a:rPr>
              <a:t>?</a:t>
            </a:r>
            <a:r>
              <a:rPr sz="1850" i="1" spc="11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If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T</a:t>
            </a:r>
            <a:r>
              <a:rPr sz="1850" i="1" dirty="0">
                <a:latin typeface="Arial"/>
                <a:cs typeface="Arial"/>
              </a:rPr>
              <a:t>	</a:t>
            </a:r>
            <a:r>
              <a:rPr sz="2050" i="1" dirty="0">
                <a:latin typeface="Arial"/>
                <a:cs typeface="Arial"/>
              </a:rPr>
              <a:t>is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older</a:t>
            </a:r>
            <a:r>
              <a:rPr sz="2050" i="1" dirty="0">
                <a:latin typeface="Arial"/>
                <a:cs typeface="Arial"/>
              </a:rPr>
              <a:t>	</a:t>
            </a:r>
            <a:r>
              <a:rPr sz="2050" i="1" spc="-25" dirty="0">
                <a:latin typeface="Arial"/>
                <a:cs typeface="Arial"/>
              </a:rPr>
              <a:t>=</a:t>
            </a:r>
            <a:r>
              <a:rPr sz="1150" i="1" spc="-25" dirty="0">
                <a:latin typeface="Arial"/>
                <a:cs typeface="Arial"/>
              </a:rPr>
              <a:t>)</a:t>
            </a:r>
            <a:r>
              <a:rPr sz="1150" i="1" dirty="0">
                <a:latin typeface="Arial"/>
                <a:cs typeface="Arial"/>
              </a:rPr>
              <a:t>	</a:t>
            </a:r>
            <a:r>
              <a:rPr sz="1850" i="1" spc="-50" dirty="0">
                <a:latin typeface="Arial"/>
                <a:cs typeface="Arial"/>
              </a:rPr>
              <a:t>T</a:t>
            </a:r>
            <a:r>
              <a:rPr sz="1850" i="1" dirty="0">
                <a:latin typeface="Arial"/>
                <a:cs typeface="Arial"/>
              </a:rPr>
              <a:t>	</a:t>
            </a:r>
            <a:r>
              <a:rPr sz="2050" i="1" dirty="0">
                <a:latin typeface="Arial"/>
                <a:cs typeface="Arial"/>
              </a:rPr>
              <a:t>can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wait.</a:t>
            </a:r>
            <a:r>
              <a:rPr sz="2050" i="1" spc="509" dirty="0">
                <a:latin typeface="Arial"/>
                <a:cs typeface="Arial"/>
              </a:rPr>
              <a:t> </a:t>
            </a:r>
            <a:r>
              <a:rPr sz="1300" i="1" spc="-50" dirty="0">
                <a:latin typeface="Arial"/>
                <a:cs typeface="Arial"/>
              </a:rPr>
              <a:t>i</a:t>
            </a:r>
            <a:r>
              <a:rPr sz="1300" i="1" dirty="0">
                <a:latin typeface="Arial"/>
                <a:cs typeface="Arial"/>
              </a:rPr>
              <a:t>				</a:t>
            </a:r>
            <a:r>
              <a:rPr sz="1300" i="1" spc="-60" dirty="0"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2785DF-9C96-5122-8AC0-B494E11C2FA7}"/>
              </a:ext>
            </a:extLst>
          </p:cNvPr>
          <p:cNvSpPr txBox="1"/>
          <p:nvPr/>
        </p:nvSpPr>
        <p:spPr>
          <a:xfrm>
            <a:off x="2046223" y="6404102"/>
            <a:ext cx="216217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7880" algn="l"/>
              </a:tabLst>
            </a:pPr>
            <a:r>
              <a:rPr sz="1300" i="1" spc="-50" dirty="0">
                <a:latin typeface="Arial"/>
                <a:cs typeface="Arial"/>
              </a:rPr>
              <a:t>i</a:t>
            </a:r>
            <a:r>
              <a:rPr sz="1300" i="1" dirty="0">
                <a:latin typeface="Arial"/>
                <a:cs typeface="Arial"/>
              </a:rPr>
              <a:t>	</a:t>
            </a:r>
            <a:r>
              <a:rPr sz="1300" i="1" spc="-50" dirty="0"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24F810D-3890-5922-E76D-8376DF5ECD92}"/>
              </a:ext>
            </a:extLst>
          </p:cNvPr>
          <p:cNvSpPr txBox="1"/>
          <p:nvPr/>
        </p:nvSpPr>
        <p:spPr>
          <a:xfrm>
            <a:off x="1450339" y="6268465"/>
            <a:ext cx="528955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54380" algn="l"/>
                <a:tab pos="1973580" algn="l"/>
                <a:tab pos="2533015" algn="l"/>
              </a:tabLst>
            </a:pPr>
            <a:r>
              <a:rPr sz="1850" i="1" dirty="0">
                <a:latin typeface="Arial"/>
                <a:cs typeface="Arial"/>
              </a:rPr>
              <a:t>?</a:t>
            </a:r>
            <a:r>
              <a:rPr sz="1850" i="1" spc="11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If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T</a:t>
            </a:r>
            <a:r>
              <a:rPr sz="1850" i="1" dirty="0">
                <a:latin typeface="Arial"/>
                <a:cs typeface="Arial"/>
              </a:rPr>
              <a:t>	</a:t>
            </a:r>
            <a:r>
              <a:rPr sz="2050" i="1" dirty="0">
                <a:latin typeface="Arial"/>
                <a:cs typeface="Arial"/>
              </a:rPr>
              <a:t>is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younger</a:t>
            </a:r>
            <a:r>
              <a:rPr sz="2050" i="1" dirty="0">
                <a:latin typeface="Arial"/>
                <a:cs typeface="Arial"/>
              </a:rPr>
              <a:t>	</a:t>
            </a:r>
            <a:r>
              <a:rPr sz="2050" i="1" spc="-25" dirty="0">
                <a:latin typeface="Arial"/>
                <a:cs typeface="Arial"/>
              </a:rPr>
              <a:t>=</a:t>
            </a:r>
            <a:r>
              <a:rPr sz="1150" i="1" spc="-25" dirty="0">
                <a:latin typeface="Arial"/>
                <a:cs typeface="Arial"/>
              </a:rPr>
              <a:t>)</a:t>
            </a:r>
            <a:r>
              <a:rPr sz="1150" i="1" dirty="0">
                <a:latin typeface="Arial"/>
                <a:cs typeface="Arial"/>
              </a:rPr>
              <a:t>	</a:t>
            </a:r>
            <a:r>
              <a:rPr sz="1850" i="1" dirty="0">
                <a:latin typeface="Arial"/>
                <a:cs typeface="Arial"/>
              </a:rPr>
              <a:t>T</a:t>
            </a:r>
            <a:r>
              <a:rPr sz="1850" i="1" spc="49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is</a:t>
            </a:r>
            <a:r>
              <a:rPr sz="2050" i="1" spc="-9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aborted</a:t>
            </a:r>
            <a:r>
              <a:rPr sz="2050" i="1" spc="-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and</a:t>
            </a:r>
            <a:r>
              <a:rPr sz="2050" i="1" spc="-105" dirty="0">
                <a:latin typeface="Arial"/>
                <a:cs typeface="Arial"/>
              </a:rPr>
              <a:t> </a:t>
            </a:r>
            <a:r>
              <a:rPr sz="2050" i="1" spc="-215" dirty="0">
                <a:latin typeface="Arial"/>
                <a:cs typeface="Arial"/>
              </a:rPr>
              <a:t>restarted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770195E-EA59-97BF-DC17-B1DF286400B8}"/>
              </a:ext>
            </a:extLst>
          </p:cNvPr>
          <p:cNvSpPr txBox="1"/>
          <p:nvPr/>
        </p:nvSpPr>
        <p:spPr>
          <a:xfrm>
            <a:off x="3971035" y="6585457"/>
            <a:ext cx="276860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i="1" dirty="0">
                <a:latin typeface="Arial"/>
                <a:cs typeface="Arial"/>
              </a:rPr>
              <a:t>with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same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spc="-185" dirty="0">
                <a:latin typeface="Arial"/>
                <a:cs typeface="Arial"/>
              </a:rPr>
              <a:t>timestamp.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6E182E3F-3334-326E-F512-0713E29F114B}"/>
              </a:ext>
            </a:extLst>
          </p:cNvPr>
          <p:cNvGrpSpPr/>
          <p:nvPr/>
        </p:nvGrpSpPr>
        <p:grpSpPr>
          <a:xfrm>
            <a:off x="494964" y="6844924"/>
            <a:ext cx="6306185" cy="2413000"/>
            <a:chOff x="494964" y="6844924"/>
            <a:chExt cx="6306185" cy="2413000"/>
          </a:xfrm>
        </p:grpSpPr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A0F378E-8436-15B6-7EF3-A7D708F189A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3411" y="7092618"/>
              <a:ext cx="2857473" cy="2164742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D2AADC4-BEA8-48D9-4F72-9ECE173003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964" y="6844924"/>
              <a:ext cx="4072508" cy="1688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5215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3775" y="495450"/>
            <a:ext cx="5652135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0" dirty="0">
                <a:solidFill>
                  <a:srgbClr val="7030A0"/>
                </a:solidFill>
              </a:rPr>
              <a:t>Distributed</a:t>
            </a:r>
            <a:r>
              <a:rPr sz="3200" i="0" spc="50" dirty="0">
                <a:solidFill>
                  <a:srgbClr val="7030A0"/>
                </a:solidFill>
              </a:rPr>
              <a:t> </a:t>
            </a:r>
            <a:r>
              <a:rPr sz="3200" i="0" dirty="0">
                <a:solidFill>
                  <a:srgbClr val="7030A0"/>
                </a:solidFill>
              </a:rPr>
              <a:t>Deadlock</a:t>
            </a:r>
            <a:r>
              <a:rPr sz="3200" i="0" spc="35" dirty="0">
                <a:solidFill>
                  <a:srgbClr val="7030A0"/>
                </a:solidFill>
              </a:rPr>
              <a:t> </a:t>
            </a:r>
            <a:r>
              <a:rPr sz="3200" i="0" dirty="0">
                <a:solidFill>
                  <a:srgbClr val="7030A0"/>
                </a:solidFill>
              </a:rPr>
              <a:t>Detection</a:t>
            </a:r>
            <a:endParaRPr sz="3200" i="0" spc="-965" dirty="0">
              <a:solidFill>
                <a:srgbClr val="7030A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3692" y="99095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B645FB0-83B8-BD15-BE3C-C382D0BD7E02}"/>
              </a:ext>
            </a:extLst>
          </p:cNvPr>
          <p:cNvGrpSpPr/>
          <p:nvPr/>
        </p:nvGrpSpPr>
        <p:grpSpPr>
          <a:xfrm>
            <a:off x="533400" y="1358459"/>
            <a:ext cx="6881440" cy="3670741"/>
            <a:chOff x="408727" y="1457586"/>
            <a:chExt cx="6881440" cy="3670741"/>
          </a:xfrm>
        </p:grpSpPr>
        <p:grpSp>
          <p:nvGrpSpPr>
            <p:cNvPr id="8" name="object 8"/>
            <p:cNvGrpSpPr/>
            <p:nvPr/>
          </p:nvGrpSpPr>
          <p:grpSpPr>
            <a:xfrm>
              <a:off x="1127442" y="1905914"/>
              <a:ext cx="5642610" cy="2680970"/>
              <a:chOff x="1127442" y="1905914"/>
              <a:chExt cx="5642610" cy="268097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1740776" y="2417927"/>
                <a:ext cx="4885055" cy="1610360"/>
              </a:xfrm>
              <a:custGeom>
                <a:avLst/>
                <a:gdLst/>
                <a:ahLst/>
                <a:cxnLst/>
                <a:rect l="l" t="t" r="r" b="b"/>
                <a:pathLst>
                  <a:path w="4885055" h="1610360">
                    <a:moveTo>
                      <a:pt x="358927" y="179730"/>
                    </a:moveTo>
                    <a:lnTo>
                      <a:pt x="352512" y="227492"/>
                    </a:lnTo>
                    <a:lnTo>
                      <a:pt x="334413" y="270421"/>
                    </a:lnTo>
                    <a:lnTo>
                      <a:pt x="306343" y="306800"/>
                    </a:lnTo>
                    <a:lnTo>
                      <a:pt x="270017" y="334911"/>
                    </a:lnTo>
                    <a:lnTo>
                      <a:pt x="227153" y="353037"/>
                    </a:lnTo>
                    <a:lnTo>
                      <a:pt x="179463" y="359460"/>
                    </a:lnTo>
                    <a:lnTo>
                      <a:pt x="131774" y="353037"/>
                    </a:lnTo>
                    <a:lnTo>
                      <a:pt x="88909" y="334911"/>
                    </a:lnTo>
                    <a:lnTo>
                      <a:pt x="52584" y="306800"/>
                    </a:lnTo>
                    <a:lnTo>
                      <a:pt x="24514" y="270421"/>
                    </a:lnTo>
                    <a:lnTo>
                      <a:pt x="6414" y="227492"/>
                    </a:lnTo>
                    <a:lnTo>
                      <a:pt x="0" y="179730"/>
                    </a:lnTo>
                    <a:lnTo>
                      <a:pt x="6414" y="131968"/>
                    </a:lnTo>
                    <a:lnTo>
                      <a:pt x="24514" y="89039"/>
                    </a:lnTo>
                    <a:lnTo>
                      <a:pt x="52584" y="52660"/>
                    </a:lnTo>
                    <a:lnTo>
                      <a:pt x="88909" y="24549"/>
                    </a:lnTo>
                    <a:lnTo>
                      <a:pt x="131774" y="6423"/>
                    </a:lnTo>
                    <a:lnTo>
                      <a:pt x="179463" y="0"/>
                    </a:lnTo>
                    <a:lnTo>
                      <a:pt x="227153" y="6423"/>
                    </a:lnTo>
                    <a:lnTo>
                      <a:pt x="270017" y="24549"/>
                    </a:lnTo>
                    <a:lnTo>
                      <a:pt x="306343" y="52660"/>
                    </a:lnTo>
                    <a:lnTo>
                      <a:pt x="334413" y="89039"/>
                    </a:lnTo>
                    <a:lnTo>
                      <a:pt x="352512" y="131968"/>
                    </a:lnTo>
                    <a:lnTo>
                      <a:pt x="358927" y="179730"/>
                    </a:lnTo>
                  </a:path>
                  <a:path w="4885055" h="1610360">
                    <a:moveTo>
                      <a:pt x="358927" y="1430172"/>
                    </a:moveTo>
                    <a:lnTo>
                      <a:pt x="352512" y="1477934"/>
                    </a:lnTo>
                    <a:lnTo>
                      <a:pt x="334413" y="1520863"/>
                    </a:lnTo>
                    <a:lnTo>
                      <a:pt x="306343" y="1557242"/>
                    </a:lnTo>
                    <a:lnTo>
                      <a:pt x="270017" y="1585353"/>
                    </a:lnTo>
                    <a:lnTo>
                      <a:pt x="227153" y="1603479"/>
                    </a:lnTo>
                    <a:lnTo>
                      <a:pt x="179463" y="1609902"/>
                    </a:lnTo>
                    <a:lnTo>
                      <a:pt x="131774" y="1603479"/>
                    </a:lnTo>
                    <a:lnTo>
                      <a:pt x="88909" y="1585353"/>
                    </a:lnTo>
                    <a:lnTo>
                      <a:pt x="52584" y="1557242"/>
                    </a:lnTo>
                    <a:lnTo>
                      <a:pt x="24514" y="1520863"/>
                    </a:lnTo>
                    <a:lnTo>
                      <a:pt x="6414" y="1477934"/>
                    </a:lnTo>
                    <a:lnTo>
                      <a:pt x="0" y="1430172"/>
                    </a:lnTo>
                    <a:lnTo>
                      <a:pt x="6414" y="1382410"/>
                    </a:lnTo>
                    <a:lnTo>
                      <a:pt x="24514" y="1339481"/>
                    </a:lnTo>
                    <a:lnTo>
                      <a:pt x="52584" y="1303102"/>
                    </a:lnTo>
                    <a:lnTo>
                      <a:pt x="88909" y="1274991"/>
                    </a:lnTo>
                    <a:lnTo>
                      <a:pt x="131774" y="1256865"/>
                    </a:lnTo>
                    <a:lnTo>
                      <a:pt x="179463" y="1250441"/>
                    </a:lnTo>
                    <a:lnTo>
                      <a:pt x="227153" y="1256865"/>
                    </a:lnTo>
                    <a:lnTo>
                      <a:pt x="270017" y="1274991"/>
                    </a:lnTo>
                    <a:lnTo>
                      <a:pt x="306343" y="1303102"/>
                    </a:lnTo>
                    <a:lnTo>
                      <a:pt x="334413" y="1339481"/>
                    </a:lnTo>
                    <a:lnTo>
                      <a:pt x="352512" y="1382410"/>
                    </a:lnTo>
                    <a:lnTo>
                      <a:pt x="358927" y="1430172"/>
                    </a:lnTo>
                  </a:path>
                  <a:path w="4885055" h="1610360">
                    <a:moveTo>
                      <a:pt x="2192299" y="883056"/>
                    </a:moveTo>
                    <a:lnTo>
                      <a:pt x="2185884" y="930818"/>
                    </a:lnTo>
                    <a:lnTo>
                      <a:pt x="2167785" y="973747"/>
                    </a:lnTo>
                    <a:lnTo>
                      <a:pt x="2139715" y="1010126"/>
                    </a:lnTo>
                    <a:lnTo>
                      <a:pt x="2103389" y="1038237"/>
                    </a:lnTo>
                    <a:lnTo>
                      <a:pt x="2060525" y="1056363"/>
                    </a:lnTo>
                    <a:lnTo>
                      <a:pt x="2012835" y="1062786"/>
                    </a:lnTo>
                    <a:lnTo>
                      <a:pt x="1965146" y="1056363"/>
                    </a:lnTo>
                    <a:lnTo>
                      <a:pt x="1922281" y="1038237"/>
                    </a:lnTo>
                    <a:lnTo>
                      <a:pt x="1885956" y="1010126"/>
                    </a:lnTo>
                    <a:lnTo>
                      <a:pt x="1857886" y="973747"/>
                    </a:lnTo>
                    <a:lnTo>
                      <a:pt x="1839786" y="930818"/>
                    </a:lnTo>
                    <a:lnTo>
                      <a:pt x="1833371" y="883056"/>
                    </a:lnTo>
                    <a:lnTo>
                      <a:pt x="1839786" y="835294"/>
                    </a:lnTo>
                    <a:lnTo>
                      <a:pt x="1857886" y="792365"/>
                    </a:lnTo>
                    <a:lnTo>
                      <a:pt x="1885956" y="755986"/>
                    </a:lnTo>
                    <a:lnTo>
                      <a:pt x="1922281" y="727875"/>
                    </a:lnTo>
                    <a:lnTo>
                      <a:pt x="1965146" y="709749"/>
                    </a:lnTo>
                    <a:lnTo>
                      <a:pt x="2012835" y="703326"/>
                    </a:lnTo>
                    <a:lnTo>
                      <a:pt x="2060525" y="709749"/>
                    </a:lnTo>
                    <a:lnTo>
                      <a:pt x="2103389" y="727875"/>
                    </a:lnTo>
                    <a:lnTo>
                      <a:pt x="2139715" y="755986"/>
                    </a:lnTo>
                    <a:lnTo>
                      <a:pt x="2167785" y="792365"/>
                    </a:lnTo>
                    <a:lnTo>
                      <a:pt x="2185884" y="835294"/>
                    </a:lnTo>
                    <a:lnTo>
                      <a:pt x="2192299" y="883056"/>
                    </a:lnTo>
                  </a:path>
                  <a:path w="4885055" h="1610360">
                    <a:moveTo>
                      <a:pt x="2777515" y="609498"/>
                    </a:moveTo>
                    <a:lnTo>
                      <a:pt x="2771100" y="657260"/>
                    </a:lnTo>
                    <a:lnTo>
                      <a:pt x="2753001" y="700189"/>
                    </a:lnTo>
                    <a:lnTo>
                      <a:pt x="2724931" y="736568"/>
                    </a:lnTo>
                    <a:lnTo>
                      <a:pt x="2688605" y="764679"/>
                    </a:lnTo>
                    <a:lnTo>
                      <a:pt x="2645741" y="782805"/>
                    </a:lnTo>
                    <a:lnTo>
                      <a:pt x="2598051" y="789228"/>
                    </a:lnTo>
                    <a:lnTo>
                      <a:pt x="2550362" y="782805"/>
                    </a:lnTo>
                    <a:lnTo>
                      <a:pt x="2507497" y="764679"/>
                    </a:lnTo>
                    <a:lnTo>
                      <a:pt x="2471172" y="736568"/>
                    </a:lnTo>
                    <a:lnTo>
                      <a:pt x="2443102" y="700189"/>
                    </a:lnTo>
                    <a:lnTo>
                      <a:pt x="2425002" y="657260"/>
                    </a:lnTo>
                    <a:lnTo>
                      <a:pt x="2418588" y="609498"/>
                    </a:lnTo>
                    <a:lnTo>
                      <a:pt x="2425002" y="561736"/>
                    </a:lnTo>
                    <a:lnTo>
                      <a:pt x="2443102" y="518807"/>
                    </a:lnTo>
                    <a:lnTo>
                      <a:pt x="2471172" y="482428"/>
                    </a:lnTo>
                    <a:lnTo>
                      <a:pt x="2507497" y="454317"/>
                    </a:lnTo>
                    <a:lnTo>
                      <a:pt x="2550362" y="436191"/>
                    </a:lnTo>
                    <a:lnTo>
                      <a:pt x="2598051" y="429767"/>
                    </a:lnTo>
                    <a:lnTo>
                      <a:pt x="2645741" y="436191"/>
                    </a:lnTo>
                    <a:lnTo>
                      <a:pt x="2688605" y="454317"/>
                    </a:lnTo>
                    <a:lnTo>
                      <a:pt x="2724931" y="482428"/>
                    </a:lnTo>
                    <a:lnTo>
                      <a:pt x="2753001" y="518807"/>
                    </a:lnTo>
                    <a:lnTo>
                      <a:pt x="2771100" y="561736"/>
                    </a:lnTo>
                    <a:lnTo>
                      <a:pt x="2777515" y="609498"/>
                    </a:lnTo>
                  </a:path>
                  <a:path w="4885055" h="1610360">
                    <a:moveTo>
                      <a:pt x="2777515" y="1195476"/>
                    </a:moveTo>
                    <a:lnTo>
                      <a:pt x="2771100" y="1243238"/>
                    </a:lnTo>
                    <a:lnTo>
                      <a:pt x="2753001" y="1286167"/>
                    </a:lnTo>
                    <a:lnTo>
                      <a:pt x="2724931" y="1322546"/>
                    </a:lnTo>
                    <a:lnTo>
                      <a:pt x="2688605" y="1350657"/>
                    </a:lnTo>
                    <a:lnTo>
                      <a:pt x="2645741" y="1368783"/>
                    </a:lnTo>
                    <a:lnTo>
                      <a:pt x="2598051" y="1375206"/>
                    </a:lnTo>
                    <a:lnTo>
                      <a:pt x="2550362" y="1368783"/>
                    </a:lnTo>
                    <a:lnTo>
                      <a:pt x="2507497" y="1350657"/>
                    </a:lnTo>
                    <a:lnTo>
                      <a:pt x="2471172" y="1322546"/>
                    </a:lnTo>
                    <a:lnTo>
                      <a:pt x="2443102" y="1286167"/>
                    </a:lnTo>
                    <a:lnTo>
                      <a:pt x="2425002" y="1243238"/>
                    </a:lnTo>
                    <a:lnTo>
                      <a:pt x="2418588" y="1195476"/>
                    </a:lnTo>
                    <a:lnTo>
                      <a:pt x="2425002" y="1147714"/>
                    </a:lnTo>
                    <a:lnTo>
                      <a:pt x="2443102" y="1104785"/>
                    </a:lnTo>
                    <a:lnTo>
                      <a:pt x="2471172" y="1068406"/>
                    </a:lnTo>
                    <a:lnTo>
                      <a:pt x="2507497" y="1040295"/>
                    </a:lnTo>
                    <a:lnTo>
                      <a:pt x="2550362" y="1022169"/>
                    </a:lnTo>
                    <a:lnTo>
                      <a:pt x="2598051" y="1015746"/>
                    </a:lnTo>
                    <a:lnTo>
                      <a:pt x="2645741" y="1022169"/>
                    </a:lnTo>
                    <a:lnTo>
                      <a:pt x="2688605" y="1040295"/>
                    </a:lnTo>
                    <a:lnTo>
                      <a:pt x="2724931" y="1068406"/>
                    </a:lnTo>
                    <a:lnTo>
                      <a:pt x="2753001" y="1104785"/>
                    </a:lnTo>
                    <a:lnTo>
                      <a:pt x="2771100" y="1147714"/>
                    </a:lnTo>
                    <a:lnTo>
                      <a:pt x="2777515" y="1195476"/>
                    </a:lnTo>
                  </a:path>
                  <a:path w="4885055" h="1610360">
                    <a:moveTo>
                      <a:pt x="4260367" y="609498"/>
                    </a:moveTo>
                    <a:lnTo>
                      <a:pt x="4253952" y="657260"/>
                    </a:lnTo>
                    <a:lnTo>
                      <a:pt x="4235853" y="700189"/>
                    </a:lnTo>
                    <a:lnTo>
                      <a:pt x="4207783" y="736568"/>
                    </a:lnTo>
                    <a:lnTo>
                      <a:pt x="4171457" y="764679"/>
                    </a:lnTo>
                    <a:lnTo>
                      <a:pt x="4128593" y="782805"/>
                    </a:lnTo>
                    <a:lnTo>
                      <a:pt x="4080903" y="789228"/>
                    </a:lnTo>
                    <a:lnTo>
                      <a:pt x="4033214" y="782805"/>
                    </a:lnTo>
                    <a:lnTo>
                      <a:pt x="3990349" y="764679"/>
                    </a:lnTo>
                    <a:lnTo>
                      <a:pt x="3954024" y="736568"/>
                    </a:lnTo>
                    <a:lnTo>
                      <a:pt x="3925954" y="700189"/>
                    </a:lnTo>
                    <a:lnTo>
                      <a:pt x="3907854" y="657260"/>
                    </a:lnTo>
                    <a:lnTo>
                      <a:pt x="3901440" y="609498"/>
                    </a:lnTo>
                    <a:lnTo>
                      <a:pt x="3907854" y="561736"/>
                    </a:lnTo>
                    <a:lnTo>
                      <a:pt x="3925954" y="518807"/>
                    </a:lnTo>
                    <a:lnTo>
                      <a:pt x="3954024" y="482428"/>
                    </a:lnTo>
                    <a:lnTo>
                      <a:pt x="3990349" y="454317"/>
                    </a:lnTo>
                    <a:lnTo>
                      <a:pt x="4033214" y="436191"/>
                    </a:lnTo>
                    <a:lnTo>
                      <a:pt x="4080903" y="429767"/>
                    </a:lnTo>
                    <a:lnTo>
                      <a:pt x="4128593" y="436191"/>
                    </a:lnTo>
                    <a:lnTo>
                      <a:pt x="4171457" y="454317"/>
                    </a:lnTo>
                    <a:lnTo>
                      <a:pt x="4207783" y="482428"/>
                    </a:lnTo>
                    <a:lnTo>
                      <a:pt x="4235853" y="518807"/>
                    </a:lnTo>
                    <a:lnTo>
                      <a:pt x="4253952" y="561736"/>
                    </a:lnTo>
                    <a:lnTo>
                      <a:pt x="4260367" y="609498"/>
                    </a:lnTo>
                  </a:path>
                  <a:path w="4885055" h="1610360">
                    <a:moveTo>
                      <a:pt x="4221505" y="1195476"/>
                    </a:moveTo>
                    <a:lnTo>
                      <a:pt x="4215090" y="1243238"/>
                    </a:lnTo>
                    <a:lnTo>
                      <a:pt x="4196991" y="1286167"/>
                    </a:lnTo>
                    <a:lnTo>
                      <a:pt x="4168921" y="1322546"/>
                    </a:lnTo>
                    <a:lnTo>
                      <a:pt x="4132595" y="1350657"/>
                    </a:lnTo>
                    <a:lnTo>
                      <a:pt x="4089731" y="1368783"/>
                    </a:lnTo>
                    <a:lnTo>
                      <a:pt x="4042041" y="1375206"/>
                    </a:lnTo>
                    <a:lnTo>
                      <a:pt x="3994352" y="1368783"/>
                    </a:lnTo>
                    <a:lnTo>
                      <a:pt x="3951487" y="1350657"/>
                    </a:lnTo>
                    <a:lnTo>
                      <a:pt x="3915162" y="1322546"/>
                    </a:lnTo>
                    <a:lnTo>
                      <a:pt x="3887092" y="1286167"/>
                    </a:lnTo>
                    <a:lnTo>
                      <a:pt x="3868992" y="1243238"/>
                    </a:lnTo>
                    <a:lnTo>
                      <a:pt x="3862578" y="1195476"/>
                    </a:lnTo>
                    <a:lnTo>
                      <a:pt x="3868992" y="1147714"/>
                    </a:lnTo>
                    <a:lnTo>
                      <a:pt x="3887092" y="1104785"/>
                    </a:lnTo>
                    <a:lnTo>
                      <a:pt x="3915162" y="1068406"/>
                    </a:lnTo>
                    <a:lnTo>
                      <a:pt x="3951487" y="1040295"/>
                    </a:lnTo>
                    <a:lnTo>
                      <a:pt x="3994352" y="1022169"/>
                    </a:lnTo>
                    <a:lnTo>
                      <a:pt x="4042041" y="1015746"/>
                    </a:lnTo>
                    <a:lnTo>
                      <a:pt x="4089731" y="1022169"/>
                    </a:lnTo>
                    <a:lnTo>
                      <a:pt x="4132595" y="1040295"/>
                    </a:lnTo>
                    <a:lnTo>
                      <a:pt x="4168921" y="1068406"/>
                    </a:lnTo>
                    <a:lnTo>
                      <a:pt x="4196991" y="1104785"/>
                    </a:lnTo>
                    <a:lnTo>
                      <a:pt x="4215090" y="1147714"/>
                    </a:lnTo>
                    <a:lnTo>
                      <a:pt x="4221505" y="1195476"/>
                    </a:lnTo>
                  </a:path>
                  <a:path w="4885055" h="1610360">
                    <a:moveTo>
                      <a:pt x="4884445" y="609498"/>
                    </a:moveTo>
                    <a:lnTo>
                      <a:pt x="4878030" y="657260"/>
                    </a:lnTo>
                    <a:lnTo>
                      <a:pt x="4859931" y="700189"/>
                    </a:lnTo>
                    <a:lnTo>
                      <a:pt x="4831861" y="736568"/>
                    </a:lnTo>
                    <a:lnTo>
                      <a:pt x="4795535" y="764679"/>
                    </a:lnTo>
                    <a:lnTo>
                      <a:pt x="4752671" y="782805"/>
                    </a:lnTo>
                    <a:lnTo>
                      <a:pt x="4704981" y="789228"/>
                    </a:lnTo>
                    <a:lnTo>
                      <a:pt x="4657292" y="782805"/>
                    </a:lnTo>
                    <a:lnTo>
                      <a:pt x="4614427" y="764679"/>
                    </a:lnTo>
                    <a:lnTo>
                      <a:pt x="4578102" y="736568"/>
                    </a:lnTo>
                    <a:lnTo>
                      <a:pt x="4550032" y="700189"/>
                    </a:lnTo>
                    <a:lnTo>
                      <a:pt x="4531932" y="657260"/>
                    </a:lnTo>
                    <a:lnTo>
                      <a:pt x="4525518" y="609498"/>
                    </a:lnTo>
                    <a:lnTo>
                      <a:pt x="4531932" y="561736"/>
                    </a:lnTo>
                    <a:lnTo>
                      <a:pt x="4550032" y="518807"/>
                    </a:lnTo>
                    <a:lnTo>
                      <a:pt x="4578102" y="482428"/>
                    </a:lnTo>
                    <a:lnTo>
                      <a:pt x="4614427" y="454317"/>
                    </a:lnTo>
                    <a:lnTo>
                      <a:pt x="4657292" y="436191"/>
                    </a:lnTo>
                    <a:lnTo>
                      <a:pt x="4704981" y="429767"/>
                    </a:lnTo>
                    <a:lnTo>
                      <a:pt x="4752671" y="436191"/>
                    </a:lnTo>
                    <a:lnTo>
                      <a:pt x="4795535" y="454317"/>
                    </a:lnTo>
                    <a:lnTo>
                      <a:pt x="4831861" y="482428"/>
                    </a:lnTo>
                    <a:lnTo>
                      <a:pt x="4859931" y="518807"/>
                    </a:lnTo>
                    <a:lnTo>
                      <a:pt x="4878030" y="561736"/>
                    </a:lnTo>
                    <a:lnTo>
                      <a:pt x="4884445" y="609498"/>
                    </a:lnTo>
                  </a:path>
                  <a:path w="4885055" h="1610360">
                    <a:moveTo>
                      <a:pt x="358927" y="805332"/>
                    </a:moveTo>
                    <a:lnTo>
                      <a:pt x="352512" y="853094"/>
                    </a:lnTo>
                    <a:lnTo>
                      <a:pt x="334413" y="896023"/>
                    </a:lnTo>
                    <a:lnTo>
                      <a:pt x="306343" y="932402"/>
                    </a:lnTo>
                    <a:lnTo>
                      <a:pt x="270017" y="960513"/>
                    </a:lnTo>
                    <a:lnTo>
                      <a:pt x="227153" y="978639"/>
                    </a:lnTo>
                    <a:lnTo>
                      <a:pt x="179463" y="985062"/>
                    </a:lnTo>
                    <a:lnTo>
                      <a:pt x="131774" y="978639"/>
                    </a:lnTo>
                    <a:lnTo>
                      <a:pt x="88909" y="960513"/>
                    </a:lnTo>
                    <a:lnTo>
                      <a:pt x="52584" y="932402"/>
                    </a:lnTo>
                    <a:lnTo>
                      <a:pt x="24514" y="896023"/>
                    </a:lnTo>
                    <a:lnTo>
                      <a:pt x="6414" y="853094"/>
                    </a:lnTo>
                    <a:lnTo>
                      <a:pt x="0" y="805332"/>
                    </a:lnTo>
                    <a:lnTo>
                      <a:pt x="6414" y="757570"/>
                    </a:lnTo>
                    <a:lnTo>
                      <a:pt x="24514" y="714641"/>
                    </a:lnTo>
                    <a:lnTo>
                      <a:pt x="52584" y="678262"/>
                    </a:lnTo>
                    <a:lnTo>
                      <a:pt x="88909" y="650151"/>
                    </a:lnTo>
                    <a:lnTo>
                      <a:pt x="131774" y="632025"/>
                    </a:lnTo>
                    <a:lnTo>
                      <a:pt x="179463" y="625601"/>
                    </a:lnTo>
                    <a:lnTo>
                      <a:pt x="227153" y="632025"/>
                    </a:lnTo>
                    <a:lnTo>
                      <a:pt x="270017" y="650151"/>
                    </a:lnTo>
                    <a:lnTo>
                      <a:pt x="306343" y="678262"/>
                    </a:lnTo>
                    <a:lnTo>
                      <a:pt x="334413" y="714641"/>
                    </a:lnTo>
                    <a:lnTo>
                      <a:pt x="352512" y="757570"/>
                    </a:lnTo>
                    <a:lnTo>
                      <a:pt x="358927" y="805332"/>
                    </a:lnTo>
                  </a:path>
                </a:pathLst>
              </a:custGeom>
              <a:ln w="78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139190" y="1917661"/>
                <a:ext cx="3597910" cy="2657475"/>
              </a:xfrm>
              <a:custGeom>
                <a:avLst/>
                <a:gdLst/>
                <a:ahLst/>
                <a:cxnLst/>
                <a:rect l="l" t="t" r="r" b="b"/>
                <a:pathLst>
                  <a:path w="3597910" h="2657475">
                    <a:moveTo>
                      <a:pt x="3597732" y="1406944"/>
                    </a:moveTo>
                    <a:lnTo>
                      <a:pt x="3596387" y="1461380"/>
                    </a:lnTo>
                    <a:lnTo>
                      <a:pt x="3592407" y="1514881"/>
                    </a:lnTo>
                    <a:lnTo>
                      <a:pt x="3585875" y="1567335"/>
                    </a:lnTo>
                    <a:lnTo>
                      <a:pt x="3576877" y="1618635"/>
                    </a:lnTo>
                    <a:lnTo>
                      <a:pt x="3565493" y="1668670"/>
                    </a:lnTo>
                    <a:lnTo>
                      <a:pt x="3551809" y="1717330"/>
                    </a:lnTo>
                    <a:lnTo>
                      <a:pt x="3535908" y="1764507"/>
                    </a:lnTo>
                    <a:lnTo>
                      <a:pt x="3517873" y="1810091"/>
                    </a:lnTo>
                    <a:lnTo>
                      <a:pt x="3497788" y="1853973"/>
                    </a:lnTo>
                    <a:lnTo>
                      <a:pt x="3475736" y="1896043"/>
                    </a:lnTo>
                    <a:lnTo>
                      <a:pt x="3451800" y="1936192"/>
                    </a:lnTo>
                    <a:lnTo>
                      <a:pt x="3426065" y="1974310"/>
                    </a:lnTo>
                    <a:lnTo>
                      <a:pt x="3398613" y="2010289"/>
                    </a:lnTo>
                    <a:lnTo>
                      <a:pt x="3369528" y="2044017"/>
                    </a:lnTo>
                    <a:lnTo>
                      <a:pt x="3338894" y="2075387"/>
                    </a:lnTo>
                    <a:lnTo>
                      <a:pt x="3306794" y="2104289"/>
                    </a:lnTo>
                    <a:lnTo>
                      <a:pt x="3273312" y="2130613"/>
                    </a:lnTo>
                    <a:lnTo>
                      <a:pt x="3238531" y="2154250"/>
                    </a:lnTo>
                    <a:lnTo>
                      <a:pt x="3202534" y="2175090"/>
                    </a:lnTo>
                    <a:lnTo>
                      <a:pt x="3165405" y="2193024"/>
                    </a:lnTo>
                    <a:lnTo>
                      <a:pt x="3127228" y="2207943"/>
                    </a:lnTo>
                    <a:lnTo>
                      <a:pt x="3088085" y="2219737"/>
                    </a:lnTo>
                    <a:lnTo>
                      <a:pt x="3048062" y="2228297"/>
                    </a:lnTo>
                    <a:lnTo>
                      <a:pt x="3007240" y="2233513"/>
                    </a:lnTo>
                    <a:lnTo>
                      <a:pt x="2965704" y="2235276"/>
                    </a:lnTo>
                    <a:lnTo>
                      <a:pt x="2924167" y="2233513"/>
                    </a:lnTo>
                    <a:lnTo>
                      <a:pt x="2883345" y="2228297"/>
                    </a:lnTo>
                    <a:lnTo>
                      <a:pt x="2843322" y="2219737"/>
                    </a:lnTo>
                    <a:lnTo>
                      <a:pt x="2804179" y="2207943"/>
                    </a:lnTo>
                    <a:lnTo>
                      <a:pt x="2766002" y="2193024"/>
                    </a:lnTo>
                    <a:lnTo>
                      <a:pt x="2728873" y="2175090"/>
                    </a:lnTo>
                    <a:lnTo>
                      <a:pt x="2692876" y="2154250"/>
                    </a:lnTo>
                    <a:lnTo>
                      <a:pt x="2658095" y="2130613"/>
                    </a:lnTo>
                    <a:lnTo>
                      <a:pt x="2624613" y="2104289"/>
                    </a:lnTo>
                    <a:lnTo>
                      <a:pt x="2592513" y="2075387"/>
                    </a:lnTo>
                    <a:lnTo>
                      <a:pt x="2561879" y="2044017"/>
                    </a:lnTo>
                    <a:lnTo>
                      <a:pt x="2532794" y="2010289"/>
                    </a:lnTo>
                    <a:lnTo>
                      <a:pt x="2505342" y="1974310"/>
                    </a:lnTo>
                    <a:lnTo>
                      <a:pt x="2479607" y="1936192"/>
                    </a:lnTo>
                    <a:lnTo>
                      <a:pt x="2455671" y="1896043"/>
                    </a:lnTo>
                    <a:lnTo>
                      <a:pt x="2433619" y="1853973"/>
                    </a:lnTo>
                    <a:lnTo>
                      <a:pt x="2413534" y="1810091"/>
                    </a:lnTo>
                    <a:lnTo>
                      <a:pt x="2395499" y="1764507"/>
                    </a:lnTo>
                    <a:lnTo>
                      <a:pt x="2379598" y="1717330"/>
                    </a:lnTo>
                    <a:lnTo>
                      <a:pt x="2365914" y="1668670"/>
                    </a:lnTo>
                    <a:lnTo>
                      <a:pt x="2354530" y="1618635"/>
                    </a:lnTo>
                    <a:lnTo>
                      <a:pt x="2345532" y="1567335"/>
                    </a:lnTo>
                    <a:lnTo>
                      <a:pt x="2339000" y="1514881"/>
                    </a:lnTo>
                    <a:lnTo>
                      <a:pt x="2335020" y="1461380"/>
                    </a:lnTo>
                    <a:lnTo>
                      <a:pt x="2333675" y="1406944"/>
                    </a:lnTo>
                    <a:lnTo>
                      <a:pt x="2335020" y="1352507"/>
                    </a:lnTo>
                    <a:lnTo>
                      <a:pt x="2339000" y="1299006"/>
                    </a:lnTo>
                    <a:lnTo>
                      <a:pt x="2345532" y="1246552"/>
                    </a:lnTo>
                    <a:lnTo>
                      <a:pt x="2354530" y="1195252"/>
                    </a:lnTo>
                    <a:lnTo>
                      <a:pt x="2365914" y="1145218"/>
                    </a:lnTo>
                    <a:lnTo>
                      <a:pt x="2379598" y="1096557"/>
                    </a:lnTo>
                    <a:lnTo>
                      <a:pt x="2395499" y="1049380"/>
                    </a:lnTo>
                    <a:lnTo>
                      <a:pt x="2413534" y="1003796"/>
                    </a:lnTo>
                    <a:lnTo>
                      <a:pt x="2433619" y="959914"/>
                    </a:lnTo>
                    <a:lnTo>
                      <a:pt x="2455671" y="917844"/>
                    </a:lnTo>
                    <a:lnTo>
                      <a:pt x="2479607" y="877695"/>
                    </a:lnTo>
                    <a:lnTo>
                      <a:pt x="2505342" y="839577"/>
                    </a:lnTo>
                    <a:lnTo>
                      <a:pt x="2532794" y="803598"/>
                    </a:lnTo>
                    <a:lnTo>
                      <a:pt x="2561879" y="769870"/>
                    </a:lnTo>
                    <a:lnTo>
                      <a:pt x="2592513" y="738500"/>
                    </a:lnTo>
                    <a:lnTo>
                      <a:pt x="2624613" y="709598"/>
                    </a:lnTo>
                    <a:lnTo>
                      <a:pt x="2658095" y="683274"/>
                    </a:lnTo>
                    <a:lnTo>
                      <a:pt x="2692876" y="659638"/>
                    </a:lnTo>
                    <a:lnTo>
                      <a:pt x="2728873" y="638797"/>
                    </a:lnTo>
                    <a:lnTo>
                      <a:pt x="2766002" y="620863"/>
                    </a:lnTo>
                    <a:lnTo>
                      <a:pt x="2804179" y="605944"/>
                    </a:lnTo>
                    <a:lnTo>
                      <a:pt x="2843322" y="594150"/>
                    </a:lnTo>
                    <a:lnTo>
                      <a:pt x="2883345" y="585591"/>
                    </a:lnTo>
                    <a:lnTo>
                      <a:pt x="2924167" y="580375"/>
                    </a:lnTo>
                    <a:lnTo>
                      <a:pt x="2965704" y="578612"/>
                    </a:lnTo>
                    <a:lnTo>
                      <a:pt x="3007240" y="580375"/>
                    </a:lnTo>
                    <a:lnTo>
                      <a:pt x="3048062" y="585591"/>
                    </a:lnTo>
                    <a:lnTo>
                      <a:pt x="3088085" y="594150"/>
                    </a:lnTo>
                    <a:lnTo>
                      <a:pt x="3127228" y="605944"/>
                    </a:lnTo>
                    <a:lnTo>
                      <a:pt x="3165405" y="620863"/>
                    </a:lnTo>
                    <a:lnTo>
                      <a:pt x="3202534" y="638797"/>
                    </a:lnTo>
                    <a:lnTo>
                      <a:pt x="3238531" y="659638"/>
                    </a:lnTo>
                    <a:lnTo>
                      <a:pt x="3273312" y="683274"/>
                    </a:lnTo>
                    <a:lnTo>
                      <a:pt x="3306794" y="709598"/>
                    </a:lnTo>
                    <a:lnTo>
                      <a:pt x="3338894" y="738500"/>
                    </a:lnTo>
                    <a:lnTo>
                      <a:pt x="3369528" y="769870"/>
                    </a:lnTo>
                    <a:lnTo>
                      <a:pt x="3398613" y="803598"/>
                    </a:lnTo>
                    <a:lnTo>
                      <a:pt x="3426065" y="839577"/>
                    </a:lnTo>
                    <a:lnTo>
                      <a:pt x="3451800" y="877695"/>
                    </a:lnTo>
                    <a:lnTo>
                      <a:pt x="3475736" y="917844"/>
                    </a:lnTo>
                    <a:lnTo>
                      <a:pt x="3497788" y="959914"/>
                    </a:lnTo>
                    <a:lnTo>
                      <a:pt x="3517873" y="1003796"/>
                    </a:lnTo>
                    <a:lnTo>
                      <a:pt x="3535908" y="1049380"/>
                    </a:lnTo>
                    <a:lnTo>
                      <a:pt x="3551809" y="1096557"/>
                    </a:lnTo>
                    <a:lnTo>
                      <a:pt x="3565493" y="1145218"/>
                    </a:lnTo>
                    <a:lnTo>
                      <a:pt x="3576877" y="1195252"/>
                    </a:lnTo>
                    <a:lnTo>
                      <a:pt x="3585875" y="1246552"/>
                    </a:lnTo>
                    <a:lnTo>
                      <a:pt x="3592407" y="1299006"/>
                    </a:lnTo>
                    <a:lnTo>
                      <a:pt x="3596387" y="1352507"/>
                    </a:lnTo>
                    <a:lnTo>
                      <a:pt x="3597732" y="1406944"/>
                    </a:lnTo>
                  </a:path>
                  <a:path w="3597910" h="2657475">
                    <a:moveTo>
                      <a:pt x="1560576" y="1328458"/>
                    </a:moveTo>
                    <a:lnTo>
                      <a:pt x="1559815" y="1387603"/>
                    </a:lnTo>
                    <a:lnTo>
                      <a:pt x="1557554" y="1446090"/>
                    </a:lnTo>
                    <a:lnTo>
                      <a:pt x="1553824" y="1503862"/>
                    </a:lnTo>
                    <a:lnTo>
                      <a:pt x="1548658" y="1560866"/>
                    </a:lnTo>
                    <a:lnTo>
                      <a:pt x="1542087" y="1617049"/>
                    </a:lnTo>
                    <a:lnTo>
                      <a:pt x="1534143" y="1672355"/>
                    </a:lnTo>
                    <a:lnTo>
                      <a:pt x="1524857" y="1726731"/>
                    </a:lnTo>
                    <a:lnTo>
                      <a:pt x="1514262" y="1780122"/>
                    </a:lnTo>
                    <a:lnTo>
                      <a:pt x="1502390" y="1832475"/>
                    </a:lnTo>
                    <a:lnTo>
                      <a:pt x="1489271" y="1883735"/>
                    </a:lnTo>
                    <a:lnTo>
                      <a:pt x="1474938" y="1933848"/>
                    </a:lnTo>
                    <a:lnTo>
                      <a:pt x="1459423" y="1982761"/>
                    </a:lnTo>
                    <a:lnTo>
                      <a:pt x="1442758" y="2030418"/>
                    </a:lnTo>
                    <a:lnTo>
                      <a:pt x="1424973" y="2076766"/>
                    </a:lnTo>
                    <a:lnTo>
                      <a:pt x="1406102" y="2121750"/>
                    </a:lnTo>
                    <a:lnTo>
                      <a:pt x="1386175" y="2165317"/>
                    </a:lnTo>
                    <a:lnTo>
                      <a:pt x="1365226" y="2207413"/>
                    </a:lnTo>
                    <a:lnTo>
                      <a:pt x="1343284" y="2247982"/>
                    </a:lnTo>
                    <a:lnTo>
                      <a:pt x="1320383" y="2286972"/>
                    </a:lnTo>
                    <a:lnTo>
                      <a:pt x="1296554" y="2324328"/>
                    </a:lnTo>
                    <a:lnTo>
                      <a:pt x="1271829" y="2359995"/>
                    </a:lnTo>
                    <a:lnTo>
                      <a:pt x="1246239" y="2393921"/>
                    </a:lnTo>
                    <a:lnTo>
                      <a:pt x="1219817" y="2426050"/>
                    </a:lnTo>
                    <a:lnTo>
                      <a:pt x="1192594" y="2456328"/>
                    </a:lnTo>
                    <a:lnTo>
                      <a:pt x="1164602" y="2484701"/>
                    </a:lnTo>
                    <a:lnTo>
                      <a:pt x="1135872" y="2511116"/>
                    </a:lnTo>
                    <a:lnTo>
                      <a:pt x="1106438" y="2535518"/>
                    </a:lnTo>
                    <a:lnTo>
                      <a:pt x="1045579" y="2578066"/>
                    </a:lnTo>
                    <a:lnTo>
                      <a:pt x="982280" y="2611913"/>
                    </a:lnTo>
                    <a:lnTo>
                      <a:pt x="916796" y="2636626"/>
                    </a:lnTo>
                    <a:lnTo>
                      <a:pt x="849380" y="2651771"/>
                    </a:lnTo>
                    <a:lnTo>
                      <a:pt x="780287" y="2656916"/>
                    </a:lnTo>
                    <a:lnTo>
                      <a:pt x="745547" y="2655621"/>
                    </a:lnTo>
                    <a:lnTo>
                      <a:pt x="677261" y="2645422"/>
                    </a:lnTo>
                    <a:lnTo>
                      <a:pt x="610779" y="2625439"/>
                    </a:lnTo>
                    <a:lnTo>
                      <a:pt x="546356" y="2596105"/>
                    </a:lnTo>
                    <a:lnTo>
                      <a:pt x="484246" y="2557853"/>
                    </a:lnTo>
                    <a:lnTo>
                      <a:pt x="424703" y="2511116"/>
                    </a:lnTo>
                    <a:lnTo>
                      <a:pt x="395973" y="2484701"/>
                    </a:lnTo>
                    <a:lnTo>
                      <a:pt x="367981" y="2456328"/>
                    </a:lnTo>
                    <a:lnTo>
                      <a:pt x="340758" y="2426050"/>
                    </a:lnTo>
                    <a:lnTo>
                      <a:pt x="314336" y="2393921"/>
                    </a:lnTo>
                    <a:lnTo>
                      <a:pt x="288746" y="2359995"/>
                    </a:lnTo>
                    <a:lnTo>
                      <a:pt x="264021" y="2324328"/>
                    </a:lnTo>
                    <a:lnTo>
                      <a:pt x="240192" y="2286972"/>
                    </a:lnTo>
                    <a:lnTo>
                      <a:pt x="217291" y="2247982"/>
                    </a:lnTo>
                    <a:lnTo>
                      <a:pt x="195349" y="2207413"/>
                    </a:lnTo>
                    <a:lnTo>
                      <a:pt x="174400" y="2165317"/>
                    </a:lnTo>
                    <a:lnTo>
                      <a:pt x="154473" y="2121750"/>
                    </a:lnTo>
                    <a:lnTo>
                      <a:pt x="135602" y="2076766"/>
                    </a:lnTo>
                    <a:lnTo>
                      <a:pt x="117817" y="2030418"/>
                    </a:lnTo>
                    <a:lnTo>
                      <a:pt x="101152" y="1982761"/>
                    </a:lnTo>
                    <a:lnTo>
                      <a:pt x="85637" y="1933848"/>
                    </a:lnTo>
                    <a:lnTo>
                      <a:pt x="71304" y="1883735"/>
                    </a:lnTo>
                    <a:lnTo>
                      <a:pt x="58185" y="1832475"/>
                    </a:lnTo>
                    <a:lnTo>
                      <a:pt x="46313" y="1780122"/>
                    </a:lnTo>
                    <a:lnTo>
                      <a:pt x="35718" y="1726731"/>
                    </a:lnTo>
                    <a:lnTo>
                      <a:pt x="26432" y="1672355"/>
                    </a:lnTo>
                    <a:lnTo>
                      <a:pt x="18488" y="1617049"/>
                    </a:lnTo>
                    <a:lnTo>
                      <a:pt x="11917" y="1560866"/>
                    </a:lnTo>
                    <a:lnTo>
                      <a:pt x="6751" y="1503862"/>
                    </a:lnTo>
                    <a:lnTo>
                      <a:pt x="3021" y="1446090"/>
                    </a:lnTo>
                    <a:lnTo>
                      <a:pt x="760" y="1387603"/>
                    </a:lnTo>
                    <a:lnTo>
                      <a:pt x="0" y="1328458"/>
                    </a:lnTo>
                    <a:lnTo>
                      <a:pt x="760" y="1269312"/>
                    </a:lnTo>
                    <a:lnTo>
                      <a:pt x="3021" y="1210826"/>
                    </a:lnTo>
                    <a:lnTo>
                      <a:pt x="6751" y="1153053"/>
                    </a:lnTo>
                    <a:lnTo>
                      <a:pt x="11917" y="1096049"/>
                    </a:lnTo>
                    <a:lnTo>
                      <a:pt x="18488" y="1039866"/>
                    </a:lnTo>
                    <a:lnTo>
                      <a:pt x="26432" y="984560"/>
                    </a:lnTo>
                    <a:lnTo>
                      <a:pt x="35718" y="930184"/>
                    </a:lnTo>
                    <a:lnTo>
                      <a:pt x="46313" y="876793"/>
                    </a:lnTo>
                    <a:lnTo>
                      <a:pt x="58185" y="824440"/>
                    </a:lnTo>
                    <a:lnTo>
                      <a:pt x="71304" y="773180"/>
                    </a:lnTo>
                    <a:lnTo>
                      <a:pt x="85637" y="723067"/>
                    </a:lnTo>
                    <a:lnTo>
                      <a:pt x="101152" y="674155"/>
                    </a:lnTo>
                    <a:lnTo>
                      <a:pt x="117817" y="626497"/>
                    </a:lnTo>
                    <a:lnTo>
                      <a:pt x="135602" y="580149"/>
                    </a:lnTo>
                    <a:lnTo>
                      <a:pt x="154473" y="535165"/>
                    </a:lnTo>
                    <a:lnTo>
                      <a:pt x="174400" y="491598"/>
                    </a:lnTo>
                    <a:lnTo>
                      <a:pt x="195349" y="449502"/>
                    </a:lnTo>
                    <a:lnTo>
                      <a:pt x="217291" y="408933"/>
                    </a:lnTo>
                    <a:lnTo>
                      <a:pt x="240192" y="369943"/>
                    </a:lnTo>
                    <a:lnTo>
                      <a:pt x="264021" y="332587"/>
                    </a:lnTo>
                    <a:lnTo>
                      <a:pt x="288746" y="296920"/>
                    </a:lnTo>
                    <a:lnTo>
                      <a:pt x="314336" y="262994"/>
                    </a:lnTo>
                    <a:lnTo>
                      <a:pt x="340758" y="230866"/>
                    </a:lnTo>
                    <a:lnTo>
                      <a:pt x="367981" y="200587"/>
                    </a:lnTo>
                    <a:lnTo>
                      <a:pt x="395973" y="172214"/>
                    </a:lnTo>
                    <a:lnTo>
                      <a:pt x="424703" y="145799"/>
                    </a:lnTo>
                    <a:lnTo>
                      <a:pt x="454137" y="121397"/>
                    </a:lnTo>
                    <a:lnTo>
                      <a:pt x="514996" y="78849"/>
                    </a:lnTo>
                    <a:lnTo>
                      <a:pt x="578295" y="45002"/>
                    </a:lnTo>
                    <a:lnTo>
                      <a:pt x="643779" y="20289"/>
                    </a:lnTo>
                    <a:lnTo>
                      <a:pt x="711195" y="5144"/>
                    </a:lnTo>
                    <a:lnTo>
                      <a:pt x="780287" y="0"/>
                    </a:lnTo>
                    <a:lnTo>
                      <a:pt x="815028" y="1295"/>
                    </a:lnTo>
                    <a:lnTo>
                      <a:pt x="883314" y="11494"/>
                    </a:lnTo>
                    <a:lnTo>
                      <a:pt x="949796" y="31477"/>
                    </a:lnTo>
                    <a:lnTo>
                      <a:pt x="1014219" y="60811"/>
                    </a:lnTo>
                    <a:lnTo>
                      <a:pt x="1076329" y="99062"/>
                    </a:lnTo>
                    <a:lnTo>
                      <a:pt x="1135872" y="145799"/>
                    </a:lnTo>
                    <a:lnTo>
                      <a:pt x="1164602" y="172214"/>
                    </a:lnTo>
                    <a:lnTo>
                      <a:pt x="1192594" y="200587"/>
                    </a:lnTo>
                    <a:lnTo>
                      <a:pt x="1219817" y="230866"/>
                    </a:lnTo>
                    <a:lnTo>
                      <a:pt x="1246239" y="262994"/>
                    </a:lnTo>
                    <a:lnTo>
                      <a:pt x="1271829" y="296920"/>
                    </a:lnTo>
                    <a:lnTo>
                      <a:pt x="1296554" y="332587"/>
                    </a:lnTo>
                    <a:lnTo>
                      <a:pt x="1320383" y="369943"/>
                    </a:lnTo>
                    <a:lnTo>
                      <a:pt x="1343284" y="408933"/>
                    </a:lnTo>
                    <a:lnTo>
                      <a:pt x="1365226" y="449502"/>
                    </a:lnTo>
                    <a:lnTo>
                      <a:pt x="1386175" y="491598"/>
                    </a:lnTo>
                    <a:lnTo>
                      <a:pt x="1406102" y="535165"/>
                    </a:lnTo>
                    <a:lnTo>
                      <a:pt x="1424973" y="580149"/>
                    </a:lnTo>
                    <a:lnTo>
                      <a:pt x="1442758" y="626497"/>
                    </a:lnTo>
                    <a:lnTo>
                      <a:pt x="1459423" y="674155"/>
                    </a:lnTo>
                    <a:lnTo>
                      <a:pt x="1474938" y="723067"/>
                    </a:lnTo>
                    <a:lnTo>
                      <a:pt x="1489271" y="773180"/>
                    </a:lnTo>
                    <a:lnTo>
                      <a:pt x="1502390" y="824440"/>
                    </a:lnTo>
                    <a:lnTo>
                      <a:pt x="1514262" y="876793"/>
                    </a:lnTo>
                    <a:lnTo>
                      <a:pt x="1524857" y="930184"/>
                    </a:lnTo>
                    <a:lnTo>
                      <a:pt x="1534143" y="984560"/>
                    </a:lnTo>
                    <a:lnTo>
                      <a:pt x="1542087" y="1039866"/>
                    </a:lnTo>
                    <a:lnTo>
                      <a:pt x="1548658" y="1096049"/>
                    </a:lnTo>
                    <a:lnTo>
                      <a:pt x="1553824" y="1153053"/>
                    </a:lnTo>
                    <a:lnTo>
                      <a:pt x="1557554" y="1210826"/>
                    </a:lnTo>
                    <a:lnTo>
                      <a:pt x="1559815" y="1269312"/>
                    </a:lnTo>
                    <a:lnTo>
                      <a:pt x="1560576" y="1328458"/>
                    </a:lnTo>
                  </a:path>
                </a:pathLst>
              </a:custGeom>
              <a:ln w="234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904453" y="2777350"/>
                <a:ext cx="4346575" cy="859790"/>
              </a:xfrm>
              <a:custGeom>
                <a:avLst/>
                <a:gdLst/>
                <a:ahLst/>
                <a:cxnLst/>
                <a:rect l="l" t="t" r="r" b="b"/>
                <a:pathLst>
                  <a:path w="4346575" h="859789">
                    <a:moveTo>
                      <a:pt x="15608" y="0"/>
                    </a:moveTo>
                    <a:lnTo>
                      <a:pt x="15608" y="273507"/>
                    </a:lnTo>
                  </a:path>
                  <a:path w="4346575" h="859789">
                    <a:moveTo>
                      <a:pt x="31203" y="210985"/>
                    </a:moveTo>
                    <a:lnTo>
                      <a:pt x="15608" y="273507"/>
                    </a:lnTo>
                    <a:lnTo>
                      <a:pt x="0" y="210985"/>
                    </a:lnTo>
                  </a:path>
                  <a:path w="4346575" h="859789">
                    <a:moveTo>
                      <a:pt x="15608" y="625157"/>
                    </a:moveTo>
                    <a:lnTo>
                      <a:pt x="15608" y="859586"/>
                    </a:lnTo>
                  </a:path>
                  <a:path w="4346575" h="859789">
                    <a:moveTo>
                      <a:pt x="31203" y="797077"/>
                    </a:moveTo>
                    <a:lnTo>
                      <a:pt x="15608" y="859586"/>
                    </a:lnTo>
                    <a:lnTo>
                      <a:pt x="0" y="797077"/>
                    </a:lnTo>
                  </a:path>
                  <a:path w="4346575" h="859789">
                    <a:moveTo>
                      <a:pt x="1966315" y="390715"/>
                    </a:moveTo>
                    <a:lnTo>
                      <a:pt x="2239416" y="234429"/>
                    </a:lnTo>
                  </a:path>
                  <a:path w="4346575" h="859789">
                    <a:moveTo>
                      <a:pt x="2177478" y="251879"/>
                    </a:moveTo>
                    <a:lnTo>
                      <a:pt x="2239416" y="234429"/>
                    </a:lnTo>
                    <a:lnTo>
                      <a:pt x="2192959" y="279019"/>
                    </a:lnTo>
                  </a:path>
                  <a:path w="4346575" h="859789">
                    <a:moveTo>
                      <a:pt x="1966315" y="664222"/>
                    </a:moveTo>
                    <a:lnTo>
                      <a:pt x="2239416" y="781443"/>
                    </a:lnTo>
                  </a:path>
                  <a:path w="4346575" h="859789">
                    <a:moveTo>
                      <a:pt x="2188197" y="742454"/>
                    </a:moveTo>
                    <a:lnTo>
                      <a:pt x="2239416" y="781443"/>
                    </a:lnTo>
                    <a:lnTo>
                      <a:pt x="2175903" y="771182"/>
                    </a:lnTo>
                  </a:path>
                  <a:path w="4346575" h="859789">
                    <a:moveTo>
                      <a:pt x="2590546" y="234429"/>
                    </a:moveTo>
                    <a:lnTo>
                      <a:pt x="3721963" y="234429"/>
                    </a:lnTo>
                  </a:path>
                  <a:path w="4346575" h="859789">
                    <a:moveTo>
                      <a:pt x="3659543" y="218808"/>
                    </a:moveTo>
                    <a:lnTo>
                      <a:pt x="3721963" y="234429"/>
                    </a:lnTo>
                    <a:lnTo>
                      <a:pt x="3659543" y="250063"/>
                    </a:lnTo>
                  </a:path>
                  <a:path w="4346575" h="859789">
                    <a:moveTo>
                      <a:pt x="2590546" y="820521"/>
                    </a:moveTo>
                    <a:lnTo>
                      <a:pt x="3682949" y="820521"/>
                    </a:lnTo>
                  </a:path>
                  <a:path w="4346575" h="859789">
                    <a:moveTo>
                      <a:pt x="3620528" y="804887"/>
                    </a:moveTo>
                    <a:lnTo>
                      <a:pt x="3682949" y="820521"/>
                    </a:lnTo>
                    <a:lnTo>
                      <a:pt x="3620528" y="836142"/>
                    </a:lnTo>
                  </a:path>
                  <a:path w="4346575" h="859789">
                    <a:moveTo>
                      <a:pt x="4073093" y="234429"/>
                    </a:moveTo>
                    <a:lnTo>
                      <a:pt x="4346194" y="234429"/>
                    </a:lnTo>
                  </a:path>
                  <a:path w="4346575" h="859789">
                    <a:moveTo>
                      <a:pt x="4283773" y="218808"/>
                    </a:moveTo>
                    <a:lnTo>
                      <a:pt x="4346194" y="234429"/>
                    </a:lnTo>
                    <a:lnTo>
                      <a:pt x="4283773" y="250063"/>
                    </a:lnTo>
                  </a:path>
                </a:pathLst>
              </a:custGeom>
              <a:ln w="78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509374" y="2699207"/>
                <a:ext cx="1249045" cy="1250315"/>
              </a:xfrm>
              <a:custGeom>
                <a:avLst/>
                <a:gdLst/>
                <a:ahLst/>
                <a:cxnLst/>
                <a:rect l="l" t="t" r="r" b="b"/>
                <a:pathLst>
                  <a:path w="1249045" h="1250314">
                    <a:moveTo>
                      <a:pt x="54622" y="0"/>
                    </a:moveTo>
                    <a:lnTo>
                      <a:pt x="33363" y="4297"/>
                    </a:lnTo>
                    <a:lnTo>
                      <a:pt x="16000" y="16019"/>
                    </a:lnTo>
                    <a:lnTo>
                      <a:pt x="4293" y="33405"/>
                    </a:lnTo>
                    <a:lnTo>
                      <a:pt x="0" y="54698"/>
                    </a:lnTo>
                    <a:lnTo>
                      <a:pt x="0" y="1195603"/>
                    </a:lnTo>
                    <a:lnTo>
                      <a:pt x="4293" y="1216896"/>
                    </a:lnTo>
                    <a:lnTo>
                      <a:pt x="16000" y="1234282"/>
                    </a:lnTo>
                    <a:lnTo>
                      <a:pt x="33363" y="1246004"/>
                    </a:lnTo>
                    <a:lnTo>
                      <a:pt x="54622" y="1250302"/>
                    </a:lnTo>
                    <a:lnTo>
                      <a:pt x="1193838" y="1250302"/>
                    </a:lnTo>
                    <a:lnTo>
                      <a:pt x="1215103" y="1246004"/>
                    </a:lnTo>
                    <a:lnTo>
                      <a:pt x="1232465" y="1234282"/>
                    </a:lnTo>
                    <a:lnTo>
                      <a:pt x="1244169" y="1216896"/>
                    </a:lnTo>
                    <a:lnTo>
                      <a:pt x="1248460" y="1195603"/>
                    </a:lnTo>
                    <a:lnTo>
                      <a:pt x="1248460" y="54698"/>
                    </a:lnTo>
                    <a:lnTo>
                      <a:pt x="1244169" y="33405"/>
                    </a:lnTo>
                    <a:lnTo>
                      <a:pt x="1232465" y="16019"/>
                    </a:lnTo>
                    <a:lnTo>
                      <a:pt x="1215103" y="4297"/>
                    </a:lnTo>
                    <a:lnTo>
                      <a:pt x="1193838" y="0"/>
                    </a:lnTo>
                    <a:lnTo>
                      <a:pt x="54622" y="0"/>
                    </a:lnTo>
                    <a:close/>
                  </a:path>
                </a:pathLst>
              </a:custGeom>
              <a:ln w="234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037105" y="1949758"/>
                <a:ext cx="4408805" cy="1925955"/>
              </a:xfrm>
              <a:custGeom>
                <a:avLst/>
                <a:gdLst/>
                <a:ahLst/>
                <a:cxnLst/>
                <a:rect l="l" t="t" r="r" b="b"/>
                <a:pathLst>
                  <a:path w="4408805" h="1925954">
                    <a:moveTo>
                      <a:pt x="39014" y="1921608"/>
                    </a:moveTo>
                    <a:lnTo>
                      <a:pt x="123791" y="1923877"/>
                    </a:lnTo>
                    <a:lnTo>
                      <a:pt x="202693" y="1925325"/>
                    </a:lnTo>
                    <a:lnTo>
                      <a:pt x="276018" y="1925925"/>
                    </a:lnTo>
                    <a:lnTo>
                      <a:pt x="344066" y="1925648"/>
                    </a:lnTo>
                    <a:lnTo>
                      <a:pt x="407138" y="1924465"/>
                    </a:lnTo>
                    <a:lnTo>
                      <a:pt x="465534" y="1922347"/>
                    </a:lnTo>
                    <a:lnTo>
                      <a:pt x="519554" y="1919266"/>
                    </a:lnTo>
                    <a:lnTo>
                      <a:pt x="569498" y="1915193"/>
                    </a:lnTo>
                    <a:lnTo>
                      <a:pt x="615665" y="1910099"/>
                    </a:lnTo>
                    <a:lnTo>
                      <a:pt x="658356" y="1903956"/>
                    </a:lnTo>
                    <a:lnTo>
                      <a:pt x="697871" y="1896736"/>
                    </a:lnTo>
                    <a:lnTo>
                      <a:pt x="768572" y="1878947"/>
                    </a:lnTo>
                    <a:lnTo>
                      <a:pt x="830169" y="1856503"/>
                    </a:lnTo>
                    <a:lnTo>
                      <a:pt x="890071" y="1823779"/>
                    </a:lnTo>
                    <a:lnTo>
                      <a:pt x="921044" y="1797579"/>
                    </a:lnTo>
                    <a:lnTo>
                      <a:pt x="951379" y="1765961"/>
                    </a:lnTo>
                    <a:lnTo>
                      <a:pt x="981231" y="1730023"/>
                    </a:lnTo>
                    <a:lnTo>
                      <a:pt x="1010757" y="1690865"/>
                    </a:lnTo>
                    <a:lnTo>
                      <a:pt x="1040111" y="1649582"/>
                    </a:lnTo>
                    <a:lnTo>
                      <a:pt x="1069449" y="1607273"/>
                    </a:lnTo>
                    <a:lnTo>
                      <a:pt x="1098928" y="1565036"/>
                    </a:lnTo>
                    <a:lnTo>
                      <a:pt x="1128702" y="1523970"/>
                    </a:lnTo>
                    <a:lnTo>
                      <a:pt x="1158928" y="1485170"/>
                    </a:lnTo>
                    <a:lnTo>
                      <a:pt x="1189761" y="1449736"/>
                    </a:lnTo>
                    <a:lnTo>
                      <a:pt x="1221358" y="1418766"/>
                    </a:lnTo>
                    <a:lnTo>
                      <a:pt x="1253873" y="1393356"/>
                    </a:lnTo>
                    <a:lnTo>
                      <a:pt x="1287462" y="1374606"/>
                    </a:lnTo>
                    <a:lnTo>
                      <a:pt x="1351046" y="1360616"/>
                    </a:lnTo>
                    <a:lnTo>
                      <a:pt x="1395054" y="1360616"/>
                    </a:lnTo>
                    <a:lnTo>
                      <a:pt x="1450952" y="1365279"/>
                    </a:lnTo>
                    <a:lnTo>
                      <a:pt x="1521548" y="1374606"/>
                    </a:lnTo>
                  </a:path>
                  <a:path w="4408805" h="1925954">
                    <a:moveTo>
                      <a:pt x="1462074" y="1350019"/>
                    </a:moveTo>
                    <a:lnTo>
                      <a:pt x="1521548" y="1374606"/>
                    </a:lnTo>
                    <a:lnTo>
                      <a:pt x="1457528" y="1380943"/>
                    </a:lnTo>
                  </a:path>
                  <a:path w="4408805" h="1925954">
                    <a:moveTo>
                      <a:pt x="4408614" y="905735"/>
                    </a:moveTo>
                    <a:lnTo>
                      <a:pt x="4395562" y="829127"/>
                    </a:lnTo>
                    <a:lnTo>
                      <a:pt x="4382458" y="758802"/>
                    </a:lnTo>
                    <a:lnTo>
                      <a:pt x="4369173" y="694419"/>
                    </a:lnTo>
                    <a:lnTo>
                      <a:pt x="4355579" y="635635"/>
                    </a:lnTo>
                    <a:lnTo>
                      <a:pt x="4341549" y="582109"/>
                    </a:lnTo>
                    <a:lnTo>
                      <a:pt x="4326955" y="533498"/>
                    </a:lnTo>
                    <a:lnTo>
                      <a:pt x="4311669" y="489462"/>
                    </a:lnTo>
                    <a:lnTo>
                      <a:pt x="4295562" y="449658"/>
                    </a:lnTo>
                    <a:lnTo>
                      <a:pt x="4278506" y="413745"/>
                    </a:lnTo>
                    <a:lnTo>
                      <a:pt x="4241039" y="352224"/>
                    </a:lnTo>
                    <a:lnTo>
                      <a:pt x="4198244" y="302164"/>
                    </a:lnTo>
                    <a:lnTo>
                      <a:pt x="4139143" y="253947"/>
                    </a:lnTo>
                    <a:lnTo>
                      <a:pt x="4100179" y="230141"/>
                    </a:lnTo>
                    <a:lnTo>
                      <a:pt x="4057994" y="208989"/>
                    </a:lnTo>
                    <a:lnTo>
                      <a:pt x="4012948" y="190321"/>
                    </a:lnTo>
                    <a:lnTo>
                      <a:pt x="3965397" y="173966"/>
                    </a:lnTo>
                    <a:lnTo>
                      <a:pt x="3915701" y="159756"/>
                    </a:lnTo>
                    <a:lnTo>
                      <a:pt x="3864217" y="147519"/>
                    </a:lnTo>
                    <a:lnTo>
                      <a:pt x="3811305" y="137086"/>
                    </a:lnTo>
                    <a:lnTo>
                      <a:pt x="3757321" y="128287"/>
                    </a:lnTo>
                    <a:lnTo>
                      <a:pt x="3702626" y="120952"/>
                    </a:lnTo>
                    <a:lnTo>
                      <a:pt x="3647576" y="114910"/>
                    </a:lnTo>
                    <a:lnTo>
                      <a:pt x="3592531" y="109993"/>
                    </a:lnTo>
                    <a:lnTo>
                      <a:pt x="3537848" y="106029"/>
                    </a:lnTo>
                    <a:lnTo>
                      <a:pt x="3483886" y="102848"/>
                    </a:lnTo>
                    <a:lnTo>
                      <a:pt x="3431003" y="100281"/>
                    </a:lnTo>
                    <a:lnTo>
                      <a:pt x="3379557" y="98158"/>
                    </a:lnTo>
                    <a:lnTo>
                      <a:pt x="3329908" y="96308"/>
                    </a:lnTo>
                    <a:lnTo>
                      <a:pt x="3282413" y="94562"/>
                    </a:lnTo>
                    <a:lnTo>
                      <a:pt x="3237430" y="92750"/>
                    </a:lnTo>
                    <a:lnTo>
                      <a:pt x="3195318" y="90701"/>
                    </a:lnTo>
                    <a:lnTo>
                      <a:pt x="3156434" y="88245"/>
                    </a:lnTo>
                    <a:lnTo>
                      <a:pt x="3121139" y="85213"/>
                    </a:lnTo>
                    <a:lnTo>
                      <a:pt x="3085870" y="81688"/>
                    </a:lnTo>
                    <a:lnTo>
                      <a:pt x="3048563" y="78046"/>
                    </a:lnTo>
                    <a:lnTo>
                      <a:pt x="3009314" y="74304"/>
                    </a:lnTo>
                    <a:lnTo>
                      <a:pt x="2968223" y="70479"/>
                    </a:lnTo>
                    <a:lnTo>
                      <a:pt x="2925388" y="66591"/>
                    </a:lnTo>
                    <a:lnTo>
                      <a:pt x="2880907" y="62655"/>
                    </a:lnTo>
                    <a:lnTo>
                      <a:pt x="2834878" y="58690"/>
                    </a:lnTo>
                    <a:lnTo>
                      <a:pt x="2787399" y="54714"/>
                    </a:lnTo>
                    <a:lnTo>
                      <a:pt x="2738568" y="50745"/>
                    </a:lnTo>
                    <a:lnTo>
                      <a:pt x="2688484" y="46800"/>
                    </a:lnTo>
                    <a:lnTo>
                      <a:pt x="2637245" y="42896"/>
                    </a:lnTo>
                    <a:lnTo>
                      <a:pt x="2584949" y="39053"/>
                    </a:lnTo>
                    <a:lnTo>
                      <a:pt x="2531695" y="35286"/>
                    </a:lnTo>
                    <a:lnTo>
                      <a:pt x="2477580" y="31615"/>
                    </a:lnTo>
                    <a:lnTo>
                      <a:pt x="2422702" y="28056"/>
                    </a:lnTo>
                    <a:lnTo>
                      <a:pt x="2367161" y="24628"/>
                    </a:lnTo>
                    <a:lnTo>
                      <a:pt x="2311054" y="21348"/>
                    </a:lnTo>
                    <a:lnTo>
                      <a:pt x="2254479" y="18234"/>
                    </a:lnTo>
                    <a:lnTo>
                      <a:pt x="2197534" y="15303"/>
                    </a:lnTo>
                    <a:lnTo>
                      <a:pt x="2140318" y="12574"/>
                    </a:lnTo>
                    <a:lnTo>
                      <a:pt x="2082929" y="10064"/>
                    </a:lnTo>
                    <a:lnTo>
                      <a:pt x="2025466" y="7791"/>
                    </a:lnTo>
                    <a:lnTo>
                      <a:pt x="1968025" y="5773"/>
                    </a:lnTo>
                    <a:lnTo>
                      <a:pt x="1910706" y="4027"/>
                    </a:lnTo>
                    <a:lnTo>
                      <a:pt x="1853607" y="2570"/>
                    </a:lnTo>
                    <a:lnTo>
                      <a:pt x="1796826" y="1422"/>
                    </a:lnTo>
                    <a:lnTo>
                      <a:pt x="1740461" y="599"/>
                    </a:lnTo>
                    <a:lnTo>
                      <a:pt x="1684610" y="119"/>
                    </a:lnTo>
                    <a:lnTo>
                      <a:pt x="1629372" y="0"/>
                    </a:lnTo>
                    <a:lnTo>
                      <a:pt x="1574844" y="259"/>
                    </a:lnTo>
                    <a:lnTo>
                      <a:pt x="1521126" y="915"/>
                    </a:lnTo>
                    <a:lnTo>
                      <a:pt x="1468314" y="1985"/>
                    </a:lnTo>
                    <a:lnTo>
                      <a:pt x="1416508" y="3486"/>
                    </a:lnTo>
                    <a:lnTo>
                      <a:pt x="1365806" y="5437"/>
                    </a:lnTo>
                    <a:lnTo>
                      <a:pt x="1316305" y="7856"/>
                    </a:lnTo>
                    <a:lnTo>
                      <a:pt x="1268104" y="10759"/>
                    </a:lnTo>
                    <a:lnTo>
                      <a:pt x="1221301" y="14165"/>
                    </a:lnTo>
                    <a:lnTo>
                      <a:pt x="1175995" y="18091"/>
                    </a:lnTo>
                    <a:lnTo>
                      <a:pt x="1132284" y="22555"/>
                    </a:lnTo>
                    <a:lnTo>
                      <a:pt x="1090265" y="27575"/>
                    </a:lnTo>
                    <a:lnTo>
                      <a:pt x="1050037" y="33169"/>
                    </a:lnTo>
                    <a:lnTo>
                      <a:pt x="1011698" y="39354"/>
                    </a:lnTo>
                    <a:lnTo>
                      <a:pt x="948009" y="52048"/>
                    </a:lnTo>
                    <a:lnTo>
                      <a:pt x="890446" y="66966"/>
                    </a:lnTo>
                    <a:lnTo>
                      <a:pt x="827977" y="86504"/>
                    </a:lnTo>
                    <a:lnTo>
                      <a:pt x="759340" y="111218"/>
                    </a:lnTo>
                    <a:lnTo>
                      <a:pt x="722313" y="125691"/>
                    </a:lnTo>
                    <a:lnTo>
                      <a:pt x="683270" y="141666"/>
                    </a:lnTo>
                    <a:lnTo>
                      <a:pt x="642053" y="159214"/>
                    </a:lnTo>
                    <a:lnTo>
                      <a:pt x="598504" y="178405"/>
                    </a:lnTo>
                    <a:lnTo>
                      <a:pt x="552465" y="199307"/>
                    </a:lnTo>
                    <a:lnTo>
                      <a:pt x="503778" y="221990"/>
                    </a:lnTo>
                    <a:lnTo>
                      <a:pt x="452286" y="246525"/>
                    </a:lnTo>
                    <a:lnTo>
                      <a:pt x="397829" y="272980"/>
                    </a:lnTo>
                    <a:lnTo>
                      <a:pt x="340250" y="301425"/>
                    </a:lnTo>
                    <a:lnTo>
                      <a:pt x="279392" y="331930"/>
                    </a:lnTo>
                    <a:lnTo>
                      <a:pt x="215095" y="364565"/>
                    </a:lnTo>
                    <a:lnTo>
                      <a:pt x="147203" y="399399"/>
                    </a:lnTo>
                    <a:lnTo>
                      <a:pt x="75557" y="436501"/>
                    </a:lnTo>
                    <a:lnTo>
                      <a:pt x="0" y="475941"/>
                    </a:lnTo>
                  </a:path>
                  <a:path w="4408805" h="1925954">
                    <a:moveTo>
                      <a:pt x="62547" y="460816"/>
                    </a:moveTo>
                    <a:lnTo>
                      <a:pt x="0" y="475941"/>
                    </a:lnTo>
                    <a:lnTo>
                      <a:pt x="48069" y="433117"/>
                    </a:lnTo>
                  </a:path>
                </a:pathLst>
              </a:custGeom>
              <a:ln w="78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1829327" y="2452071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0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829327" y="3702397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2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662996" y="3155394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3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248212" y="3467964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5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248212" y="2842801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4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730774" y="2842801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6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730751" y="3467964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7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354989" y="2842801"/>
              <a:ext cx="166370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spc="-50" dirty="0">
                  <a:latin typeface="Courier New"/>
                  <a:cs typeface="Courier New"/>
                </a:rPr>
                <a:t>8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946370" y="2803722"/>
              <a:ext cx="681355" cy="2133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spc="-10" dirty="0">
                  <a:latin typeface="Courier New"/>
                  <a:cs typeface="Courier New"/>
                </a:rPr>
                <a:t>(0,0,1)</a:t>
              </a:r>
              <a:endParaRPr sz="1200">
                <a:latin typeface="Courier New"/>
                <a:cs typeface="Courier New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829327" y="2971750"/>
              <a:ext cx="798195" cy="670560"/>
            </a:xfrm>
            <a:prstGeom prst="rect">
              <a:avLst/>
            </a:prstGeom>
          </p:spPr>
          <p:txBody>
            <a:bodyPr vert="horz" wrap="square" lIns="0" tIns="1174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25"/>
                </a:spcBef>
              </a:pPr>
              <a:r>
                <a:rPr sz="1850" spc="-50" dirty="0">
                  <a:latin typeface="Courier New"/>
                  <a:cs typeface="Courier New"/>
                </a:rPr>
                <a:t>1</a:t>
              </a:r>
              <a:endParaRPr sz="1850">
                <a:latin typeface="Courier New"/>
                <a:cs typeface="Courier New"/>
              </a:endParaRPr>
            </a:p>
            <a:p>
              <a:pPr marL="129539">
                <a:lnSpc>
                  <a:spcPct val="100000"/>
                </a:lnSpc>
                <a:spcBef>
                  <a:spcPts val="585"/>
                </a:spcBef>
              </a:pPr>
              <a:r>
                <a:rPr sz="1200" spc="-10" dirty="0">
                  <a:latin typeface="Courier New"/>
                  <a:cs typeface="Courier New"/>
                </a:rPr>
                <a:t>(0,1,2)</a:t>
              </a:r>
              <a:endParaRPr sz="1200">
                <a:latin typeface="Courier New"/>
                <a:cs typeface="Courier New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092162" y="1983206"/>
              <a:ext cx="681355" cy="2133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spc="-10" dirty="0">
                  <a:latin typeface="Courier New"/>
                  <a:cs typeface="Courier New"/>
                </a:rPr>
                <a:t>(0,8,0)</a:t>
              </a:r>
              <a:endParaRPr sz="1200">
                <a:latin typeface="Courier New"/>
                <a:cs typeface="Courier New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794421" y="2803722"/>
              <a:ext cx="681355" cy="2133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spc="-10" dirty="0">
                  <a:latin typeface="Courier New"/>
                  <a:cs typeface="Courier New"/>
                </a:rPr>
                <a:t>(0,4,6)</a:t>
              </a:r>
              <a:endParaRPr sz="1200">
                <a:latin typeface="Courier New"/>
                <a:cs typeface="Courier New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4833435" y="3389804"/>
              <a:ext cx="681355" cy="2133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spc="-10" dirty="0">
                  <a:latin typeface="Courier New"/>
                  <a:cs typeface="Courier New"/>
                </a:rPr>
                <a:t>(0,5,7)</a:t>
              </a:r>
              <a:endParaRPr sz="1200">
                <a:latin typeface="Courier New"/>
                <a:cs typeface="Courier New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843701" y="3780526"/>
              <a:ext cx="681355" cy="2133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spc="-10" dirty="0">
                  <a:latin typeface="Courier New"/>
                  <a:cs typeface="Courier New"/>
                </a:rPr>
                <a:t>(0,2,3)</a:t>
              </a:r>
              <a:endParaRPr sz="1200">
                <a:latin typeface="Courier New"/>
                <a:cs typeface="Courier New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673269" y="4601043"/>
              <a:ext cx="587375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dirty="0">
                  <a:latin typeface="Courier New"/>
                  <a:cs typeface="Courier New"/>
                </a:rPr>
                <a:t>PN</a:t>
              </a:r>
              <a:r>
                <a:rPr sz="1850" spc="-30" dirty="0">
                  <a:latin typeface="Courier New"/>
                  <a:cs typeface="Courier New"/>
                </a:rPr>
                <a:t> </a:t>
              </a:r>
              <a:r>
                <a:rPr sz="1850" spc="-50" dirty="0">
                  <a:latin typeface="Courier New"/>
                  <a:cs typeface="Courier New"/>
                </a:rPr>
                <a:t>0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858067" y="4171257"/>
              <a:ext cx="587375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dirty="0">
                  <a:latin typeface="Courier New"/>
                  <a:cs typeface="Courier New"/>
                </a:rPr>
                <a:t>PN</a:t>
              </a:r>
              <a:r>
                <a:rPr sz="1850" spc="-30" dirty="0">
                  <a:latin typeface="Courier New"/>
                  <a:cs typeface="Courier New"/>
                </a:rPr>
                <a:t> </a:t>
              </a:r>
              <a:r>
                <a:rPr sz="1850" spc="-50" dirty="0">
                  <a:latin typeface="Courier New"/>
                  <a:cs typeface="Courier New"/>
                </a:rPr>
                <a:t>1</a:t>
              </a:r>
              <a:endParaRPr sz="1850">
                <a:latin typeface="Courier New"/>
                <a:cs typeface="Courier New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5886824" y="3975904"/>
              <a:ext cx="587375" cy="3073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50" dirty="0">
                  <a:latin typeface="Courier New"/>
                  <a:cs typeface="Courier New"/>
                </a:rPr>
                <a:t>PN</a:t>
              </a:r>
              <a:r>
                <a:rPr sz="1850" spc="-30" dirty="0">
                  <a:latin typeface="Courier New"/>
                  <a:cs typeface="Courier New"/>
                </a:rPr>
                <a:t> </a:t>
              </a:r>
              <a:r>
                <a:rPr sz="1850" spc="-50" dirty="0">
                  <a:latin typeface="Courier New"/>
                  <a:cs typeface="Courier New"/>
                </a:rPr>
                <a:t>2</a:t>
              </a:r>
              <a:endParaRPr sz="1850">
                <a:latin typeface="Courier New"/>
                <a:cs typeface="Courier New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408727" y="1493732"/>
              <a:ext cx="1510665" cy="1105535"/>
              <a:chOff x="408727" y="1493732"/>
              <a:chExt cx="1510665" cy="1105535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1588291" y="2046245"/>
                <a:ext cx="325120" cy="503555"/>
              </a:xfrm>
              <a:custGeom>
                <a:avLst/>
                <a:gdLst/>
                <a:ahLst/>
                <a:cxnLst/>
                <a:rect l="l" t="t" r="r" b="b"/>
                <a:pathLst>
                  <a:path w="325119" h="503555">
                    <a:moveTo>
                      <a:pt x="301524" y="502947"/>
                    </a:moveTo>
                    <a:lnTo>
                      <a:pt x="152400" y="0"/>
                    </a:lnTo>
                    <a:lnTo>
                      <a:pt x="0" y="0"/>
                    </a:lnTo>
                  </a:path>
                  <a:path w="325119" h="503555">
                    <a:moveTo>
                      <a:pt x="324568" y="379623"/>
                    </a:moveTo>
                    <a:lnTo>
                      <a:pt x="297915" y="490772"/>
                    </a:lnTo>
                    <a:lnTo>
                      <a:pt x="214983" y="412116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408727" y="1493732"/>
                <a:ext cx="1173480" cy="1105535"/>
              </a:xfrm>
              <a:custGeom>
                <a:avLst/>
                <a:gdLst/>
                <a:ahLst/>
                <a:cxnLst/>
                <a:rect l="l" t="t" r="r" b="b"/>
                <a:pathLst>
                  <a:path w="1173480" h="1105535">
                    <a:moveTo>
                      <a:pt x="1173213" y="0"/>
                    </a:moveTo>
                    <a:lnTo>
                      <a:pt x="0" y="0"/>
                    </a:lnTo>
                    <a:lnTo>
                      <a:pt x="0" y="1105027"/>
                    </a:lnTo>
                    <a:lnTo>
                      <a:pt x="1173213" y="1105027"/>
                    </a:lnTo>
                    <a:lnTo>
                      <a:pt x="11732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408727" y="1493732"/>
              <a:ext cx="1173480" cy="110553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415">
                <a:lnSpc>
                  <a:spcPts val="1340"/>
                </a:lnSpc>
              </a:pP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Transaction</a:t>
              </a:r>
              <a:r>
                <a:rPr sz="1200" spc="335" dirty="0">
                  <a:solidFill>
                    <a:srgbClr val="FF0000"/>
                  </a:solidFill>
                  <a:latin typeface="Arial MT"/>
                  <a:cs typeface="Arial MT"/>
                </a:rPr>
                <a:t> </a:t>
              </a: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0 </a:t>
              </a:r>
              <a:r>
                <a:rPr sz="1200" spc="-25" dirty="0">
                  <a:solidFill>
                    <a:srgbClr val="FF0000"/>
                  </a:solidFill>
                  <a:latin typeface="Arial MT"/>
                  <a:cs typeface="Arial MT"/>
                </a:rPr>
                <a:t>is</a:t>
              </a:r>
              <a:endParaRPr sz="1200">
                <a:latin typeface="Arial MT"/>
                <a:cs typeface="Arial MT"/>
              </a:endParaRPr>
            </a:p>
            <a:p>
              <a:pPr marL="18415" marR="53340">
                <a:lnSpc>
                  <a:spcPct val="100000"/>
                </a:lnSpc>
              </a:pP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waiting </a:t>
              </a:r>
              <a:r>
                <a:rPr sz="1200" spc="-25" dirty="0">
                  <a:solidFill>
                    <a:srgbClr val="FF0000"/>
                  </a:solidFill>
                  <a:latin typeface="Arial MT"/>
                  <a:cs typeface="Arial MT"/>
                </a:rPr>
                <a:t>for </a:t>
              </a: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transaction 1 </a:t>
              </a:r>
              <a:r>
                <a:rPr sz="1200" spc="-25" dirty="0">
                  <a:solidFill>
                    <a:srgbClr val="FF0000"/>
                  </a:solidFill>
                  <a:latin typeface="Arial MT"/>
                  <a:cs typeface="Arial MT"/>
                </a:rPr>
                <a:t>for </a:t>
              </a: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a data item</a:t>
              </a:r>
              <a:r>
                <a:rPr sz="1200" spc="5" dirty="0">
                  <a:solidFill>
                    <a:srgbClr val="FF0000"/>
                  </a:solidFill>
                  <a:latin typeface="Arial MT"/>
                  <a:cs typeface="Arial MT"/>
                </a:rPr>
                <a:t> </a:t>
              </a: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-</a:t>
              </a:r>
              <a:r>
                <a:rPr sz="1200" spc="-50" dirty="0">
                  <a:solidFill>
                    <a:srgbClr val="FF0000"/>
                  </a:solidFill>
                  <a:latin typeface="Arial MT"/>
                  <a:cs typeface="Arial MT"/>
                </a:rPr>
                <a:t>- </a:t>
              </a: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Transaction 0 </a:t>
              </a:r>
              <a:r>
                <a:rPr sz="1200" spc="-25" dirty="0">
                  <a:solidFill>
                    <a:srgbClr val="FF0000"/>
                  </a:solidFill>
                  <a:latin typeface="Arial MT"/>
                  <a:cs typeface="Arial MT"/>
                </a:rPr>
                <a:t>is </a:t>
              </a: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blocked</a:t>
              </a:r>
              <a:endParaRPr sz="1200">
                <a:latin typeface="Arial MT"/>
                <a:cs typeface="Arial MT"/>
              </a:endParaRPr>
            </a:p>
          </p:txBody>
        </p:sp>
        <p:grpSp>
          <p:nvGrpSpPr>
            <p:cNvPr id="36" name="object 36"/>
            <p:cNvGrpSpPr/>
            <p:nvPr/>
          </p:nvGrpSpPr>
          <p:grpSpPr>
            <a:xfrm>
              <a:off x="4746992" y="1457586"/>
              <a:ext cx="2543175" cy="603250"/>
              <a:chOff x="4746992" y="1457586"/>
              <a:chExt cx="2543175" cy="603250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4753342" y="1568075"/>
                <a:ext cx="589915" cy="486409"/>
              </a:xfrm>
              <a:custGeom>
                <a:avLst/>
                <a:gdLst/>
                <a:ahLst/>
                <a:cxnLst/>
                <a:rect l="l" t="t" r="r" b="b"/>
                <a:pathLst>
                  <a:path w="589914" h="486410">
                    <a:moveTo>
                      <a:pt x="0" y="486164"/>
                    </a:moveTo>
                    <a:lnTo>
                      <a:pt x="437020" y="0"/>
                    </a:lnTo>
                    <a:lnTo>
                      <a:pt x="589420" y="0"/>
                    </a:lnTo>
                  </a:path>
                  <a:path w="589914" h="486410">
                    <a:moveTo>
                      <a:pt x="117167" y="441311"/>
                    </a:moveTo>
                    <a:lnTo>
                      <a:pt x="8489" y="476719"/>
                    </a:lnTo>
                    <a:lnTo>
                      <a:pt x="32161" y="364897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349112" y="1457586"/>
                <a:ext cx="1940560" cy="559435"/>
              </a:xfrm>
              <a:custGeom>
                <a:avLst/>
                <a:gdLst/>
                <a:ahLst/>
                <a:cxnLst/>
                <a:rect l="l" t="t" r="r" b="b"/>
                <a:pathLst>
                  <a:path w="1940559" h="559435">
                    <a:moveTo>
                      <a:pt x="1940560" y="0"/>
                    </a:moveTo>
                    <a:lnTo>
                      <a:pt x="0" y="0"/>
                    </a:lnTo>
                    <a:lnTo>
                      <a:pt x="0" y="559125"/>
                    </a:lnTo>
                    <a:lnTo>
                      <a:pt x="1940560" y="559125"/>
                    </a:lnTo>
                    <a:lnTo>
                      <a:pt x="194056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9"/>
            <p:cNvSpPr txBox="1"/>
            <p:nvPr/>
          </p:nvSpPr>
          <p:spPr>
            <a:xfrm>
              <a:off x="5349113" y="1457586"/>
              <a:ext cx="1940560" cy="55943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9050">
                <a:lnSpc>
                  <a:spcPts val="1340"/>
                </a:lnSpc>
              </a:pP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This message goes </a:t>
              </a: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around</a:t>
              </a:r>
              <a:endParaRPr sz="1200">
                <a:latin typeface="Arial MT"/>
                <a:cs typeface="Arial MT"/>
              </a:endParaRPr>
            </a:p>
            <a:p>
              <a:pPr marL="19050" marR="634365">
                <a:lnSpc>
                  <a:spcPct val="100000"/>
                </a:lnSpc>
              </a:pP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and comes back </a:t>
              </a:r>
              <a:r>
                <a:rPr sz="1200" spc="-25" dirty="0">
                  <a:solidFill>
                    <a:srgbClr val="FF0000"/>
                  </a:solidFill>
                  <a:latin typeface="Arial MT"/>
                  <a:cs typeface="Arial MT"/>
                </a:rPr>
                <a:t>to </a:t>
              </a: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transaction </a:t>
              </a:r>
              <a:r>
                <a:rPr sz="1200" spc="-50" dirty="0">
                  <a:solidFill>
                    <a:srgbClr val="FF0000"/>
                  </a:solidFill>
                  <a:latin typeface="Arial MT"/>
                  <a:cs typeface="Arial MT"/>
                </a:rPr>
                <a:t>0</a:t>
              </a:r>
              <a:endParaRPr sz="1200">
                <a:latin typeface="Arial MT"/>
                <a:cs typeface="Arial M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324734" y="4002684"/>
              <a:ext cx="256540" cy="787400"/>
            </a:xfrm>
            <a:custGeom>
              <a:avLst/>
              <a:gdLst/>
              <a:ahLst/>
              <a:cxnLst/>
              <a:rect l="l" t="t" r="r" b="b"/>
              <a:pathLst>
                <a:path w="256539" h="787400">
                  <a:moveTo>
                    <a:pt x="41920" y="0"/>
                  </a:moveTo>
                  <a:lnTo>
                    <a:pt x="146648" y="787090"/>
                  </a:lnTo>
                  <a:lnTo>
                    <a:pt x="256259" y="787090"/>
                  </a:lnTo>
                </a:path>
                <a:path w="256539" h="787400">
                  <a:moveTo>
                    <a:pt x="0" y="118247"/>
                  </a:moveTo>
                  <a:lnTo>
                    <a:pt x="43595" y="12588"/>
                  </a:lnTo>
                  <a:lnTo>
                    <a:pt x="113303" y="10317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587343" y="4511581"/>
              <a:ext cx="958215" cy="55689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9050">
                <a:lnSpc>
                  <a:spcPts val="1340"/>
                </a:lnSpc>
              </a:pP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Transaction</a:t>
              </a:r>
              <a:endParaRPr sz="1200">
                <a:latin typeface="Arial MT"/>
                <a:cs typeface="Arial MT"/>
              </a:endParaRPr>
            </a:p>
            <a:p>
              <a:pPr marL="19050" marR="41910">
                <a:lnSpc>
                  <a:spcPct val="100000"/>
                </a:lnSpc>
              </a:pP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receiving </a:t>
              </a:r>
              <a:r>
                <a:rPr sz="1200" spc="-20" dirty="0">
                  <a:solidFill>
                    <a:srgbClr val="FF0000"/>
                  </a:solidFill>
                  <a:latin typeface="Arial MT"/>
                  <a:cs typeface="Arial MT"/>
                </a:rPr>
                <a:t>this </a:t>
              </a: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message</a:t>
              </a:r>
              <a:endParaRPr sz="1200">
                <a:latin typeface="Arial MT"/>
                <a:cs typeface="Arial MT"/>
              </a:endParaRPr>
            </a:p>
          </p:txBody>
        </p:sp>
        <p:grpSp>
          <p:nvGrpSpPr>
            <p:cNvPr id="42" name="object 42"/>
            <p:cNvGrpSpPr/>
            <p:nvPr/>
          </p:nvGrpSpPr>
          <p:grpSpPr>
            <a:xfrm>
              <a:off x="2347205" y="3976194"/>
              <a:ext cx="1046480" cy="1151890"/>
              <a:chOff x="2347205" y="3976194"/>
              <a:chExt cx="1046480" cy="1151890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3163171" y="3982544"/>
                <a:ext cx="224154" cy="867410"/>
              </a:xfrm>
              <a:custGeom>
                <a:avLst/>
                <a:gdLst/>
                <a:ahLst/>
                <a:cxnLst/>
                <a:rect l="l" t="t" r="r" b="b"/>
                <a:pathLst>
                  <a:path w="224154" h="867410">
                    <a:moveTo>
                      <a:pt x="31650" y="0"/>
                    </a:moveTo>
                    <a:lnTo>
                      <a:pt x="223673" y="867081"/>
                    </a:lnTo>
                    <a:lnTo>
                      <a:pt x="71273" y="867081"/>
                    </a:lnTo>
                  </a:path>
                  <a:path w="224154" h="867410">
                    <a:moveTo>
                      <a:pt x="0" y="121400"/>
                    </a:moveTo>
                    <a:lnTo>
                      <a:pt x="34396" y="12399"/>
                    </a:lnTo>
                    <a:lnTo>
                      <a:pt x="111598" y="96686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347205" y="4571432"/>
                <a:ext cx="88138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881380" h="556895">
                    <a:moveTo>
                      <a:pt x="880888" y="0"/>
                    </a:moveTo>
                    <a:lnTo>
                      <a:pt x="0" y="0"/>
                    </a:lnTo>
                    <a:lnTo>
                      <a:pt x="0" y="556387"/>
                    </a:lnTo>
                    <a:lnTo>
                      <a:pt x="880888" y="556387"/>
                    </a:lnTo>
                    <a:lnTo>
                      <a:pt x="8808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5" name="object 45"/>
            <p:cNvSpPr txBox="1"/>
            <p:nvPr/>
          </p:nvSpPr>
          <p:spPr>
            <a:xfrm>
              <a:off x="2347205" y="4571432"/>
              <a:ext cx="881380" cy="55689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415">
                <a:lnSpc>
                  <a:spcPts val="1335"/>
                </a:lnSpc>
              </a:pP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Transaction</a:t>
              </a:r>
              <a:endParaRPr sz="1200">
                <a:latin typeface="Arial MT"/>
                <a:cs typeface="Arial MT"/>
              </a:endParaRPr>
            </a:p>
            <a:p>
              <a:pPr marL="18415" marR="40640">
                <a:lnSpc>
                  <a:spcPct val="100000"/>
                </a:lnSpc>
              </a:pPr>
              <a:r>
                <a:rPr sz="1200" dirty="0">
                  <a:solidFill>
                    <a:srgbClr val="FF0000"/>
                  </a:solidFill>
                  <a:latin typeface="Arial MT"/>
                  <a:cs typeface="Arial MT"/>
                </a:rPr>
                <a:t>sending </a:t>
              </a:r>
              <a:r>
                <a:rPr sz="1200" spc="-20" dirty="0">
                  <a:solidFill>
                    <a:srgbClr val="FF0000"/>
                  </a:solidFill>
                  <a:latin typeface="Arial MT"/>
                  <a:cs typeface="Arial MT"/>
                </a:rPr>
                <a:t>this </a:t>
              </a: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message</a:t>
              </a:r>
              <a:endParaRPr sz="1200">
                <a:latin typeface="Arial MT"/>
                <a:cs typeface="Arial MT"/>
              </a:endParaRPr>
            </a:p>
          </p:txBody>
        </p:sp>
        <p:grpSp>
          <p:nvGrpSpPr>
            <p:cNvPr id="46" name="object 46"/>
            <p:cNvGrpSpPr/>
            <p:nvPr/>
          </p:nvGrpSpPr>
          <p:grpSpPr>
            <a:xfrm>
              <a:off x="1821842" y="3968017"/>
              <a:ext cx="1157605" cy="521334"/>
              <a:chOff x="1821842" y="3968017"/>
              <a:chExt cx="1157605" cy="521334"/>
            </a:xfrm>
          </p:grpSpPr>
          <p:sp>
            <p:nvSpPr>
              <p:cNvPr id="47" name="object 47"/>
              <p:cNvSpPr/>
              <p:nvPr/>
            </p:nvSpPr>
            <p:spPr>
              <a:xfrm>
                <a:off x="2621269" y="3974367"/>
                <a:ext cx="35179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351789" h="330200">
                    <a:moveTo>
                      <a:pt x="351439" y="0"/>
                    </a:moveTo>
                    <a:lnTo>
                      <a:pt x="152400" y="329821"/>
                    </a:lnTo>
                    <a:lnTo>
                      <a:pt x="0" y="329821"/>
                    </a:lnTo>
                  </a:path>
                  <a:path w="351789" h="330200">
                    <a:moveTo>
                      <a:pt x="244801" y="66094"/>
                    </a:moveTo>
                    <a:lnTo>
                      <a:pt x="344877" y="10873"/>
                    </a:lnTo>
                    <a:lnTo>
                      <a:pt x="342663" y="125152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821842" y="4119222"/>
                <a:ext cx="793115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793114" h="370204">
                    <a:moveTo>
                      <a:pt x="793075" y="0"/>
                    </a:moveTo>
                    <a:lnTo>
                      <a:pt x="0" y="0"/>
                    </a:lnTo>
                    <a:lnTo>
                      <a:pt x="0" y="369934"/>
                    </a:lnTo>
                    <a:lnTo>
                      <a:pt x="793075" y="369934"/>
                    </a:lnTo>
                    <a:lnTo>
                      <a:pt x="7930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49"/>
            <p:cNvSpPr txBox="1"/>
            <p:nvPr/>
          </p:nvSpPr>
          <p:spPr>
            <a:xfrm>
              <a:off x="1821842" y="4119222"/>
              <a:ext cx="793115" cy="37020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415">
                <a:lnSpc>
                  <a:spcPts val="1335"/>
                </a:lnSpc>
              </a:pP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Blocked</a:t>
              </a:r>
              <a:endParaRPr sz="1200">
                <a:latin typeface="Arial MT"/>
                <a:cs typeface="Arial MT"/>
              </a:endParaRPr>
            </a:p>
            <a:p>
              <a:pPr marL="18415">
                <a:lnSpc>
                  <a:spcPct val="100000"/>
                </a:lnSpc>
              </a:pPr>
              <a:r>
                <a:rPr sz="1200" spc="-10" dirty="0">
                  <a:solidFill>
                    <a:srgbClr val="FF0000"/>
                  </a:solidFill>
                  <a:latin typeface="Arial MT"/>
                  <a:cs typeface="Arial MT"/>
                </a:rPr>
                <a:t>transaction</a:t>
              </a:r>
              <a:endParaRPr sz="1200">
                <a:latin typeface="Arial MT"/>
                <a:cs typeface="Arial MT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917512-41A1-BB03-18F7-090B10D7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33" y="5234102"/>
            <a:ext cx="6042928" cy="432453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4197" y="588264"/>
            <a:ext cx="619760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400" i="0" u="sng" spc="-2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i="0" u="sng" spc="-1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Two-</a:t>
            </a:r>
            <a:r>
              <a:rPr sz="3600" i="0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Phase</a:t>
            </a:r>
            <a:r>
              <a:rPr sz="3600" i="0" u="sng" spc="4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i="0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Commit</a:t>
            </a:r>
            <a:r>
              <a:rPr sz="3600" i="0" u="sng" spc="5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i="0" u="sng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</a:rPr>
              <a:t>Protocol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 dirty="0"/>
          </a:p>
        </p:txBody>
      </p:sp>
      <p:grpSp>
        <p:nvGrpSpPr>
          <p:cNvPr id="6" name="object 6"/>
          <p:cNvGrpSpPr/>
          <p:nvPr/>
        </p:nvGrpSpPr>
        <p:grpSpPr>
          <a:xfrm>
            <a:off x="972032" y="3513607"/>
            <a:ext cx="5873750" cy="5911850"/>
            <a:chOff x="972032" y="3513607"/>
            <a:chExt cx="5873750" cy="5911850"/>
          </a:xfrm>
        </p:grpSpPr>
        <p:sp>
          <p:nvSpPr>
            <p:cNvPr id="7" name="object 7"/>
            <p:cNvSpPr/>
            <p:nvPr/>
          </p:nvSpPr>
          <p:spPr>
            <a:xfrm>
              <a:off x="975207" y="3516782"/>
              <a:ext cx="5867400" cy="0"/>
            </a:xfrm>
            <a:custGeom>
              <a:avLst/>
              <a:gdLst/>
              <a:ahLst/>
              <a:cxnLst/>
              <a:rect l="l" t="t" r="r" b="b"/>
              <a:pathLst>
                <a:path w="5867400">
                  <a:moveTo>
                    <a:pt x="0" y="0"/>
                  </a:moveTo>
                  <a:lnTo>
                    <a:pt x="5867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5207" y="3518304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10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42607" y="3518304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10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5207" y="3899306"/>
              <a:ext cx="0" cy="5523230"/>
            </a:xfrm>
            <a:custGeom>
              <a:avLst/>
              <a:gdLst/>
              <a:ahLst/>
              <a:cxnLst/>
              <a:rect l="l" t="t" r="r" b="b"/>
              <a:pathLst>
                <a:path h="5523230">
                  <a:moveTo>
                    <a:pt x="0" y="552297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9972" y="892324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5163"/>
                  </a:moveTo>
                  <a:lnTo>
                    <a:pt x="1504" y="1512"/>
                  </a:lnTo>
                  <a:lnTo>
                    <a:pt x="5136" y="0"/>
                  </a:lnTo>
                  <a:lnTo>
                    <a:pt x="8768" y="1512"/>
                  </a:lnTo>
                  <a:lnTo>
                    <a:pt x="10272" y="5163"/>
                  </a:lnTo>
                  <a:lnTo>
                    <a:pt x="8768" y="8814"/>
                  </a:lnTo>
                  <a:lnTo>
                    <a:pt x="5136" y="10326"/>
                  </a:lnTo>
                  <a:lnTo>
                    <a:pt x="1504" y="8814"/>
                  </a:lnTo>
                  <a:lnTo>
                    <a:pt x="0" y="51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96401" y="3890970"/>
              <a:ext cx="388620" cy="2621915"/>
            </a:xfrm>
            <a:custGeom>
              <a:avLst/>
              <a:gdLst/>
              <a:ahLst/>
              <a:cxnLst/>
              <a:rect l="l" t="t" r="r" b="b"/>
              <a:pathLst>
                <a:path w="388619" h="2621915">
                  <a:moveTo>
                    <a:pt x="388318" y="195158"/>
                  </a:moveTo>
                  <a:lnTo>
                    <a:pt x="383188" y="239892"/>
                  </a:lnTo>
                  <a:lnTo>
                    <a:pt x="368574" y="280965"/>
                  </a:lnTo>
                  <a:lnTo>
                    <a:pt x="345646" y="317205"/>
                  </a:lnTo>
                  <a:lnTo>
                    <a:pt x="315572" y="347435"/>
                  </a:lnTo>
                  <a:lnTo>
                    <a:pt x="279521" y="370483"/>
                  </a:lnTo>
                  <a:lnTo>
                    <a:pt x="238660" y="385173"/>
                  </a:lnTo>
                  <a:lnTo>
                    <a:pt x="194159" y="390330"/>
                  </a:lnTo>
                  <a:lnTo>
                    <a:pt x="149658" y="385173"/>
                  </a:lnTo>
                  <a:lnTo>
                    <a:pt x="108797" y="370483"/>
                  </a:lnTo>
                  <a:lnTo>
                    <a:pt x="72746" y="347435"/>
                  </a:lnTo>
                  <a:lnTo>
                    <a:pt x="42672" y="317205"/>
                  </a:lnTo>
                  <a:lnTo>
                    <a:pt x="19744" y="280965"/>
                  </a:lnTo>
                  <a:lnTo>
                    <a:pt x="5130" y="239892"/>
                  </a:lnTo>
                  <a:lnTo>
                    <a:pt x="0" y="195158"/>
                  </a:lnTo>
                  <a:lnTo>
                    <a:pt x="5130" y="150430"/>
                  </a:lnTo>
                  <a:lnTo>
                    <a:pt x="19744" y="109360"/>
                  </a:lnTo>
                  <a:lnTo>
                    <a:pt x="42672" y="73123"/>
                  </a:lnTo>
                  <a:lnTo>
                    <a:pt x="72746" y="42893"/>
                  </a:lnTo>
                  <a:lnTo>
                    <a:pt x="108797" y="19847"/>
                  </a:lnTo>
                  <a:lnTo>
                    <a:pt x="149658" y="5157"/>
                  </a:lnTo>
                  <a:lnTo>
                    <a:pt x="194159" y="0"/>
                  </a:lnTo>
                  <a:lnTo>
                    <a:pt x="238660" y="5157"/>
                  </a:lnTo>
                  <a:lnTo>
                    <a:pt x="279521" y="19847"/>
                  </a:lnTo>
                  <a:lnTo>
                    <a:pt x="315572" y="42893"/>
                  </a:lnTo>
                  <a:lnTo>
                    <a:pt x="345646" y="73123"/>
                  </a:lnTo>
                  <a:lnTo>
                    <a:pt x="368574" y="109360"/>
                  </a:lnTo>
                  <a:lnTo>
                    <a:pt x="383188" y="150430"/>
                  </a:lnTo>
                  <a:lnTo>
                    <a:pt x="388318" y="195158"/>
                  </a:lnTo>
                </a:path>
                <a:path w="388619" h="2621915">
                  <a:moveTo>
                    <a:pt x="388318" y="938843"/>
                  </a:moveTo>
                  <a:lnTo>
                    <a:pt x="383188" y="983576"/>
                  </a:lnTo>
                  <a:lnTo>
                    <a:pt x="368574" y="1024648"/>
                  </a:lnTo>
                  <a:lnTo>
                    <a:pt x="345646" y="1060885"/>
                  </a:lnTo>
                  <a:lnTo>
                    <a:pt x="315572" y="1091112"/>
                  </a:lnTo>
                  <a:lnTo>
                    <a:pt x="279521" y="1114157"/>
                  </a:lnTo>
                  <a:lnTo>
                    <a:pt x="238660" y="1128845"/>
                  </a:lnTo>
                  <a:lnTo>
                    <a:pt x="194159" y="1134002"/>
                  </a:lnTo>
                  <a:lnTo>
                    <a:pt x="149658" y="1128845"/>
                  </a:lnTo>
                  <a:lnTo>
                    <a:pt x="108797" y="1114157"/>
                  </a:lnTo>
                  <a:lnTo>
                    <a:pt x="72746" y="1091112"/>
                  </a:lnTo>
                  <a:lnTo>
                    <a:pt x="42672" y="1060885"/>
                  </a:lnTo>
                  <a:lnTo>
                    <a:pt x="19744" y="1024648"/>
                  </a:lnTo>
                  <a:lnTo>
                    <a:pt x="5130" y="983576"/>
                  </a:lnTo>
                  <a:lnTo>
                    <a:pt x="0" y="938843"/>
                  </a:lnTo>
                  <a:lnTo>
                    <a:pt x="5130" y="894110"/>
                  </a:lnTo>
                  <a:lnTo>
                    <a:pt x="19744" y="853036"/>
                  </a:lnTo>
                  <a:lnTo>
                    <a:pt x="42672" y="816797"/>
                  </a:lnTo>
                  <a:lnTo>
                    <a:pt x="72746" y="786566"/>
                  </a:lnTo>
                  <a:lnTo>
                    <a:pt x="108797" y="763519"/>
                  </a:lnTo>
                  <a:lnTo>
                    <a:pt x="149658" y="748829"/>
                  </a:lnTo>
                  <a:lnTo>
                    <a:pt x="194159" y="743671"/>
                  </a:lnTo>
                  <a:lnTo>
                    <a:pt x="238660" y="748829"/>
                  </a:lnTo>
                  <a:lnTo>
                    <a:pt x="279521" y="763519"/>
                  </a:lnTo>
                  <a:lnTo>
                    <a:pt x="315572" y="786566"/>
                  </a:lnTo>
                  <a:lnTo>
                    <a:pt x="345646" y="816797"/>
                  </a:lnTo>
                  <a:lnTo>
                    <a:pt x="368574" y="853036"/>
                  </a:lnTo>
                  <a:lnTo>
                    <a:pt x="383188" y="894110"/>
                  </a:lnTo>
                  <a:lnTo>
                    <a:pt x="388318" y="938843"/>
                  </a:lnTo>
                </a:path>
                <a:path w="388619" h="2621915">
                  <a:moveTo>
                    <a:pt x="388318" y="1682515"/>
                  </a:moveTo>
                  <a:lnTo>
                    <a:pt x="383188" y="1727249"/>
                  </a:lnTo>
                  <a:lnTo>
                    <a:pt x="368574" y="1768322"/>
                  </a:lnTo>
                  <a:lnTo>
                    <a:pt x="345646" y="1804562"/>
                  </a:lnTo>
                  <a:lnTo>
                    <a:pt x="315572" y="1834792"/>
                  </a:lnTo>
                  <a:lnTo>
                    <a:pt x="279521" y="1857840"/>
                  </a:lnTo>
                  <a:lnTo>
                    <a:pt x="238660" y="1872529"/>
                  </a:lnTo>
                  <a:lnTo>
                    <a:pt x="194159" y="1877687"/>
                  </a:lnTo>
                  <a:lnTo>
                    <a:pt x="149658" y="1872529"/>
                  </a:lnTo>
                  <a:lnTo>
                    <a:pt x="108797" y="1857840"/>
                  </a:lnTo>
                  <a:lnTo>
                    <a:pt x="72746" y="1834792"/>
                  </a:lnTo>
                  <a:lnTo>
                    <a:pt x="42672" y="1804562"/>
                  </a:lnTo>
                  <a:lnTo>
                    <a:pt x="19744" y="1768322"/>
                  </a:lnTo>
                  <a:lnTo>
                    <a:pt x="5130" y="1727249"/>
                  </a:lnTo>
                  <a:lnTo>
                    <a:pt x="0" y="1682515"/>
                  </a:lnTo>
                  <a:lnTo>
                    <a:pt x="5130" y="1637782"/>
                  </a:lnTo>
                  <a:lnTo>
                    <a:pt x="19744" y="1596708"/>
                  </a:lnTo>
                  <a:lnTo>
                    <a:pt x="42672" y="1560469"/>
                  </a:lnTo>
                  <a:lnTo>
                    <a:pt x="72746" y="1530238"/>
                  </a:lnTo>
                  <a:lnTo>
                    <a:pt x="108797" y="1507191"/>
                  </a:lnTo>
                  <a:lnTo>
                    <a:pt x="149658" y="1492501"/>
                  </a:lnTo>
                  <a:lnTo>
                    <a:pt x="194159" y="1487343"/>
                  </a:lnTo>
                  <a:lnTo>
                    <a:pt x="238660" y="1492501"/>
                  </a:lnTo>
                  <a:lnTo>
                    <a:pt x="279521" y="1507191"/>
                  </a:lnTo>
                  <a:lnTo>
                    <a:pt x="315572" y="1530238"/>
                  </a:lnTo>
                  <a:lnTo>
                    <a:pt x="345646" y="1560469"/>
                  </a:lnTo>
                  <a:lnTo>
                    <a:pt x="368574" y="1596708"/>
                  </a:lnTo>
                  <a:lnTo>
                    <a:pt x="383188" y="1637782"/>
                  </a:lnTo>
                  <a:lnTo>
                    <a:pt x="388318" y="1682515"/>
                  </a:lnTo>
                </a:path>
                <a:path w="388619" h="2621915">
                  <a:moveTo>
                    <a:pt x="388318" y="2426187"/>
                  </a:moveTo>
                  <a:lnTo>
                    <a:pt x="383188" y="2470921"/>
                  </a:lnTo>
                  <a:lnTo>
                    <a:pt x="368574" y="2511994"/>
                  </a:lnTo>
                  <a:lnTo>
                    <a:pt x="345646" y="2548234"/>
                  </a:lnTo>
                  <a:lnTo>
                    <a:pt x="315572" y="2578464"/>
                  </a:lnTo>
                  <a:lnTo>
                    <a:pt x="279521" y="2601512"/>
                  </a:lnTo>
                  <a:lnTo>
                    <a:pt x="238660" y="2616201"/>
                  </a:lnTo>
                  <a:lnTo>
                    <a:pt x="194159" y="2621359"/>
                  </a:lnTo>
                  <a:lnTo>
                    <a:pt x="149658" y="2616201"/>
                  </a:lnTo>
                  <a:lnTo>
                    <a:pt x="108797" y="2601512"/>
                  </a:lnTo>
                  <a:lnTo>
                    <a:pt x="72746" y="2578464"/>
                  </a:lnTo>
                  <a:lnTo>
                    <a:pt x="42672" y="2548234"/>
                  </a:lnTo>
                  <a:lnTo>
                    <a:pt x="19744" y="2511994"/>
                  </a:lnTo>
                  <a:lnTo>
                    <a:pt x="5130" y="2470921"/>
                  </a:lnTo>
                  <a:lnTo>
                    <a:pt x="0" y="2426187"/>
                  </a:lnTo>
                  <a:lnTo>
                    <a:pt x="5130" y="2381455"/>
                  </a:lnTo>
                  <a:lnTo>
                    <a:pt x="19744" y="2340383"/>
                  </a:lnTo>
                  <a:lnTo>
                    <a:pt x="42672" y="2304146"/>
                  </a:lnTo>
                  <a:lnTo>
                    <a:pt x="72746" y="2273918"/>
                  </a:lnTo>
                  <a:lnTo>
                    <a:pt x="108797" y="2250873"/>
                  </a:lnTo>
                  <a:lnTo>
                    <a:pt x="149658" y="2236185"/>
                  </a:lnTo>
                  <a:lnTo>
                    <a:pt x="194159" y="2231028"/>
                  </a:lnTo>
                  <a:lnTo>
                    <a:pt x="238660" y="2236185"/>
                  </a:lnTo>
                  <a:lnTo>
                    <a:pt x="279521" y="2250873"/>
                  </a:lnTo>
                  <a:lnTo>
                    <a:pt x="315572" y="2273918"/>
                  </a:lnTo>
                  <a:lnTo>
                    <a:pt x="345646" y="2304146"/>
                  </a:lnTo>
                  <a:lnTo>
                    <a:pt x="368574" y="2340383"/>
                  </a:lnTo>
                  <a:lnTo>
                    <a:pt x="383188" y="2381455"/>
                  </a:lnTo>
                  <a:lnTo>
                    <a:pt x="388318" y="2426187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6888" y="5006485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19" h="390525">
                  <a:moveTo>
                    <a:pt x="194159" y="390330"/>
                  </a:moveTo>
                  <a:lnTo>
                    <a:pt x="149658" y="385173"/>
                  </a:lnTo>
                  <a:lnTo>
                    <a:pt x="108797" y="370483"/>
                  </a:lnTo>
                  <a:lnTo>
                    <a:pt x="72746" y="347435"/>
                  </a:lnTo>
                  <a:lnTo>
                    <a:pt x="42672" y="317205"/>
                  </a:lnTo>
                  <a:lnTo>
                    <a:pt x="19744" y="280965"/>
                  </a:lnTo>
                  <a:lnTo>
                    <a:pt x="5130" y="239892"/>
                  </a:lnTo>
                  <a:lnTo>
                    <a:pt x="0" y="195158"/>
                  </a:lnTo>
                  <a:lnTo>
                    <a:pt x="5130" y="150426"/>
                  </a:lnTo>
                  <a:lnTo>
                    <a:pt x="19744" y="109354"/>
                  </a:lnTo>
                  <a:lnTo>
                    <a:pt x="42672" y="73117"/>
                  </a:lnTo>
                  <a:lnTo>
                    <a:pt x="72746" y="42889"/>
                  </a:lnTo>
                  <a:lnTo>
                    <a:pt x="108797" y="19844"/>
                  </a:lnTo>
                  <a:lnTo>
                    <a:pt x="149658" y="5156"/>
                  </a:lnTo>
                  <a:lnTo>
                    <a:pt x="194159" y="0"/>
                  </a:lnTo>
                  <a:lnTo>
                    <a:pt x="238660" y="5156"/>
                  </a:lnTo>
                  <a:lnTo>
                    <a:pt x="279518" y="19844"/>
                  </a:lnTo>
                  <a:lnTo>
                    <a:pt x="315567" y="42889"/>
                  </a:lnTo>
                  <a:lnTo>
                    <a:pt x="345638" y="73117"/>
                  </a:lnTo>
                  <a:lnTo>
                    <a:pt x="368564" y="109354"/>
                  </a:lnTo>
                  <a:lnTo>
                    <a:pt x="383176" y="150426"/>
                  </a:lnTo>
                  <a:lnTo>
                    <a:pt x="388306" y="195158"/>
                  </a:lnTo>
                  <a:lnTo>
                    <a:pt x="383176" y="239892"/>
                  </a:lnTo>
                  <a:lnTo>
                    <a:pt x="368564" y="280965"/>
                  </a:lnTo>
                  <a:lnTo>
                    <a:pt x="345638" y="317205"/>
                  </a:lnTo>
                  <a:lnTo>
                    <a:pt x="315567" y="347435"/>
                  </a:lnTo>
                  <a:lnTo>
                    <a:pt x="279518" y="370483"/>
                  </a:lnTo>
                  <a:lnTo>
                    <a:pt x="238660" y="385173"/>
                  </a:lnTo>
                  <a:lnTo>
                    <a:pt x="194159" y="39033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6888" y="5006485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19" h="390525">
                  <a:moveTo>
                    <a:pt x="388306" y="195158"/>
                  </a:moveTo>
                  <a:lnTo>
                    <a:pt x="383176" y="239892"/>
                  </a:lnTo>
                  <a:lnTo>
                    <a:pt x="368564" y="280965"/>
                  </a:lnTo>
                  <a:lnTo>
                    <a:pt x="345638" y="317205"/>
                  </a:lnTo>
                  <a:lnTo>
                    <a:pt x="315567" y="347435"/>
                  </a:lnTo>
                  <a:lnTo>
                    <a:pt x="279518" y="370483"/>
                  </a:lnTo>
                  <a:lnTo>
                    <a:pt x="238660" y="385173"/>
                  </a:lnTo>
                  <a:lnTo>
                    <a:pt x="194159" y="390330"/>
                  </a:lnTo>
                  <a:lnTo>
                    <a:pt x="149658" y="385173"/>
                  </a:lnTo>
                  <a:lnTo>
                    <a:pt x="108797" y="370483"/>
                  </a:lnTo>
                  <a:lnTo>
                    <a:pt x="72746" y="347435"/>
                  </a:lnTo>
                  <a:lnTo>
                    <a:pt x="42672" y="317205"/>
                  </a:lnTo>
                  <a:lnTo>
                    <a:pt x="19744" y="280965"/>
                  </a:lnTo>
                  <a:lnTo>
                    <a:pt x="5130" y="239892"/>
                  </a:lnTo>
                  <a:lnTo>
                    <a:pt x="0" y="195158"/>
                  </a:lnTo>
                  <a:lnTo>
                    <a:pt x="5130" y="150426"/>
                  </a:lnTo>
                  <a:lnTo>
                    <a:pt x="19744" y="109354"/>
                  </a:lnTo>
                  <a:lnTo>
                    <a:pt x="42672" y="73117"/>
                  </a:lnTo>
                  <a:lnTo>
                    <a:pt x="72746" y="42889"/>
                  </a:lnTo>
                  <a:lnTo>
                    <a:pt x="108797" y="19844"/>
                  </a:lnTo>
                  <a:lnTo>
                    <a:pt x="149658" y="5156"/>
                  </a:lnTo>
                  <a:lnTo>
                    <a:pt x="194159" y="0"/>
                  </a:lnTo>
                  <a:lnTo>
                    <a:pt x="238660" y="5156"/>
                  </a:lnTo>
                  <a:lnTo>
                    <a:pt x="279518" y="19844"/>
                  </a:lnTo>
                  <a:lnTo>
                    <a:pt x="315567" y="42889"/>
                  </a:lnTo>
                  <a:lnTo>
                    <a:pt x="345638" y="73117"/>
                  </a:lnTo>
                  <a:lnTo>
                    <a:pt x="368564" y="109354"/>
                  </a:lnTo>
                  <a:lnTo>
                    <a:pt x="383176" y="150426"/>
                  </a:lnTo>
                  <a:lnTo>
                    <a:pt x="388306" y="195158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24586" y="3909255"/>
              <a:ext cx="388620" cy="2621915"/>
            </a:xfrm>
            <a:custGeom>
              <a:avLst/>
              <a:gdLst/>
              <a:ahLst/>
              <a:cxnLst/>
              <a:rect l="l" t="t" r="r" b="b"/>
              <a:pathLst>
                <a:path w="388620" h="2621915">
                  <a:moveTo>
                    <a:pt x="388318" y="195171"/>
                  </a:moveTo>
                  <a:lnTo>
                    <a:pt x="383188" y="239904"/>
                  </a:lnTo>
                  <a:lnTo>
                    <a:pt x="368574" y="280976"/>
                  </a:lnTo>
                  <a:lnTo>
                    <a:pt x="345646" y="317213"/>
                  </a:lnTo>
                  <a:lnTo>
                    <a:pt x="315572" y="347440"/>
                  </a:lnTo>
                  <a:lnTo>
                    <a:pt x="279521" y="370485"/>
                  </a:lnTo>
                  <a:lnTo>
                    <a:pt x="238660" y="385173"/>
                  </a:lnTo>
                  <a:lnTo>
                    <a:pt x="194159" y="390330"/>
                  </a:lnTo>
                  <a:lnTo>
                    <a:pt x="149658" y="385173"/>
                  </a:lnTo>
                  <a:lnTo>
                    <a:pt x="108797" y="370485"/>
                  </a:lnTo>
                  <a:lnTo>
                    <a:pt x="72746" y="347440"/>
                  </a:lnTo>
                  <a:lnTo>
                    <a:pt x="42672" y="317213"/>
                  </a:lnTo>
                  <a:lnTo>
                    <a:pt x="19744" y="280976"/>
                  </a:lnTo>
                  <a:lnTo>
                    <a:pt x="5130" y="239904"/>
                  </a:lnTo>
                  <a:lnTo>
                    <a:pt x="0" y="195171"/>
                  </a:lnTo>
                  <a:lnTo>
                    <a:pt x="5130" y="150438"/>
                  </a:lnTo>
                  <a:lnTo>
                    <a:pt x="19744" y="109364"/>
                  </a:lnTo>
                  <a:lnTo>
                    <a:pt x="42672" y="73125"/>
                  </a:lnTo>
                  <a:lnTo>
                    <a:pt x="72746" y="42894"/>
                  </a:lnTo>
                  <a:lnTo>
                    <a:pt x="108797" y="19847"/>
                  </a:lnTo>
                  <a:lnTo>
                    <a:pt x="149658" y="5157"/>
                  </a:lnTo>
                  <a:lnTo>
                    <a:pt x="194159" y="0"/>
                  </a:lnTo>
                  <a:lnTo>
                    <a:pt x="238660" y="5157"/>
                  </a:lnTo>
                  <a:lnTo>
                    <a:pt x="279521" y="19847"/>
                  </a:lnTo>
                  <a:lnTo>
                    <a:pt x="315572" y="42894"/>
                  </a:lnTo>
                  <a:lnTo>
                    <a:pt x="345646" y="73125"/>
                  </a:lnTo>
                  <a:lnTo>
                    <a:pt x="368574" y="109364"/>
                  </a:lnTo>
                  <a:lnTo>
                    <a:pt x="383188" y="150438"/>
                  </a:lnTo>
                  <a:lnTo>
                    <a:pt x="388318" y="195171"/>
                  </a:lnTo>
                </a:path>
                <a:path w="388620" h="2621915">
                  <a:moveTo>
                    <a:pt x="388318" y="938843"/>
                  </a:moveTo>
                  <a:lnTo>
                    <a:pt x="383188" y="983577"/>
                  </a:lnTo>
                  <a:lnTo>
                    <a:pt x="368574" y="1024650"/>
                  </a:lnTo>
                  <a:lnTo>
                    <a:pt x="345646" y="1060890"/>
                  </a:lnTo>
                  <a:lnTo>
                    <a:pt x="315572" y="1091120"/>
                  </a:lnTo>
                  <a:lnTo>
                    <a:pt x="279521" y="1114168"/>
                  </a:lnTo>
                  <a:lnTo>
                    <a:pt x="238660" y="1128857"/>
                  </a:lnTo>
                  <a:lnTo>
                    <a:pt x="194159" y="1134015"/>
                  </a:lnTo>
                  <a:lnTo>
                    <a:pt x="149658" y="1128857"/>
                  </a:lnTo>
                  <a:lnTo>
                    <a:pt x="108797" y="1114168"/>
                  </a:lnTo>
                  <a:lnTo>
                    <a:pt x="72746" y="1091120"/>
                  </a:lnTo>
                  <a:lnTo>
                    <a:pt x="42672" y="1060890"/>
                  </a:lnTo>
                  <a:lnTo>
                    <a:pt x="19744" y="1024650"/>
                  </a:lnTo>
                  <a:lnTo>
                    <a:pt x="5130" y="983577"/>
                  </a:lnTo>
                  <a:lnTo>
                    <a:pt x="0" y="938843"/>
                  </a:lnTo>
                  <a:lnTo>
                    <a:pt x="5130" y="894110"/>
                  </a:lnTo>
                  <a:lnTo>
                    <a:pt x="19744" y="853036"/>
                  </a:lnTo>
                  <a:lnTo>
                    <a:pt x="42672" y="816797"/>
                  </a:lnTo>
                  <a:lnTo>
                    <a:pt x="72746" y="786566"/>
                  </a:lnTo>
                  <a:lnTo>
                    <a:pt x="108797" y="763519"/>
                  </a:lnTo>
                  <a:lnTo>
                    <a:pt x="149658" y="748829"/>
                  </a:lnTo>
                  <a:lnTo>
                    <a:pt x="194159" y="743671"/>
                  </a:lnTo>
                  <a:lnTo>
                    <a:pt x="238660" y="748829"/>
                  </a:lnTo>
                  <a:lnTo>
                    <a:pt x="279521" y="763519"/>
                  </a:lnTo>
                  <a:lnTo>
                    <a:pt x="315572" y="786566"/>
                  </a:lnTo>
                  <a:lnTo>
                    <a:pt x="345646" y="816797"/>
                  </a:lnTo>
                  <a:lnTo>
                    <a:pt x="368574" y="853036"/>
                  </a:lnTo>
                  <a:lnTo>
                    <a:pt x="383188" y="894110"/>
                  </a:lnTo>
                  <a:lnTo>
                    <a:pt x="388318" y="938843"/>
                  </a:lnTo>
                </a:path>
                <a:path w="388620" h="2621915">
                  <a:moveTo>
                    <a:pt x="388318" y="1682515"/>
                  </a:moveTo>
                  <a:lnTo>
                    <a:pt x="383188" y="1727249"/>
                  </a:lnTo>
                  <a:lnTo>
                    <a:pt x="368574" y="1768322"/>
                  </a:lnTo>
                  <a:lnTo>
                    <a:pt x="345646" y="1804562"/>
                  </a:lnTo>
                  <a:lnTo>
                    <a:pt x="315572" y="1834792"/>
                  </a:lnTo>
                  <a:lnTo>
                    <a:pt x="279521" y="1857840"/>
                  </a:lnTo>
                  <a:lnTo>
                    <a:pt x="238660" y="1872529"/>
                  </a:lnTo>
                  <a:lnTo>
                    <a:pt x="194159" y="1877687"/>
                  </a:lnTo>
                  <a:lnTo>
                    <a:pt x="149658" y="1872529"/>
                  </a:lnTo>
                  <a:lnTo>
                    <a:pt x="108797" y="1857840"/>
                  </a:lnTo>
                  <a:lnTo>
                    <a:pt x="72746" y="1834792"/>
                  </a:lnTo>
                  <a:lnTo>
                    <a:pt x="42672" y="1804562"/>
                  </a:lnTo>
                  <a:lnTo>
                    <a:pt x="19744" y="1768322"/>
                  </a:lnTo>
                  <a:lnTo>
                    <a:pt x="5130" y="1727249"/>
                  </a:lnTo>
                  <a:lnTo>
                    <a:pt x="0" y="1682515"/>
                  </a:lnTo>
                  <a:lnTo>
                    <a:pt x="5130" y="1637782"/>
                  </a:lnTo>
                  <a:lnTo>
                    <a:pt x="19744" y="1596708"/>
                  </a:lnTo>
                  <a:lnTo>
                    <a:pt x="42672" y="1560469"/>
                  </a:lnTo>
                  <a:lnTo>
                    <a:pt x="72746" y="1530238"/>
                  </a:lnTo>
                  <a:lnTo>
                    <a:pt x="108797" y="1507191"/>
                  </a:lnTo>
                  <a:lnTo>
                    <a:pt x="149658" y="1492501"/>
                  </a:lnTo>
                  <a:lnTo>
                    <a:pt x="194159" y="1487343"/>
                  </a:lnTo>
                  <a:lnTo>
                    <a:pt x="238660" y="1492501"/>
                  </a:lnTo>
                  <a:lnTo>
                    <a:pt x="279521" y="1507191"/>
                  </a:lnTo>
                  <a:lnTo>
                    <a:pt x="315572" y="1530238"/>
                  </a:lnTo>
                  <a:lnTo>
                    <a:pt x="345646" y="1560469"/>
                  </a:lnTo>
                  <a:lnTo>
                    <a:pt x="368574" y="1596708"/>
                  </a:lnTo>
                  <a:lnTo>
                    <a:pt x="383188" y="1637782"/>
                  </a:lnTo>
                  <a:lnTo>
                    <a:pt x="388318" y="1682515"/>
                  </a:lnTo>
                </a:path>
                <a:path w="388620" h="2621915">
                  <a:moveTo>
                    <a:pt x="388318" y="2426200"/>
                  </a:moveTo>
                  <a:lnTo>
                    <a:pt x="383188" y="2470929"/>
                  </a:lnTo>
                  <a:lnTo>
                    <a:pt x="368574" y="2511999"/>
                  </a:lnTo>
                  <a:lnTo>
                    <a:pt x="345646" y="2548236"/>
                  </a:lnTo>
                  <a:lnTo>
                    <a:pt x="315572" y="2578465"/>
                  </a:lnTo>
                  <a:lnTo>
                    <a:pt x="279521" y="2601512"/>
                  </a:lnTo>
                  <a:lnTo>
                    <a:pt x="238660" y="2616201"/>
                  </a:lnTo>
                  <a:lnTo>
                    <a:pt x="194159" y="2621359"/>
                  </a:lnTo>
                  <a:lnTo>
                    <a:pt x="149658" y="2616201"/>
                  </a:lnTo>
                  <a:lnTo>
                    <a:pt x="108797" y="2601512"/>
                  </a:lnTo>
                  <a:lnTo>
                    <a:pt x="72746" y="2578465"/>
                  </a:lnTo>
                  <a:lnTo>
                    <a:pt x="42672" y="2548236"/>
                  </a:lnTo>
                  <a:lnTo>
                    <a:pt x="19744" y="2511999"/>
                  </a:lnTo>
                  <a:lnTo>
                    <a:pt x="5130" y="2470929"/>
                  </a:lnTo>
                  <a:lnTo>
                    <a:pt x="0" y="2426200"/>
                  </a:lnTo>
                  <a:lnTo>
                    <a:pt x="5130" y="2381467"/>
                  </a:lnTo>
                  <a:lnTo>
                    <a:pt x="19744" y="2340393"/>
                  </a:lnTo>
                  <a:lnTo>
                    <a:pt x="42672" y="2304154"/>
                  </a:lnTo>
                  <a:lnTo>
                    <a:pt x="72746" y="2273923"/>
                  </a:lnTo>
                  <a:lnTo>
                    <a:pt x="108797" y="2250876"/>
                  </a:lnTo>
                  <a:lnTo>
                    <a:pt x="149658" y="2236186"/>
                  </a:lnTo>
                  <a:lnTo>
                    <a:pt x="194159" y="2231028"/>
                  </a:lnTo>
                  <a:lnTo>
                    <a:pt x="238660" y="2236186"/>
                  </a:lnTo>
                  <a:lnTo>
                    <a:pt x="279521" y="2250876"/>
                  </a:lnTo>
                  <a:lnTo>
                    <a:pt x="315572" y="2273923"/>
                  </a:lnTo>
                  <a:lnTo>
                    <a:pt x="345646" y="2304154"/>
                  </a:lnTo>
                  <a:lnTo>
                    <a:pt x="368574" y="2340393"/>
                  </a:lnTo>
                  <a:lnTo>
                    <a:pt x="383188" y="2381467"/>
                  </a:lnTo>
                  <a:lnTo>
                    <a:pt x="388318" y="2426200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5073" y="5024769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194146" y="390330"/>
                  </a:moveTo>
                  <a:lnTo>
                    <a:pt x="149646" y="385173"/>
                  </a:lnTo>
                  <a:lnTo>
                    <a:pt x="108787" y="370483"/>
                  </a:lnTo>
                  <a:lnTo>
                    <a:pt x="72738" y="347436"/>
                  </a:lnTo>
                  <a:lnTo>
                    <a:pt x="42667" y="317207"/>
                  </a:lnTo>
                  <a:lnTo>
                    <a:pt x="19741" y="280970"/>
                  </a:lnTo>
                  <a:lnTo>
                    <a:pt x="5130" y="239900"/>
                  </a:lnTo>
                  <a:lnTo>
                    <a:pt x="0" y="195171"/>
                  </a:lnTo>
                  <a:lnTo>
                    <a:pt x="5130" y="150438"/>
                  </a:lnTo>
                  <a:lnTo>
                    <a:pt x="19741" y="109364"/>
                  </a:lnTo>
                  <a:lnTo>
                    <a:pt x="42667" y="73125"/>
                  </a:lnTo>
                  <a:lnTo>
                    <a:pt x="72738" y="42894"/>
                  </a:lnTo>
                  <a:lnTo>
                    <a:pt x="108787" y="19847"/>
                  </a:lnTo>
                  <a:lnTo>
                    <a:pt x="149646" y="5157"/>
                  </a:lnTo>
                  <a:lnTo>
                    <a:pt x="194146" y="0"/>
                  </a:lnTo>
                  <a:lnTo>
                    <a:pt x="238648" y="5157"/>
                  </a:lnTo>
                  <a:lnTo>
                    <a:pt x="279508" y="19847"/>
                  </a:lnTo>
                  <a:lnTo>
                    <a:pt x="315560" y="42894"/>
                  </a:lnTo>
                  <a:lnTo>
                    <a:pt x="345633" y="73125"/>
                  </a:lnTo>
                  <a:lnTo>
                    <a:pt x="368561" y="109364"/>
                  </a:lnTo>
                  <a:lnTo>
                    <a:pt x="383175" y="150438"/>
                  </a:lnTo>
                  <a:lnTo>
                    <a:pt x="388306" y="195171"/>
                  </a:lnTo>
                  <a:lnTo>
                    <a:pt x="383175" y="239900"/>
                  </a:lnTo>
                  <a:lnTo>
                    <a:pt x="368561" y="280970"/>
                  </a:lnTo>
                  <a:lnTo>
                    <a:pt x="345633" y="317207"/>
                  </a:lnTo>
                  <a:lnTo>
                    <a:pt x="315560" y="347436"/>
                  </a:lnTo>
                  <a:lnTo>
                    <a:pt x="279508" y="370483"/>
                  </a:lnTo>
                  <a:lnTo>
                    <a:pt x="238648" y="385173"/>
                  </a:lnTo>
                  <a:lnTo>
                    <a:pt x="194146" y="39033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15073" y="5024769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388306" y="195171"/>
                  </a:moveTo>
                  <a:lnTo>
                    <a:pt x="383175" y="239900"/>
                  </a:lnTo>
                  <a:lnTo>
                    <a:pt x="368561" y="280970"/>
                  </a:lnTo>
                  <a:lnTo>
                    <a:pt x="345633" y="317207"/>
                  </a:lnTo>
                  <a:lnTo>
                    <a:pt x="315560" y="347436"/>
                  </a:lnTo>
                  <a:lnTo>
                    <a:pt x="279508" y="370483"/>
                  </a:lnTo>
                  <a:lnTo>
                    <a:pt x="238648" y="385173"/>
                  </a:lnTo>
                  <a:lnTo>
                    <a:pt x="194146" y="390330"/>
                  </a:lnTo>
                  <a:lnTo>
                    <a:pt x="149646" y="385173"/>
                  </a:lnTo>
                  <a:lnTo>
                    <a:pt x="108787" y="370483"/>
                  </a:lnTo>
                  <a:lnTo>
                    <a:pt x="72738" y="347436"/>
                  </a:lnTo>
                  <a:lnTo>
                    <a:pt x="42667" y="317207"/>
                  </a:lnTo>
                  <a:lnTo>
                    <a:pt x="19741" y="280970"/>
                  </a:lnTo>
                  <a:lnTo>
                    <a:pt x="5130" y="239900"/>
                  </a:lnTo>
                  <a:lnTo>
                    <a:pt x="0" y="195171"/>
                  </a:lnTo>
                  <a:lnTo>
                    <a:pt x="5130" y="150438"/>
                  </a:lnTo>
                  <a:lnTo>
                    <a:pt x="19741" y="109364"/>
                  </a:lnTo>
                  <a:lnTo>
                    <a:pt x="42667" y="73125"/>
                  </a:lnTo>
                  <a:lnTo>
                    <a:pt x="72738" y="42894"/>
                  </a:lnTo>
                  <a:lnTo>
                    <a:pt x="108787" y="19847"/>
                  </a:lnTo>
                  <a:lnTo>
                    <a:pt x="149646" y="5157"/>
                  </a:lnTo>
                  <a:lnTo>
                    <a:pt x="194146" y="0"/>
                  </a:lnTo>
                  <a:lnTo>
                    <a:pt x="238648" y="5157"/>
                  </a:lnTo>
                  <a:lnTo>
                    <a:pt x="279508" y="19847"/>
                  </a:lnTo>
                  <a:lnTo>
                    <a:pt x="315560" y="42894"/>
                  </a:lnTo>
                  <a:lnTo>
                    <a:pt x="345633" y="73125"/>
                  </a:lnTo>
                  <a:lnTo>
                    <a:pt x="368561" y="109364"/>
                  </a:lnTo>
                  <a:lnTo>
                    <a:pt x="383175" y="150438"/>
                  </a:lnTo>
                  <a:lnTo>
                    <a:pt x="388306" y="195171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34100" y="5006485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194159" y="390330"/>
                  </a:moveTo>
                  <a:lnTo>
                    <a:pt x="149658" y="385173"/>
                  </a:lnTo>
                  <a:lnTo>
                    <a:pt x="108797" y="370483"/>
                  </a:lnTo>
                  <a:lnTo>
                    <a:pt x="72746" y="347435"/>
                  </a:lnTo>
                  <a:lnTo>
                    <a:pt x="42672" y="317205"/>
                  </a:lnTo>
                  <a:lnTo>
                    <a:pt x="19744" y="280965"/>
                  </a:lnTo>
                  <a:lnTo>
                    <a:pt x="5130" y="239892"/>
                  </a:lnTo>
                  <a:lnTo>
                    <a:pt x="0" y="195158"/>
                  </a:lnTo>
                  <a:lnTo>
                    <a:pt x="5130" y="150426"/>
                  </a:lnTo>
                  <a:lnTo>
                    <a:pt x="19744" y="109354"/>
                  </a:lnTo>
                  <a:lnTo>
                    <a:pt x="42672" y="73117"/>
                  </a:lnTo>
                  <a:lnTo>
                    <a:pt x="72746" y="42889"/>
                  </a:lnTo>
                  <a:lnTo>
                    <a:pt x="108797" y="19844"/>
                  </a:lnTo>
                  <a:lnTo>
                    <a:pt x="149658" y="5156"/>
                  </a:lnTo>
                  <a:lnTo>
                    <a:pt x="194159" y="0"/>
                  </a:lnTo>
                  <a:lnTo>
                    <a:pt x="238660" y="5156"/>
                  </a:lnTo>
                  <a:lnTo>
                    <a:pt x="279521" y="19844"/>
                  </a:lnTo>
                  <a:lnTo>
                    <a:pt x="315572" y="42889"/>
                  </a:lnTo>
                  <a:lnTo>
                    <a:pt x="345646" y="73117"/>
                  </a:lnTo>
                  <a:lnTo>
                    <a:pt x="368574" y="109354"/>
                  </a:lnTo>
                  <a:lnTo>
                    <a:pt x="383188" y="150426"/>
                  </a:lnTo>
                  <a:lnTo>
                    <a:pt x="388318" y="195158"/>
                  </a:lnTo>
                  <a:lnTo>
                    <a:pt x="383188" y="239892"/>
                  </a:lnTo>
                  <a:lnTo>
                    <a:pt x="368574" y="280965"/>
                  </a:lnTo>
                  <a:lnTo>
                    <a:pt x="345646" y="317205"/>
                  </a:lnTo>
                  <a:lnTo>
                    <a:pt x="315572" y="347435"/>
                  </a:lnTo>
                  <a:lnTo>
                    <a:pt x="279521" y="370483"/>
                  </a:lnTo>
                  <a:lnTo>
                    <a:pt x="238660" y="385173"/>
                  </a:lnTo>
                  <a:lnTo>
                    <a:pt x="194159" y="39033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34100" y="5006485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388318" y="195158"/>
                  </a:moveTo>
                  <a:lnTo>
                    <a:pt x="383188" y="239892"/>
                  </a:lnTo>
                  <a:lnTo>
                    <a:pt x="368574" y="280965"/>
                  </a:lnTo>
                  <a:lnTo>
                    <a:pt x="345646" y="317205"/>
                  </a:lnTo>
                  <a:lnTo>
                    <a:pt x="315572" y="347435"/>
                  </a:lnTo>
                  <a:lnTo>
                    <a:pt x="279521" y="370483"/>
                  </a:lnTo>
                  <a:lnTo>
                    <a:pt x="238660" y="385173"/>
                  </a:lnTo>
                  <a:lnTo>
                    <a:pt x="194159" y="390330"/>
                  </a:lnTo>
                  <a:lnTo>
                    <a:pt x="149658" y="385173"/>
                  </a:lnTo>
                  <a:lnTo>
                    <a:pt x="108797" y="370483"/>
                  </a:lnTo>
                  <a:lnTo>
                    <a:pt x="72746" y="347435"/>
                  </a:lnTo>
                  <a:lnTo>
                    <a:pt x="42672" y="317205"/>
                  </a:lnTo>
                  <a:lnTo>
                    <a:pt x="19744" y="280965"/>
                  </a:lnTo>
                  <a:lnTo>
                    <a:pt x="5130" y="239892"/>
                  </a:lnTo>
                  <a:lnTo>
                    <a:pt x="0" y="195158"/>
                  </a:lnTo>
                  <a:lnTo>
                    <a:pt x="5130" y="150426"/>
                  </a:lnTo>
                  <a:lnTo>
                    <a:pt x="19744" y="109354"/>
                  </a:lnTo>
                  <a:lnTo>
                    <a:pt x="42672" y="73117"/>
                  </a:lnTo>
                  <a:lnTo>
                    <a:pt x="72746" y="42889"/>
                  </a:lnTo>
                  <a:lnTo>
                    <a:pt x="108797" y="19844"/>
                  </a:lnTo>
                  <a:lnTo>
                    <a:pt x="149658" y="5156"/>
                  </a:lnTo>
                  <a:lnTo>
                    <a:pt x="194159" y="0"/>
                  </a:lnTo>
                  <a:lnTo>
                    <a:pt x="238660" y="5156"/>
                  </a:lnTo>
                  <a:lnTo>
                    <a:pt x="279521" y="19844"/>
                  </a:lnTo>
                  <a:lnTo>
                    <a:pt x="315572" y="42889"/>
                  </a:lnTo>
                  <a:lnTo>
                    <a:pt x="345646" y="73117"/>
                  </a:lnTo>
                  <a:lnTo>
                    <a:pt x="368574" y="109354"/>
                  </a:lnTo>
                  <a:lnTo>
                    <a:pt x="383188" y="150426"/>
                  </a:lnTo>
                  <a:lnTo>
                    <a:pt x="388318" y="195158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1603" y="8045474"/>
              <a:ext cx="259079" cy="260350"/>
            </a:xfrm>
            <a:custGeom>
              <a:avLst/>
              <a:gdLst/>
              <a:ahLst/>
              <a:cxnLst/>
              <a:rect l="l" t="t" r="r" b="b"/>
              <a:pathLst>
                <a:path w="259080" h="260350">
                  <a:moveTo>
                    <a:pt x="129443" y="260224"/>
                  </a:moveTo>
                  <a:lnTo>
                    <a:pt x="79073" y="249994"/>
                  </a:lnTo>
                  <a:lnTo>
                    <a:pt x="37926" y="222102"/>
                  </a:lnTo>
                  <a:lnTo>
                    <a:pt x="10177" y="180744"/>
                  </a:lnTo>
                  <a:lnTo>
                    <a:pt x="0" y="130118"/>
                  </a:lnTo>
                  <a:lnTo>
                    <a:pt x="10177" y="79485"/>
                  </a:lnTo>
                  <a:lnTo>
                    <a:pt x="37926" y="38124"/>
                  </a:lnTo>
                  <a:lnTo>
                    <a:pt x="79073" y="10230"/>
                  </a:lnTo>
                  <a:lnTo>
                    <a:pt x="129443" y="0"/>
                  </a:lnTo>
                  <a:lnTo>
                    <a:pt x="179806" y="10230"/>
                  </a:lnTo>
                  <a:lnTo>
                    <a:pt x="220950" y="38124"/>
                  </a:lnTo>
                  <a:lnTo>
                    <a:pt x="248697" y="79485"/>
                  </a:lnTo>
                  <a:lnTo>
                    <a:pt x="258875" y="130118"/>
                  </a:lnTo>
                  <a:lnTo>
                    <a:pt x="248697" y="180744"/>
                  </a:lnTo>
                  <a:lnTo>
                    <a:pt x="220950" y="222102"/>
                  </a:lnTo>
                  <a:lnTo>
                    <a:pt x="179806" y="249994"/>
                  </a:lnTo>
                  <a:lnTo>
                    <a:pt x="129443" y="26022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51603" y="8045474"/>
              <a:ext cx="259079" cy="260350"/>
            </a:xfrm>
            <a:custGeom>
              <a:avLst/>
              <a:gdLst/>
              <a:ahLst/>
              <a:cxnLst/>
              <a:rect l="l" t="t" r="r" b="b"/>
              <a:pathLst>
                <a:path w="259080" h="260350">
                  <a:moveTo>
                    <a:pt x="258875" y="130118"/>
                  </a:moveTo>
                  <a:lnTo>
                    <a:pt x="248697" y="180744"/>
                  </a:lnTo>
                  <a:lnTo>
                    <a:pt x="220950" y="222102"/>
                  </a:lnTo>
                  <a:lnTo>
                    <a:pt x="179806" y="249994"/>
                  </a:lnTo>
                  <a:lnTo>
                    <a:pt x="129443" y="260224"/>
                  </a:lnTo>
                  <a:lnTo>
                    <a:pt x="79073" y="249994"/>
                  </a:lnTo>
                  <a:lnTo>
                    <a:pt x="37926" y="222102"/>
                  </a:lnTo>
                  <a:lnTo>
                    <a:pt x="10177" y="180744"/>
                  </a:lnTo>
                  <a:lnTo>
                    <a:pt x="0" y="130118"/>
                  </a:lnTo>
                  <a:lnTo>
                    <a:pt x="10177" y="79485"/>
                  </a:lnTo>
                  <a:lnTo>
                    <a:pt x="37926" y="38124"/>
                  </a:lnTo>
                  <a:lnTo>
                    <a:pt x="79073" y="10230"/>
                  </a:lnTo>
                  <a:lnTo>
                    <a:pt x="129443" y="0"/>
                  </a:lnTo>
                  <a:lnTo>
                    <a:pt x="179806" y="10230"/>
                  </a:lnTo>
                  <a:lnTo>
                    <a:pt x="220950" y="38124"/>
                  </a:lnTo>
                  <a:lnTo>
                    <a:pt x="248697" y="79485"/>
                  </a:lnTo>
                  <a:lnTo>
                    <a:pt x="258875" y="130118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51603" y="4197887"/>
              <a:ext cx="4521200" cy="4479925"/>
            </a:xfrm>
            <a:custGeom>
              <a:avLst/>
              <a:gdLst/>
              <a:ahLst/>
              <a:cxnLst/>
              <a:rect l="l" t="t" r="r" b="b"/>
              <a:pathLst>
                <a:path w="4521200" h="4479925">
                  <a:moveTo>
                    <a:pt x="258875" y="4349535"/>
                  </a:moveTo>
                  <a:lnTo>
                    <a:pt x="248697" y="4400168"/>
                  </a:lnTo>
                  <a:lnTo>
                    <a:pt x="220950" y="4441530"/>
                  </a:lnTo>
                  <a:lnTo>
                    <a:pt x="179806" y="4469424"/>
                  </a:lnTo>
                  <a:lnTo>
                    <a:pt x="129443" y="4479654"/>
                  </a:lnTo>
                  <a:lnTo>
                    <a:pt x="79073" y="4469424"/>
                  </a:lnTo>
                  <a:lnTo>
                    <a:pt x="37926" y="4441530"/>
                  </a:lnTo>
                  <a:lnTo>
                    <a:pt x="10177" y="4400168"/>
                  </a:lnTo>
                  <a:lnTo>
                    <a:pt x="0" y="4349535"/>
                  </a:lnTo>
                  <a:lnTo>
                    <a:pt x="10177" y="4298910"/>
                  </a:lnTo>
                  <a:lnTo>
                    <a:pt x="37926" y="4257552"/>
                  </a:lnTo>
                  <a:lnTo>
                    <a:pt x="79073" y="4229659"/>
                  </a:lnTo>
                  <a:lnTo>
                    <a:pt x="129443" y="4219429"/>
                  </a:lnTo>
                  <a:lnTo>
                    <a:pt x="179806" y="4229659"/>
                  </a:lnTo>
                  <a:lnTo>
                    <a:pt x="220950" y="4257552"/>
                  </a:lnTo>
                  <a:lnTo>
                    <a:pt x="248697" y="4298910"/>
                  </a:lnTo>
                  <a:lnTo>
                    <a:pt x="258875" y="4349535"/>
                  </a:lnTo>
                </a:path>
                <a:path w="4521200" h="4479925">
                  <a:moveTo>
                    <a:pt x="258875" y="864317"/>
                  </a:moveTo>
                  <a:lnTo>
                    <a:pt x="1090981" y="9295"/>
                  </a:lnTo>
                </a:path>
                <a:path w="4521200" h="4479925">
                  <a:moveTo>
                    <a:pt x="1026038" y="49442"/>
                  </a:moveTo>
                  <a:lnTo>
                    <a:pt x="1090981" y="9295"/>
                  </a:lnTo>
                  <a:lnTo>
                    <a:pt x="1052474" y="75443"/>
                  </a:lnTo>
                </a:path>
                <a:path w="4521200" h="4479925">
                  <a:moveTo>
                    <a:pt x="258875" y="1161722"/>
                  </a:moveTo>
                  <a:lnTo>
                    <a:pt x="1072487" y="2007449"/>
                  </a:lnTo>
                </a:path>
                <a:path w="4521200" h="4479925">
                  <a:moveTo>
                    <a:pt x="1034360" y="1941085"/>
                  </a:moveTo>
                  <a:lnTo>
                    <a:pt x="1072487" y="2007449"/>
                  </a:lnTo>
                  <a:lnTo>
                    <a:pt x="1007772" y="1966920"/>
                  </a:lnTo>
                </a:path>
                <a:path w="4521200" h="4479925">
                  <a:moveTo>
                    <a:pt x="323603" y="947960"/>
                  </a:moveTo>
                  <a:lnTo>
                    <a:pt x="1044747" y="687735"/>
                  </a:lnTo>
                </a:path>
                <a:path w="4521200" h="4479925">
                  <a:moveTo>
                    <a:pt x="968897" y="695362"/>
                  </a:moveTo>
                  <a:lnTo>
                    <a:pt x="1044747" y="687735"/>
                  </a:lnTo>
                  <a:lnTo>
                    <a:pt x="981386" y="730353"/>
                  </a:lnTo>
                </a:path>
                <a:path w="4521200" h="4479925">
                  <a:moveTo>
                    <a:pt x="323603" y="1078079"/>
                  </a:moveTo>
                  <a:lnTo>
                    <a:pt x="1053994" y="1301123"/>
                  </a:lnTo>
                </a:path>
                <a:path w="4521200" h="4479925">
                  <a:moveTo>
                    <a:pt x="988607" y="1261727"/>
                  </a:moveTo>
                  <a:lnTo>
                    <a:pt x="1053994" y="1301123"/>
                  </a:lnTo>
                  <a:lnTo>
                    <a:pt x="977852" y="1297290"/>
                  </a:lnTo>
                </a:path>
                <a:path w="4521200" h="4479925">
                  <a:moveTo>
                    <a:pt x="2487060" y="882907"/>
                  </a:moveTo>
                  <a:lnTo>
                    <a:pt x="3319154" y="27885"/>
                  </a:lnTo>
                </a:path>
                <a:path w="4521200" h="4479925">
                  <a:moveTo>
                    <a:pt x="3254223" y="68032"/>
                  </a:moveTo>
                  <a:lnTo>
                    <a:pt x="3319154" y="27885"/>
                  </a:lnTo>
                  <a:lnTo>
                    <a:pt x="3280646" y="94020"/>
                  </a:lnTo>
                </a:path>
                <a:path w="4521200" h="4479925">
                  <a:moveTo>
                    <a:pt x="2487060" y="1180312"/>
                  </a:moveTo>
                  <a:lnTo>
                    <a:pt x="3300672" y="2026039"/>
                  </a:lnTo>
                </a:path>
                <a:path w="4521200" h="4479925">
                  <a:moveTo>
                    <a:pt x="3262532" y="1959675"/>
                  </a:moveTo>
                  <a:lnTo>
                    <a:pt x="3300672" y="2026039"/>
                  </a:lnTo>
                  <a:lnTo>
                    <a:pt x="3235957" y="1985510"/>
                  </a:lnTo>
                </a:path>
                <a:path w="4521200" h="4479925">
                  <a:moveTo>
                    <a:pt x="2551775" y="966550"/>
                  </a:moveTo>
                  <a:lnTo>
                    <a:pt x="3272932" y="706326"/>
                  </a:lnTo>
                </a:path>
                <a:path w="4521200" h="4479925">
                  <a:moveTo>
                    <a:pt x="3197069" y="713953"/>
                  </a:moveTo>
                  <a:lnTo>
                    <a:pt x="3272932" y="706326"/>
                  </a:lnTo>
                  <a:lnTo>
                    <a:pt x="3209559" y="748930"/>
                  </a:lnTo>
                </a:path>
                <a:path w="4521200" h="4479925">
                  <a:moveTo>
                    <a:pt x="2551775" y="1096656"/>
                  </a:moveTo>
                  <a:lnTo>
                    <a:pt x="3282179" y="1319713"/>
                  </a:lnTo>
                </a:path>
                <a:path w="4521200" h="4479925">
                  <a:moveTo>
                    <a:pt x="3216779" y="1280317"/>
                  </a:moveTo>
                  <a:lnTo>
                    <a:pt x="3282179" y="1319713"/>
                  </a:lnTo>
                  <a:lnTo>
                    <a:pt x="3206025" y="1315881"/>
                  </a:lnTo>
                </a:path>
                <a:path w="4521200" h="4479925">
                  <a:moveTo>
                    <a:pt x="1423819" y="2035334"/>
                  </a:moveTo>
                  <a:lnTo>
                    <a:pt x="2246678" y="1189595"/>
                  </a:lnTo>
                </a:path>
                <a:path w="4521200" h="4479925">
                  <a:moveTo>
                    <a:pt x="2181735" y="1229755"/>
                  </a:moveTo>
                  <a:lnTo>
                    <a:pt x="2246678" y="1189595"/>
                  </a:lnTo>
                  <a:lnTo>
                    <a:pt x="2208171" y="1255755"/>
                  </a:lnTo>
                </a:path>
                <a:path w="4521200" h="4479925">
                  <a:moveTo>
                    <a:pt x="1396078" y="18590"/>
                  </a:moveTo>
                  <a:lnTo>
                    <a:pt x="2237431" y="855022"/>
                  </a:lnTo>
                </a:path>
                <a:path w="4521200" h="4479925">
                  <a:moveTo>
                    <a:pt x="2197835" y="789523"/>
                  </a:moveTo>
                  <a:lnTo>
                    <a:pt x="2237431" y="855022"/>
                  </a:lnTo>
                  <a:lnTo>
                    <a:pt x="2171842" y="815957"/>
                  </a:lnTo>
                </a:path>
                <a:path w="4521200" h="4479925">
                  <a:moveTo>
                    <a:pt x="1433066" y="706326"/>
                  </a:moveTo>
                  <a:lnTo>
                    <a:pt x="2172703" y="947960"/>
                  </a:lnTo>
                </a:path>
                <a:path w="4521200" h="4479925">
                  <a:moveTo>
                    <a:pt x="2108076" y="907304"/>
                  </a:moveTo>
                  <a:lnTo>
                    <a:pt x="2172703" y="947960"/>
                  </a:lnTo>
                  <a:lnTo>
                    <a:pt x="2096651" y="942650"/>
                  </a:lnTo>
                </a:path>
                <a:path w="4521200" h="4479925">
                  <a:moveTo>
                    <a:pt x="1433066" y="1319713"/>
                  </a:moveTo>
                  <a:lnTo>
                    <a:pt x="2172703" y="1087374"/>
                  </a:lnTo>
                </a:path>
                <a:path w="4521200" h="4479925">
                  <a:moveTo>
                    <a:pt x="2096600" y="1091805"/>
                  </a:moveTo>
                  <a:lnTo>
                    <a:pt x="2172703" y="1087374"/>
                  </a:lnTo>
                  <a:lnTo>
                    <a:pt x="2107633" y="1127292"/>
                  </a:lnTo>
                </a:path>
                <a:path w="4521200" h="4479925">
                  <a:moveTo>
                    <a:pt x="3642757" y="2016744"/>
                  </a:moveTo>
                  <a:lnTo>
                    <a:pt x="4465604" y="1171017"/>
                  </a:lnTo>
                </a:path>
                <a:path w="4521200" h="4479925">
                  <a:moveTo>
                    <a:pt x="4400673" y="1211177"/>
                  </a:moveTo>
                  <a:lnTo>
                    <a:pt x="4465604" y="1171017"/>
                  </a:lnTo>
                  <a:lnTo>
                    <a:pt x="4427109" y="1237165"/>
                  </a:lnTo>
                </a:path>
                <a:path w="4521200" h="4479925">
                  <a:moveTo>
                    <a:pt x="3615016" y="0"/>
                  </a:moveTo>
                  <a:lnTo>
                    <a:pt x="4456357" y="836432"/>
                  </a:lnTo>
                </a:path>
                <a:path w="4521200" h="4479925">
                  <a:moveTo>
                    <a:pt x="4416773" y="770933"/>
                  </a:moveTo>
                  <a:lnTo>
                    <a:pt x="4456357" y="836432"/>
                  </a:lnTo>
                  <a:lnTo>
                    <a:pt x="4390767" y="797367"/>
                  </a:lnTo>
                </a:path>
                <a:path w="4521200" h="4479925">
                  <a:moveTo>
                    <a:pt x="3651991" y="687735"/>
                  </a:moveTo>
                  <a:lnTo>
                    <a:pt x="4391641" y="929370"/>
                  </a:lnTo>
                </a:path>
                <a:path w="4521200" h="4479925">
                  <a:moveTo>
                    <a:pt x="4327014" y="888713"/>
                  </a:moveTo>
                  <a:lnTo>
                    <a:pt x="4391641" y="929370"/>
                  </a:lnTo>
                  <a:lnTo>
                    <a:pt x="4315589" y="924073"/>
                  </a:lnTo>
                </a:path>
                <a:path w="4521200" h="4479925">
                  <a:moveTo>
                    <a:pt x="3651991" y="1301123"/>
                  </a:moveTo>
                  <a:lnTo>
                    <a:pt x="4391641" y="1068784"/>
                  </a:lnTo>
                </a:path>
                <a:path w="4521200" h="4479925">
                  <a:moveTo>
                    <a:pt x="4315538" y="1073215"/>
                  </a:moveTo>
                  <a:lnTo>
                    <a:pt x="4391641" y="1068784"/>
                  </a:lnTo>
                  <a:lnTo>
                    <a:pt x="4326558" y="1108702"/>
                  </a:lnTo>
                </a:path>
                <a:path w="4521200" h="4479925">
                  <a:moveTo>
                    <a:pt x="175665" y="2537194"/>
                  </a:moveTo>
                  <a:lnTo>
                    <a:pt x="220455" y="2570594"/>
                  </a:lnTo>
                  <a:lnTo>
                    <a:pt x="262350" y="2577857"/>
                  </a:lnTo>
                  <a:lnTo>
                    <a:pt x="324469" y="2582216"/>
                  </a:lnTo>
                  <a:lnTo>
                    <a:pt x="406812" y="2583669"/>
                  </a:lnTo>
                  <a:lnTo>
                    <a:pt x="475229" y="2585527"/>
                  </a:lnTo>
                  <a:lnTo>
                    <a:pt x="532551" y="2591102"/>
                  </a:lnTo>
                  <a:lnTo>
                    <a:pt x="578777" y="2600394"/>
                  </a:lnTo>
                  <a:lnTo>
                    <a:pt x="637947" y="2630132"/>
                  </a:lnTo>
                  <a:lnTo>
                    <a:pt x="661061" y="2647558"/>
                  </a:lnTo>
                  <a:lnTo>
                    <a:pt x="684175" y="2653367"/>
                  </a:lnTo>
                  <a:lnTo>
                    <a:pt x="707289" y="2647558"/>
                  </a:lnTo>
                  <a:lnTo>
                    <a:pt x="730403" y="2630132"/>
                  </a:lnTo>
                  <a:lnTo>
                    <a:pt x="754441" y="2613404"/>
                  </a:lnTo>
                  <a:lnTo>
                    <a:pt x="835799" y="2591102"/>
                  </a:lnTo>
                  <a:lnTo>
                    <a:pt x="893120" y="2585527"/>
                  </a:lnTo>
                  <a:lnTo>
                    <a:pt x="961537" y="2583669"/>
                  </a:lnTo>
                  <a:lnTo>
                    <a:pt x="1043881" y="2582216"/>
                  </a:lnTo>
                  <a:lnTo>
                    <a:pt x="1105999" y="2577857"/>
                  </a:lnTo>
                  <a:lnTo>
                    <a:pt x="1147894" y="2570594"/>
                  </a:lnTo>
                  <a:lnTo>
                    <a:pt x="1169567" y="2560431"/>
                  </a:lnTo>
                  <a:lnTo>
                    <a:pt x="1192684" y="2537194"/>
                  </a:lnTo>
                </a:path>
                <a:path w="4521200" h="4479925">
                  <a:moveTo>
                    <a:pt x="1285141" y="2537194"/>
                  </a:moveTo>
                  <a:lnTo>
                    <a:pt x="1329918" y="2570594"/>
                  </a:lnTo>
                  <a:lnTo>
                    <a:pt x="1371813" y="2577857"/>
                  </a:lnTo>
                  <a:lnTo>
                    <a:pt x="1433932" y="2582216"/>
                  </a:lnTo>
                  <a:lnTo>
                    <a:pt x="1516275" y="2583669"/>
                  </a:lnTo>
                  <a:lnTo>
                    <a:pt x="1584692" y="2585527"/>
                  </a:lnTo>
                  <a:lnTo>
                    <a:pt x="1642013" y="2591102"/>
                  </a:lnTo>
                  <a:lnTo>
                    <a:pt x="1688240" y="2600394"/>
                  </a:lnTo>
                  <a:lnTo>
                    <a:pt x="1747409" y="2630132"/>
                  </a:lnTo>
                  <a:lnTo>
                    <a:pt x="1770523" y="2647558"/>
                  </a:lnTo>
                  <a:lnTo>
                    <a:pt x="1793638" y="2653367"/>
                  </a:lnTo>
                  <a:lnTo>
                    <a:pt x="1816752" y="2647558"/>
                  </a:lnTo>
                  <a:lnTo>
                    <a:pt x="1839866" y="2630132"/>
                  </a:lnTo>
                  <a:lnTo>
                    <a:pt x="1863905" y="2613404"/>
                  </a:lnTo>
                  <a:lnTo>
                    <a:pt x="1945270" y="2591102"/>
                  </a:lnTo>
                  <a:lnTo>
                    <a:pt x="2002594" y="2585527"/>
                  </a:lnTo>
                  <a:lnTo>
                    <a:pt x="2071013" y="2583669"/>
                  </a:lnTo>
                  <a:lnTo>
                    <a:pt x="2153356" y="2582216"/>
                  </a:lnTo>
                  <a:lnTo>
                    <a:pt x="2215473" y="2577857"/>
                  </a:lnTo>
                  <a:lnTo>
                    <a:pt x="2257365" y="2570594"/>
                  </a:lnTo>
                  <a:lnTo>
                    <a:pt x="2279030" y="2560431"/>
                  </a:lnTo>
                  <a:lnTo>
                    <a:pt x="2302147" y="2537194"/>
                  </a:lnTo>
                </a:path>
                <a:path w="4521200" h="4479925">
                  <a:moveTo>
                    <a:pt x="2394603" y="2537194"/>
                  </a:moveTo>
                  <a:lnTo>
                    <a:pt x="2439386" y="2570594"/>
                  </a:lnTo>
                  <a:lnTo>
                    <a:pt x="2481277" y="2577857"/>
                  </a:lnTo>
                  <a:lnTo>
                    <a:pt x="2543394" y="2582216"/>
                  </a:lnTo>
                  <a:lnTo>
                    <a:pt x="2625738" y="2583669"/>
                  </a:lnTo>
                  <a:lnTo>
                    <a:pt x="2694156" y="2585527"/>
                  </a:lnTo>
                  <a:lnTo>
                    <a:pt x="2751481" y="2591102"/>
                  </a:lnTo>
                  <a:lnTo>
                    <a:pt x="2797711" y="2600394"/>
                  </a:lnTo>
                  <a:lnTo>
                    <a:pt x="2856885" y="2630132"/>
                  </a:lnTo>
                  <a:lnTo>
                    <a:pt x="2879999" y="2647558"/>
                  </a:lnTo>
                  <a:lnTo>
                    <a:pt x="2903113" y="2653367"/>
                  </a:lnTo>
                  <a:lnTo>
                    <a:pt x="2926227" y="2647558"/>
                  </a:lnTo>
                  <a:lnTo>
                    <a:pt x="2949341" y="2630132"/>
                  </a:lnTo>
                  <a:lnTo>
                    <a:pt x="2973379" y="2613404"/>
                  </a:lnTo>
                  <a:lnTo>
                    <a:pt x="3054737" y="2591102"/>
                  </a:lnTo>
                  <a:lnTo>
                    <a:pt x="3112058" y="2585527"/>
                  </a:lnTo>
                  <a:lnTo>
                    <a:pt x="3180475" y="2583669"/>
                  </a:lnTo>
                  <a:lnTo>
                    <a:pt x="3262819" y="2582216"/>
                  </a:lnTo>
                  <a:lnTo>
                    <a:pt x="3324938" y="2577857"/>
                  </a:lnTo>
                  <a:lnTo>
                    <a:pt x="3366833" y="2570594"/>
                  </a:lnTo>
                  <a:lnTo>
                    <a:pt x="3388505" y="2560431"/>
                  </a:lnTo>
                  <a:lnTo>
                    <a:pt x="3411610" y="2537194"/>
                  </a:lnTo>
                </a:path>
                <a:path w="4521200" h="4479925">
                  <a:moveTo>
                    <a:pt x="3504066" y="2537194"/>
                  </a:moveTo>
                  <a:lnTo>
                    <a:pt x="3548851" y="2570594"/>
                  </a:lnTo>
                  <a:lnTo>
                    <a:pt x="3590746" y="2577857"/>
                  </a:lnTo>
                  <a:lnTo>
                    <a:pt x="3652868" y="2582216"/>
                  </a:lnTo>
                  <a:lnTo>
                    <a:pt x="3735213" y="2583669"/>
                  </a:lnTo>
                  <a:lnTo>
                    <a:pt x="3803625" y="2585527"/>
                  </a:lnTo>
                  <a:lnTo>
                    <a:pt x="3860946" y="2591102"/>
                  </a:lnTo>
                  <a:lnTo>
                    <a:pt x="3907174" y="2600394"/>
                  </a:lnTo>
                  <a:lnTo>
                    <a:pt x="3966348" y="2630132"/>
                  </a:lnTo>
                  <a:lnTo>
                    <a:pt x="3989462" y="2647558"/>
                  </a:lnTo>
                  <a:lnTo>
                    <a:pt x="4012576" y="2653367"/>
                  </a:lnTo>
                  <a:lnTo>
                    <a:pt x="4035690" y="2647558"/>
                  </a:lnTo>
                  <a:lnTo>
                    <a:pt x="4058804" y="2630132"/>
                  </a:lnTo>
                  <a:lnTo>
                    <a:pt x="4082842" y="2613404"/>
                  </a:lnTo>
                  <a:lnTo>
                    <a:pt x="4164200" y="2591102"/>
                  </a:lnTo>
                  <a:lnTo>
                    <a:pt x="4221521" y="2585527"/>
                  </a:lnTo>
                  <a:lnTo>
                    <a:pt x="4289938" y="2583669"/>
                  </a:lnTo>
                  <a:lnTo>
                    <a:pt x="4372282" y="2582216"/>
                  </a:lnTo>
                  <a:lnTo>
                    <a:pt x="4434400" y="2577857"/>
                  </a:lnTo>
                  <a:lnTo>
                    <a:pt x="4476295" y="2570594"/>
                  </a:lnTo>
                  <a:lnTo>
                    <a:pt x="4497968" y="2560431"/>
                  </a:lnTo>
                  <a:lnTo>
                    <a:pt x="4521085" y="2537194"/>
                  </a:lnTo>
                </a:path>
              </a:pathLst>
            </a:custGeom>
            <a:ln w="9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06147" y="5058555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15568" y="4686712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5568" y="3943248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15568" y="5430399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15568" y="6173863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43730" y="4705449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43730" y="3961985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43730" y="5449136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3730" y="6192600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4308" y="5077293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53151" y="5058779"/>
            <a:ext cx="1492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5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85166" y="6880221"/>
            <a:ext cx="701040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-135" dirty="0">
                <a:latin typeface="Arial"/>
                <a:cs typeface="Arial"/>
              </a:rPr>
              <a:t>PREPARE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99127" y="6880221"/>
            <a:ext cx="711200" cy="551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330"/>
              </a:lnSpc>
              <a:spcBef>
                <a:spcPts val="114"/>
              </a:spcBef>
            </a:pPr>
            <a:r>
              <a:rPr sz="1300" b="1" spc="-10" dirty="0">
                <a:latin typeface="Arial"/>
                <a:cs typeface="Arial"/>
              </a:rPr>
              <a:t>COMMIT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80"/>
              </a:lnSpc>
            </a:pPr>
            <a:r>
              <a:rPr sz="1300" b="1" spc="-25" dirty="0"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300" b="1" spc="-10" dirty="0">
                <a:latin typeface="Arial"/>
                <a:cs typeface="Arial"/>
              </a:rPr>
              <a:t>ABORT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73353" y="6880221"/>
            <a:ext cx="381635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-25" dirty="0">
                <a:latin typeface="Arial"/>
                <a:cs typeface="Arial"/>
              </a:rPr>
              <a:t>ACK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08122" y="6880221"/>
            <a:ext cx="675005" cy="784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330"/>
              </a:lnSpc>
              <a:spcBef>
                <a:spcPts val="114"/>
              </a:spcBef>
            </a:pPr>
            <a:r>
              <a:rPr sz="1300" b="1" spc="-10" dirty="0">
                <a:latin typeface="Arial"/>
                <a:cs typeface="Arial"/>
              </a:rPr>
              <a:t>READY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80"/>
              </a:lnSpc>
            </a:pPr>
            <a:r>
              <a:rPr sz="1300" b="1" spc="-25" dirty="0"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300" b="1" spc="-10" dirty="0">
                <a:latin typeface="Arial"/>
                <a:cs typeface="Arial"/>
              </a:rPr>
              <a:t>ABORT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300" b="1" i="1" spc="-10" dirty="0">
                <a:latin typeface="Arial"/>
                <a:cs typeface="Arial"/>
              </a:rPr>
              <a:t>(Voting)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53381" y="8088431"/>
            <a:ext cx="3822065" cy="784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3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Coordinator,</a:t>
            </a:r>
            <a:r>
              <a:rPr sz="1300" b="1" spc="-10" dirty="0">
                <a:latin typeface="Arial"/>
                <a:cs typeface="Arial"/>
              </a:rPr>
              <a:t> it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originates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10" dirty="0">
                <a:latin typeface="Arial"/>
                <a:cs typeface="Arial"/>
              </a:rPr>
              <a:t> transaction.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Arial"/>
              <a:cs typeface="Arial"/>
            </a:endParaRPr>
          </a:p>
          <a:p>
            <a:pPr marL="151130" marR="5080" indent="-139065">
              <a:lnSpc>
                <a:spcPts val="1460"/>
              </a:lnSpc>
            </a:pP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4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Agent,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it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executes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135" dirty="0">
                <a:latin typeface="Arial"/>
                <a:cs typeface="Arial"/>
              </a:rPr>
              <a:t>a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subtransaction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on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behalf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85" dirty="0">
                <a:latin typeface="Arial"/>
                <a:cs typeface="Arial"/>
              </a:rPr>
              <a:t>its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coordinator.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75207" y="3092820"/>
            <a:ext cx="5870575" cy="6334125"/>
            <a:chOff x="975207" y="3092820"/>
            <a:chExt cx="5870575" cy="6334125"/>
          </a:xfrm>
        </p:grpSpPr>
        <p:sp>
          <p:nvSpPr>
            <p:cNvPr id="40" name="object 40"/>
            <p:cNvSpPr/>
            <p:nvPr/>
          </p:nvSpPr>
          <p:spPr>
            <a:xfrm>
              <a:off x="6842607" y="3899306"/>
              <a:ext cx="0" cy="5523230"/>
            </a:xfrm>
            <a:custGeom>
              <a:avLst/>
              <a:gdLst/>
              <a:ahLst/>
              <a:cxnLst/>
              <a:rect l="l" t="t" r="r" b="b"/>
              <a:pathLst>
                <a:path h="5523230">
                  <a:moveTo>
                    <a:pt x="0" y="552297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5207" y="9423806"/>
              <a:ext cx="5867400" cy="0"/>
            </a:xfrm>
            <a:custGeom>
              <a:avLst/>
              <a:gdLst/>
              <a:ahLst/>
              <a:cxnLst/>
              <a:rect l="l" t="t" r="r" b="b"/>
              <a:pathLst>
                <a:path w="5867400">
                  <a:moveTo>
                    <a:pt x="0" y="0"/>
                  </a:moveTo>
                  <a:lnTo>
                    <a:pt x="586740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579" y="3092820"/>
              <a:ext cx="1499742" cy="1694814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DE592F7-EC9D-A21E-789F-2EDC53805702}"/>
              </a:ext>
            </a:extLst>
          </p:cNvPr>
          <p:cNvSpPr txBox="1"/>
          <p:nvPr/>
        </p:nvSpPr>
        <p:spPr>
          <a:xfrm>
            <a:off x="839547" y="1732394"/>
            <a:ext cx="609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ensure the atomicity property, a 2P commit protocol can be used to coordinate the commit process among </a:t>
            </a:r>
            <a:r>
              <a:rPr lang="en-US" sz="2400" dirty="0" err="1"/>
              <a:t>subtransactions</a:t>
            </a:r>
            <a:endParaRPr lang="en-US" sz="24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423560"/>
            <a:ext cx="619760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400" i="0" spc="-170" dirty="0">
                <a:solidFill>
                  <a:srgbClr val="7030A0"/>
                </a:solidFill>
              </a:rPr>
              <a:t>Recovery</a:t>
            </a:r>
          </a:p>
        </p:txBody>
      </p:sp>
      <p:sp>
        <p:nvSpPr>
          <p:cNvPr id="5" name="object 5"/>
          <p:cNvSpPr/>
          <p:nvPr/>
        </p:nvSpPr>
        <p:spPr>
          <a:xfrm>
            <a:off x="822807" y="13039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1F21A2-A032-4E44-9DF2-C0E9C409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981200"/>
            <a:ext cx="63616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8735" y="664712"/>
            <a:ext cx="61976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i="0" dirty="0"/>
              <a:t>Commercial</a:t>
            </a:r>
            <a:r>
              <a:rPr i="0" spc="-5" dirty="0"/>
              <a:t> </a:t>
            </a:r>
            <a:r>
              <a:rPr i="0" dirty="0"/>
              <a:t>Product:</a:t>
            </a:r>
            <a:r>
              <a:rPr i="0" spc="260" dirty="0"/>
              <a:t> </a:t>
            </a:r>
            <a:r>
              <a:rPr i="0" dirty="0"/>
              <a:t>Teradata</a:t>
            </a:r>
            <a:r>
              <a:rPr lang="en-US" i="0" spc="10" dirty="0"/>
              <a:t> DBC/1012</a:t>
            </a:r>
            <a:endParaRPr i="0" spc="-415" dirty="0"/>
          </a:p>
        </p:txBody>
      </p:sp>
      <p:sp>
        <p:nvSpPr>
          <p:cNvPr id="5" name="object 5"/>
          <p:cNvSpPr/>
          <p:nvPr/>
        </p:nvSpPr>
        <p:spPr>
          <a:xfrm>
            <a:off x="821435" y="113476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1002B6-091C-9F93-EB81-CA6BBE9450D1}"/>
              </a:ext>
            </a:extLst>
          </p:cNvPr>
          <p:cNvGrpSpPr/>
          <p:nvPr/>
        </p:nvGrpSpPr>
        <p:grpSpPr>
          <a:xfrm>
            <a:off x="1752600" y="1600200"/>
            <a:ext cx="4563142" cy="4241621"/>
            <a:chOff x="1618611" y="1835965"/>
            <a:chExt cx="4563142" cy="4241621"/>
          </a:xfrm>
        </p:grpSpPr>
        <p:grpSp>
          <p:nvGrpSpPr>
            <p:cNvPr id="6" name="object 6"/>
            <p:cNvGrpSpPr/>
            <p:nvPr/>
          </p:nvGrpSpPr>
          <p:grpSpPr>
            <a:xfrm>
              <a:off x="2602747" y="4623609"/>
              <a:ext cx="573405" cy="765175"/>
              <a:chOff x="2602747" y="4623609"/>
              <a:chExt cx="573405" cy="76517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609793" y="4905550"/>
                <a:ext cx="55943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423545">
                    <a:moveTo>
                      <a:pt x="559318" y="70494"/>
                    </a:moveTo>
                    <a:lnTo>
                      <a:pt x="521132" y="106066"/>
                    </a:lnTo>
                    <a:lnTo>
                      <a:pt x="477407" y="120334"/>
                    </a:lnTo>
                    <a:lnTo>
                      <a:pt x="420822" y="131360"/>
                    </a:lnTo>
                    <a:lnTo>
                      <a:pt x="354047" y="138470"/>
                    </a:lnTo>
                    <a:lnTo>
                      <a:pt x="279753" y="140989"/>
                    </a:lnTo>
                    <a:lnTo>
                      <a:pt x="205465" y="138470"/>
                    </a:lnTo>
                    <a:lnTo>
                      <a:pt x="138694" y="131360"/>
                    </a:lnTo>
                    <a:lnTo>
                      <a:pt x="82111" y="120334"/>
                    </a:lnTo>
                    <a:lnTo>
                      <a:pt x="38387" y="106066"/>
                    </a:lnTo>
                    <a:lnTo>
                      <a:pt x="202" y="70494"/>
                    </a:lnTo>
                    <a:lnTo>
                      <a:pt x="10193" y="51760"/>
                    </a:lnTo>
                    <a:lnTo>
                      <a:pt x="82111" y="20654"/>
                    </a:lnTo>
                    <a:lnTo>
                      <a:pt x="138694" y="9628"/>
                    </a:lnTo>
                    <a:lnTo>
                      <a:pt x="205465" y="2519"/>
                    </a:lnTo>
                    <a:lnTo>
                      <a:pt x="279753" y="0"/>
                    </a:lnTo>
                    <a:lnTo>
                      <a:pt x="354047" y="2519"/>
                    </a:lnTo>
                    <a:lnTo>
                      <a:pt x="420822" y="9628"/>
                    </a:lnTo>
                    <a:lnTo>
                      <a:pt x="477407" y="20654"/>
                    </a:lnTo>
                    <a:lnTo>
                      <a:pt x="521132" y="34923"/>
                    </a:lnTo>
                    <a:lnTo>
                      <a:pt x="559318" y="70494"/>
                    </a:lnTo>
                  </a:path>
                  <a:path w="559435" h="423545">
                    <a:moveTo>
                      <a:pt x="0" y="70520"/>
                    </a:moveTo>
                    <a:lnTo>
                      <a:pt x="0" y="422993"/>
                    </a:lnTo>
                  </a:path>
                  <a:path w="559435" h="423545">
                    <a:moveTo>
                      <a:pt x="559115" y="70520"/>
                    </a:moveTo>
                    <a:lnTo>
                      <a:pt x="559115" y="422993"/>
                    </a:lnTo>
                  </a:path>
                </a:pathLst>
              </a:custGeom>
              <a:ln w="1403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889357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35095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889357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0951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609793" y="5328544"/>
                <a:ext cx="559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3339">
                    <a:moveTo>
                      <a:pt x="0" y="0"/>
                    </a:moveTo>
                    <a:lnTo>
                      <a:pt x="139782" y="35240"/>
                    </a:lnTo>
                    <a:lnTo>
                      <a:pt x="186374" y="45035"/>
                    </a:lnTo>
                    <a:lnTo>
                      <a:pt x="232966" y="50912"/>
                    </a:lnTo>
                    <a:lnTo>
                      <a:pt x="279557" y="52871"/>
                    </a:lnTo>
                    <a:lnTo>
                      <a:pt x="326149" y="50912"/>
                    </a:lnTo>
                    <a:lnTo>
                      <a:pt x="372741" y="45035"/>
                    </a:lnTo>
                    <a:lnTo>
                      <a:pt x="419333" y="35240"/>
                    </a:lnTo>
                    <a:lnTo>
                      <a:pt x="559115" y="0"/>
                    </a:lnTo>
                  </a:path>
                </a:pathLst>
              </a:custGeom>
              <a:ln w="140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3581196" y="4623609"/>
              <a:ext cx="573405" cy="765175"/>
              <a:chOff x="3581196" y="4623609"/>
              <a:chExt cx="573405" cy="76517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3588243" y="4905550"/>
                <a:ext cx="55943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423545">
                    <a:moveTo>
                      <a:pt x="559292" y="70494"/>
                    </a:moveTo>
                    <a:lnTo>
                      <a:pt x="521107" y="106066"/>
                    </a:lnTo>
                    <a:lnTo>
                      <a:pt x="477382" y="120334"/>
                    </a:lnTo>
                    <a:lnTo>
                      <a:pt x="420796" y="131360"/>
                    </a:lnTo>
                    <a:lnTo>
                      <a:pt x="354021" y="138470"/>
                    </a:lnTo>
                    <a:lnTo>
                      <a:pt x="279728" y="140989"/>
                    </a:lnTo>
                    <a:lnTo>
                      <a:pt x="205440" y="138470"/>
                    </a:lnTo>
                    <a:lnTo>
                      <a:pt x="138669" y="131360"/>
                    </a:lnTo>
                    <a:lnTo>
                      <a:pt x="82085" y="120334"/>
                    </a:lnTo>
                    <a:lnTo>
                      <a:pt x="38361" y="106066"/>
                    </a:lnTo>
                    <a:lnTo>
                      <a:pt x="177" y="70494"/>
                    </a:lnTo>
                    <a:lnTo>
                      <a:pt x="10168" y="51760"/>
                    </a:lnTo>
                    <a:lnTo>
                      <a:pt x="82085" y="20654"/>
                    </a:lnTo>
                    <a:lnTo>
                      <a:pt x="138669" y="9628"/>
                    </a:lnTo>
                    <a:lnTo>
                      <a:pt x="205440" y="2519"/>
                    </a:lnTo>
                    <a:lnTo>
                      <a:pt x="279728" y="0"/>
                    </a:lnTo>
                    <a:lnTo>
                      <a:pt x="354021" y="2519"/>
                    </a:lnTo>
                    <a:lnTo>
                      <a:pt x="420796" y="9628"/>
                    </a:lnTo>
                    <a:lnTo>
                      <a:pt x="477382" y="20654"/>
                    </a:lnTo>
                    <a:lnTo>
                      <a:pt x="521107" y="34923"/>
                    </a:lnTo>
                    <a:lnTo>
                      <a:pt x="559292" y="70494"/>
                    </a:lnTo>
                  </a:path>
                  <a:path w="559435" h="423545">
                    <a:moveTo>
                      <a:pt x="0" y="70520"/>
                    </a:moveTo>
                    <a:lnTo>
                      <a:pt x="0" y="422993"/>
                    </a:lnTo>
                  </a:path>
                  <a:path w="559435" h="423545">
                    <a:moveTo>
                      <a:pt x="559115" y="70520"/>
                    </a:moveTo>
                    <a:lnTo>
                      <a:pt x="559115" y="422993"/>
                    </a:lnTo>
                  </a:path>
                </a:pathLst>
              </a:custGeom>
              <a:ln w="1403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867807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35095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867807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0951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588243" y="5328544"/>
                <a:ext cx="559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3339">
                    <a:moveTo>
                      <a:pt x="0" y="0"/>
                    </a:moveTo>
                    <a:lnTo>
                      <a:pt x="139782" y="35240"/>
                    </a:lnTo>
                    <a:lnTo>
                      <a:pt x="186374" y="45035"/>
                    </a:lnTo>
                    <a:lnTo>
                      <a:pt x="232966" y="50912"/>
                    </a:lnTo>
                    <a:lnTo>
                      <a:pt x="279559" y="52871"/>
                    </a:lnTo>
                    <a:lnTo>
                      <a:pt x="326153" y="50912"/>
                    </a:lnTo>
                    <a:lnTo>
                      <a:pt x="372749" y="45035"/>
                    </a:lnTo>
                    <a:lnTo>
                      <a:pt x="419346" y="35240"/>
                    </a:lnTo>
                    <a:lnTo>
                      <a:pt x="559115" y="0"/>
                    </a:lnTo>
                  </a:path>
                </a:pathLst>
              </a:custGeom>
              <a:ln w="140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4559659" y="4623609"/>
              <a:ext cx="573405" cy="765175"/>
              <a:chOff x="4559659" y="4623609"/>
              <a:chExt cx="573405" cy="76517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4566705" y="4905550"/>
                <a:ext cx="55943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423545">
                    <a:moveTo>
                      <a:pt x="559255" y="70494"/>
                    </a:moveTo>
                    <a:lnTo>
                      <a:pt x="521070" y="106066"/>
                    </a:lnTo>
                    <a:lnTo>
                      <a:pt x="477346" y="120334"/>
                    </a:lnTo>
                    <a:lnTo>
                      <a:pt x="420762" y="131360"/>
                    </a:lnTo>
                    <a:lnTo>
                      <a:pt x="353991" y="138470"/>
                    </a:lnTo>
                    <a:lnTo>
                      <a:pt x="279703" y="140989"/>
                    </a:lnTo>
                    <a:lnTo>
                      <a:pt x="205410" y="138470"/>
                    </a:lnTo>
                    <a:lnTo>
                      <a:pt x="138635" y="131360"/>
                    </a:lnTo>
                    <a:lnTo>
                      <a:pt x="82049" y="120334"/>
                    </a:lnTo>
                    <a:lnTo>
                      <a:pt x="38324" y="106066"/>
                    </a:lnTo>
                    <a:lnTo>
                      <a:pt x="139" y="70494"/>
                    </a:lnTo>
                    <a:lnTo>
                      <a:pt x="10130" y="51760"/>
                    </a:lnTo>
                    <a:lnTo>
                      <a:pt x="82049" y="20654"/>
                    </a:lnTo>
                    <a:lnTo>
                      <a:pt x="138635" y="9628"/>
                    </a:lnTo>
                    <a:lnTo>
                      <a:pt x="205410" y="2519"/>
                    </a:lnTo>
                    <a:lnTo>
                      <a:pt x="279703" y="0"/>
                    </a:lnTo>
                    <a:lnTo>
                      <a:pt x="353991" y="2519"/>
                    </a:lnTo>
                    <a:lnTo>
                      <a:pt x="420762" y="9628"/>
                    </a:lnTo>
                    <a:lnTo>
                      <a:pt x="477346" y="20654"/>
                    </a:lnTo>
                    <a:lnTo>
                      <a:pt x="521070" y="34923"/>
                    </a:lnTo>
                    <a:lnTo>
                      <a:pt x="559255" y="70494"/>
                    </a:lnTo>
                  </a:path>
                  <a:path w="559435" h="423545">
                    <a:moveTo>
                      <a:pt x="0" y="70520"/>
                    </a:moveTo>
                    <a:lnTo>
                      <a:pt x="0" y="422993"/>
                    </a:lnTo>
                  </a:path>
                  <a:path w="559435" h="423545">
                    <a:moveTo>
                      <a:pt x="559115" y="70520"/>
                    </a:moveTo>
                    <a:lnTo>
                      <a:pt x="559115" y="422993"/>
                    </a:lnTo>
                  </a:path>
                </a:pathLst>
              </a:custGeom>
              <a:ln w="1403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4846257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35095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4846257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0951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4566705" y="5328544"/>
                <a:ext cx="559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3339">
                    <a:moveTo>
                      <a:pt x="0" y="0"/>
                    </a:moveTo>
                    <a:lnTo>
                      <a:pt x="139769" y="35240"/>
                    </a:lnTo>
                    <a:lnTo>
                      <a:pt x="186366" y="45035"/>
                    </a:lnTo>
                    <a:lnTo>
                      <a:pt x="232962" y="50912"/>
                    </a:lnTo>
                    <a:lnTo>
                      <a:pt x="279556" y="52871"/>
                    </a:lnTo>
                    <a:lnTo>
                      <a:pt x="326149" y="50912"/>
                    </a:lnTo>
                    <a:lnTo>
                      <a:pt x="372741" y="45035"/>
                    </a:lnTo>
                    <a:lnTo>
                      <a:pt x="419333" y="35240"/>
                    </a:lnTo>
                    <a:lnTo>
                      <a:pt x="559115" y="0"/>
                    </a:lnTo>
                  </a:path>
                </a:pathLst>
              </a:custGeom>
              <a:ln w="140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5538108" y="4623609"/>
              <a:ext cx="573405" cy="765175"/>
              <a:chOff x="5538108" y="4623609"/>
              <a:chExt cx="573405" cy="765175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5545155" y="4905550"/>
                <a:ext cx="55943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423545">
                    <a:moveTo>
                      <a:pt x="559229" y="70494"/>
                    </a:moveTo>
                    <a:lnTo>
                      <a:pt x="521044" y="106066"/>
                    </a:lnTo>
                    <a:lnTo>
                      <a:pt x="477320" y="120334"/>
                    </a:lnTo>
                    <a:lnTo>
                      <a:pt x="420737" y="131360"/>
                    </a:lnTo>
                    <a:lnTo>
                      <a:pt x="353966" y="138470"/>
                    </a:lnTo>
                    <a:lnTo>
                      <a:pt x="279678" y="140989"/>
                    </a:lnTo>
                    <a:lnTo>
                      <a:pt x="205384" y="138470"/>
                    </a:lnTo>
                    <a:lnTo>
                      <a:pt x="138609" y="131360"/>
                    </a:lnTo>
                    <a:lnTo>
                      <a:pt x="82024" y="120334"/>
                    </a:lnTo>
                    <a:lnTo>
                      <a:pt x="38299" y="106066"/>
                    </a:lnTo>
                    <a:lnTo>
                      <a:pt x="113" y="70494"/>
                    </a:lnTo>
                    <a:lnTo>
                      <a:pt x="10105" y="51760"/>
                    </a:lnTo>
                    <a:lnTo>
                      <a:pt x="82024" y="20654"/>
                    </a:lnTo>
                    <a:lnTo>
                      <a:pt x="138609" y="9628"/>
                    </a:lnTo>
                    <a:lnTo>
                      <a:pt x="205384" y="2519"/>
                    </a:lnTo>
                    <a:lnTo>
                      <a:pt x="279678" y="0"/>
                    </a:lnTo>
                    <a:lnTo>
                      <a:pt x="353966" y="2519"/>
                    </a:lnTo>
                    <a:lnTo>
                      <a:pt x="420737" y="9628"/>
                    </a:lnTo>
                    <a:lnTo>
                      <a:pt x="477320" y="20654"/>
                    </a:lnTo>
                    <a:lnTo>
                      <a:pt x="521044" y="34923"/>
                    </a:lnTo>
                    <a:lnTo>
                      <a:pt x="559229" y="70494"/>
                    </a:lnTo>
                  </a:path>
                  <a:path w="559435" h="423545">
                    <a:moveTo>
                      <a:pt x="0" y="70520"/>
                    </a:moveTo>
                    <a:lnTo>
                      <a:pt x="0" y="422993"/>
                    </a:lnTo>
                  </a:path>
                  <a:path w="559435" h="423545">
                    <a:moveTo>
                      <a:pt x="559115" y="70520"/>
                    </a:moveTo>
                    <a:lnTo>
                      <a:pt x="559115" y="422993"/>
                    </a:lnTo>
                  </a:path>
                </a:pathLst>
              </a:custGeom>
              <a:ln w="1403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5824719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35095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5824719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0951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5545155" y="5328544"/>
                <a:ext cx="559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3339">
                    <a:moveTo>
                      <a:pt x="0" y="0"/>
                    </a:moveTo>
                    <a:lnTo>
                      <a:pt x="139782" y="35240"/>
                    </a:lnTo>
                    <a:lnTo>
                      <a:pt x="186374" y="45035"/>
                    </a:lnTo>
                    <a:lnTo>
                      <a:pt x="232966" y="50912"/>
                    </a:lnTo>
                    <a:lnTo>
                      <a:pt x="279557" y="52871"/>
                    </a:lnTo>
                    <a:lnTo>
                      <a:pt x="326149" y="50912"/>
                    </a:lnTo>
                    <a:lnTo>
                      <a:pt x="372741" y="45035"/>
                    </a:lnTo>
                    <a:lnTo>
                      <a:pt x="419333" y="35240"/>
                    </a:lnTo>
                    <a:lnTo>
                      <a:pt x="559115" y="0"/>
                    </a:lnTo>
                  </a:path>
                </a:pathLst>
              </a:custGeom>
              <a:ln w="140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1624297" y="4623609"/>
              <a:ext cx="574040" cy="765175"/>
              <a:chOff x="1624297" y="4623609"/>
              <a:chExt cx="574040" cy="76517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1631343" y="4905550"/>
                <a:ext cx="55943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423545">
                    <a:moveTo>
                      <a:pt x="559343" y="70494"/>
                    </a:moveTo>
                    <a:lnTo>
                      <a:pt x="521158" y="106066"/>
                    </a:lnTo>
                    <a:lnTo>
                      <a:pt x="477433" y="120334"/>
                    </a:lnTo>
                    <a:lnTo>
                      <a:pt x="420847" y="131360"/>
                    </a:lnTo>
                    <a:lnTo>
                      <a:pt x="354072" y="138470"/>
                    </a:lnTo>
                    <a:lnTo>
                      <a:pt x="279779" y="140989"/>
                    </a:lnTo>
                    <a:lnTo>
                      <a:pt x="205491" y="138470"/>
                    </a:lnTo>
                    <a:lnTo>
                      <a:pt x="138719" y="131360"/>
                    </a:lnTo>
                    <a:lnTo>
                      <a:pt x="82136" y="120334"/>
                    </a:lnTo>
                    <a:lnTo>
                      <a:pt x="38412" y="106066"/>
                    </a:lnTo>
                    <a:lnTo>
                      <a:pt x="227" y="70494"/>
                    </a:lnTo>
                    <a:lnTo>
                      <a:pt x="10219" y="51760"/>
                    </a:lnTo>
                    <a:lnTo>
                      <a:pt x="82136" y="20654"/>
                    </a:lnTo>
                    <a:lnTo>
                      <a:pt x="138719" y="9628"/>
                    </a:lnTo>
                    <a:lnTo>
                      <a:pt x="205491" y="2519"/>
                    </a:lnTo>
                    <a:lnTo>
                      <a:pt x="279779" y="0"/>
                    </a:lnTo>
                    <a:lnTo>
                      <a:pt x="354072" y="2519"/>
                    </a:lnTo>
                    <a:lnTo>
                      <a:pt x="420847" y="9628"/>
                    </a:lnTo>
                    <a:lnTo>
                      <a:pt x="477433" y="20654"/>
                    </a:lnTo>
                    <a:lnTo>
                      <a:pt x="521158" y="34923"/>
                    </a:lnTo>
                    <a:lnTo>
                      <a:pt x="559343" y="70494"/>
                    </a:lnTo>
                  </a:path>
                  <a:path w="559435" h="423545">
                    <a:moveTo>
                      <a:pt x="0" y="70520"/>
                    </a:moveTo>
                    <a:lnTo>
                      <a:pt x="0" y="422993"/>
                    </a:lnTo>
                  </a:path>
                  <a:path w="559435" h="423545">
                    <a:moveTo>
                      <a:pt x="559115" y="70520"/>
                    </a:moveTo>
                    <a:lnTo>
                      <a:pt x="559115" y="422993"/>
                    </a:lnTo>
                  </a:path>
                </a:pathLst>
              </a:custGeom>
              <a:ln w="1403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910895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35095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910895" y="4623609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0951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631343" y="5328544"/>
                <a:ext cx="559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3339">
                    <a:moveTo>
                      <a:pt x="0" y="0"/>
                    </a:moveTo>
                    <a:lnTo>
                      <a:pt x="139769" y="35240"/>
                    </a:lnTo>
                    <a:lnTo>
                      <a:pt x="186366" y="45035"/>
                    </a:lnTo>
                    <a:lnTo>
                      <a:pt x="232962" y="50912"/>
                    </a:lnTo>
                    <a:lnTo>
                      <a:pt x="279556" y="52871"/>
                    </a:lnTo>
                    <a:lnTo>
                      <a:pt x="326149" y="50912"/>
                    </a:lnTo>
                    <a:lnTo>
                      <a:pt x="372741" y="45035"/>
                    </a:lnTo>
                    <a:lnTo>
                      <a:pt x="419333" y="35240"/>
                    </a:lnTo>
                    <a:lnTo>
                      <a:pt x="559115" y="0"/>
                    </a:lnTo>
                  </a:path>
                </a:pathLst>
              </a:custGeom>
              <a:ln w="140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31"/>
            <p:cNvGrpSpPr/>
            <p:nvPr/>
          </p:nvGrpSpPr>
          <p:grpSpPr>
            <a:xfrm>
              <a:off x="1631343" y="3636709"/>
              <a:ext cx="4550410" cy="705485"/>
              <a:chOff x="1631343" y="3636709"/>
              <a:chExt cx="4550410" cy="705485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1701234" y="3848180"/>
                <a:ext cx="447294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4472940" h="282575">
                    <a:moveTo>
                      <a:pt x="0" y="0"/>
                    </a:moveTo>
                    <a:lnTo>
                      <a:pt x="4472927" y="0"/>
                    </a:lnTo>
                    <a:lnTo>
                      <a:pt x="4472927" y="281978"/>
                    </a:lnTo>
                    <a:lnTo>
                      <a:pt x="0" y="281978"/>
                    </a:lnTo>
                    <a:lnTo>
                      <a:pt x="0" y="0"/>
                    </a:lnTo>
                    <a:close/>
                  </a:path>
                </a:pathLst>
              </a:custGeom>
              <a:ln w="1409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631340" y="3918686"/>
                <a:ext cx="447294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4472940" h="282575">
                    <a:moveTo>
                      <a:pt x="4472927" y="0"/>
                    </a:moveTo>
                    <a:lnTo>
                      <a:pt x="0" y="0"/>
                    </a:lnTo>
                    <a:lnTo>
                      <a:pt x="0" y="281978"/>
                    </a:lnTo>
                    <a:lnTo>
                      <a:pt x="209651" y="281978"/>
                    </a:lnTo>
                    <a:lnTo>
                      <a:pt x="4472927" y="281978"/>
                    </a:lnTo>
                    <a:lnTo>
                      <a:pt x="447292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841004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98078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98078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81946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81946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95923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95923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379791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79791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3937698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3937698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77636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776366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916148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4916148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5754828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5754828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5894597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5894597" y="4200654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0976"/>
                    </a:moveTo>
                    <a:lnTo>
                      <a:pt x="0" y="0"/>
                    </a:lnTo>
                  </a:path>
                </a:pathLst>
              </a:custGeom>
              <a:ln w="1397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2260350" y="3636709"/>
                <a:ext cx="251650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516504" h="282575">
                    <a:moveTo>
                      <a:pt x="0" y="0"/>
                    </a:moveTo>
                    <a:lnTo>
                      <a:pt x="0" y="281966"/>
                    </a:lnTo>
                  </a:path>
                  <a:path w="2516504" h="282575">
                    <a:moveTo>
                      <a:pt x="139769" y="0"/>
                    </a:moveTo>
                    <a:lnTo>
                      <a:pt x="139769" y="211471"/>
                    </a:lnTo>
                  </a:path>
                  <a:path w="2516504" h="282575">
                    <a:moveTo>
                      <a:pt x="838667" y="0"/>
                    </a:moveTo>
                    <a:lnTo>
                      <a:pt x="838667" y="281966"/>
                    </a:lnTo>
                  </a:path>
                  <a:path w="2516504" h="282575">
                    <a:moveTo>
                      <a:pt x="978449" y="0"/>
                    </a:moveTo>
                    <a:lnTo>
                      <a:pt x="978449" y="211471"/>
                    </a:lnTo>
                  </a:path>
                  <a:path w="2516504" h="282575">
                    <a:moveTo>
                      <a:pt x="2376245" y="0"/>
                    </a:moveTo>
                    <a:lnTo>
                      <a:pt x="2376245" y="281966"/>
                    </a:lnTo>
                  </a:path>
                  <a:path w="2516504" h="282575">
                    <a:moveTo>
                      <a:pt x="2516015" y="0"/>
                    </a:moveTo>
                    <a:lnTo>
                      <a:pt x="2516015" y="211471"/>
                    </a:lnTo>
                  </a:path>
                </a:pathLst>
              </a:custGeom>
              <a:ln w="1403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" name="object 54"/>
            <p:cNvSpPr/>
            <p:nvPr/>
          </p:nvSpPr>
          <p:spPr>
            <a:xfrm>
              <a:off x="1910895" y="2508818"/>
              <a:ext cx="1677670" cy="846455"/>
            </a:xfrm>
            <a:custGeom>
              <a:avLst/>
              <a:gdLst/>
              <a:ahLst/>
              <a:cxnLst/>
              <a:rect l="l" t="t" r="r" b="b"/>
              <a:pathLst>
                <a:path w="1677670" h="846454">
                  <a:moveTo>
                    <a:pt x="48925" y="0"/>
                  </a:moveTo>
                  <a:lnTo>
                    <a:pt x="29880" y="3877"/>
                  </a:lnTo>
                  <a:lnTo>
                    <a:pt x="14328" y="14450"/>
                  </a:lnTo>
                  <a:lnTo>
                    <a:pt x="3844" y="30132"/>
                  </a:lnTo>
                  <a:lnTo>
                    <a:pt x="0" y="49334"/>
                  </a:lnTo>
                  <a:lnTo>
                    <a:pt x="0" y="514597"/>
                  </a:lnTo>
                  <a:lnTo>
                    <a:pt x="3844" y="533801"/>
                  </a:lnTo>
                  <a:lnTo>
                    <a:pt x="14328" y="549487"/>
                  </a:lnTo>
                  <a:lnTo>
                    <a:pt x="29880" y="560065"/>
                  </a:lnTo>
                  <a:lnTo>
                    <a:pt x="48925" y="563945"/>
                  </a:lnTo>
                  <a:lnTo>
                    <a:pt x="1628435" y="563945"/>
                  </a:lnTo>
                  <a:lnTo>
                    <a:pt x="1647473" y="560065"/>
                  </a:lnTo>
                  <a:lnTo>
                    <a:pt x="1663020" y="549487"/>
                  </a:lnTo>
                  <a:lnTo>
                    <a:pt x="1673503" y="533801"/>
                  </a:lnTo>
                  <a:lnTo>
                    <a:pt x="1677347" y="514597"/>
                  </a:lnTo>
                  <a:lnTo>
                    <a:pt x="1677347" y="49334"/>
                  </a:lnTo>
                  <a:lnTo>
                    <a:pt x="1673503" y="30132"/>
                  </a:lnTo>
                  <a:lnTo>
                    <a:pt x="1663020" y="14450"/>
                  </a:lnTo>
                  <a:lnTo>
                    <a:pt x="1647473" y="3877"/>
                  </a:lnTo>
                  <a:lnTo>
                    <a:pt x="1628435" y="0"/>
                  </a:lnTo>
                  <a:lnTo>
                    <a:pt x="48925" y="0"/>
                  </a:lnTo>
                  <a:close/>
                </a:path>
                <a:path w="1677670" h="846454">
                  <a:moveTo>
                    <a:pt x="419333" y="563945"/>
                  </a:moveTo>
                  <a:lnTo>
                    <a:pt x="419333" y="845911"/>
                  </a:lnTo>
                </a:path>
                <a:path w="1677670" h="846454">
                  <a:moveTo>
                    <a:pt x="1258013" y="563945"/>
                  </a:moveTo>
                  <a:lnTo>
                    <a:pt x="1258013" y="845911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28025" y="1835965"/>
              <a:ext cx="2307590" cy="1518920"/>
            </a:xfrm>
            <a:custGeom>
              <a:avLst/>
              <a:gdLst/>
              <a:ahLst/>
              <a:cxnLst/>
              <a:rect l="l" t="t" r="r" b="b"/>
              <a:pathLst>
                <a:path w="2307590" h="1518920">
                  <a:moveTo>
                    <a:pt x="1118231" y="1518764"/>
                  </a:moveTo>
                  <a:lnTo>
                    <a:pt x="1118231" y="1166303"/>
                  </a:lnTo>
                </a:path>
                <a:path w="2307590" h="1518920">
                  <a:moveTo>
                    <a:pt x="838680" y="1272039"/>
                  </a:moveTo>
                  <a:lnTo>
                    <a:pt x="838680" y="1518764"/>
                  </a:lnTo>
                </a:path>
                <a:path w="2307590" h="1518920">
                  <a:moveTo>
                    <a:pt x="559115" y="390874"/>
                  </a:moveTo>
                  <a:lnTo>
                    <a:pt x="486602" y="420592"/>
                  </a:lnTo>
                  <a:lnTo>
                    <a:pt x="424374" y="447081"/>
                  </a:lnTo>
                  <a:lnTo>
                    <a:pt x="371408" y="470856"/>
                  </a:lnTo>
                  <a:lnTo>
                    <a:pt x="326679" y="492434"/>
                  </a:lnTo>
                  <a:lnTo>
                    <a:pt x="289165" y="512331"/>
                  </a:lnTo>
                  <a:lnTo>
                    <a:pt x="231685" y="549150"/>
                  </a:lnTo>
                  <a:lnTo>
                    <a:pt x="180091" y="593087"/>
                  </a:lnTo>
                  <a:lnTo>
                    <a:pt x="145628" y="624076"/>
                  </a:lnTo>
                  <a:lnTo>
                    <a:pt x="109206" y="659519"/>
                  </a:lnTo>
                  <a:lnTo>
                    <a:pt x="73747" y="698867"/>
                  </a:lnTo>
                  <a:lnTo>
                    <a:pt x="42175" y="741572"/>
                  </a:lnTo>
                  <a:lnTo>
                    <a:pt x="17411" y="787082"/>
                  </a:lnTo>
                  <a:lnTo>
                    <a:pt x="2378" y="834850"/>
                  </a:lnTo>
                  <a:lnTo>
                    <a:pt x="0" y="884324"/>
                  </a:lnTo>
                  <a:lnTo>
                    <a:pt x="8416" y="931854"/>
                  </a:lnTo>
                  <a:lnTo>
                    <a:pt x="23644" y="977495"/>
                  </a:lnTo>
                  <a:lnTo>
                    <a:pt x="44909" y="1021082"/>
                  </a:lnTo>
                  <a:lnTo>
                    <a:pt x="71436" y="1062448"/>
                  </a:lnTo>
                  <a:lnTo>
                    <a:pt x="102453" y="1101425"/>
                  </a:lnTo>
                  <a:lnTo>
                    <a:pt x="137185" y="1137847"/>
                  </a:lnTo>
                  <a:lnTo>
                    <a:pt x="174858" y="1171549"/>
                  </a:lnTo>
                  <a:lnTo>
                    <a:pt x="214699" y="1202362"/>
                  </a:lnTo>
                  <a:lnTo>
                    <a:pt x="255934" y="1230121"/>
                  </a:lnTo>
                  <a:lnTo>
                    <a:pt x="297789" y="1254659"/>
                  </a:lnTo>
                  <a:lnTo>
                    <a:pt x="339489" y="1275809"/>
                  </a:lnTo>
                  <a:lnTo>
                    <a:pt x="380262" y="1293405"/>
                  </a:lnTo>
                  <a:lnTo>
                    <a:pt x="419333" y="1307280"/>
                  </a:lnTo>
                  <a:lnTo>
                    <a:pt x="461667" y="1316976"/>
                  </a:lnTo>
                  <a:lnTo>
                    <a:pt x="507054" y="1320920"/>
                  </a:lnTo>
                  <a:lnTo>
                    <a:pt x="555002" y="1319817"/>
                  </a:lnTo>
                  <a:lnTo>
                    <a:pt x="605021" y="1314370"/>
                  </a:lnTo>
                  <a:lnTo>
                    <a:pt x="656620" y="1305282"/>
                  </a:lnTo>
                  <a:lnTo>
                    <a:pt x="709309" y="1293257"/>
                  </a:lnTo>
                  <a:lnTo>
                    <a:pt x="762596" y="1278999"/>
                  </a:lnTo>
                  <a:lnTo>
                    <a:pt x="815991" y="1263212"/>
                  </a:lnTo>
                  <a:lnTo>
                    <a:pt x="869002" y="1246600"/>
                  </a:lnTo>
                  <a:lnTo>
                    <a:pt x="921140" y="1229865"/>
                  </a:lnTo>
                  <a:lnTo>
                    <a:pt x="971912" y="1213712"/>
                  </a:lnTo>
                  <a:lnTo>
                    <a:pt x="1020829" y="1198845"/>
                  </a:lnTo>
                  <a:lnTo>
                    <a:pt x="1067399" y="1185966"/>
                  </a:lnTo>
                  <a:lnTo>
                    <a:pt x="1111132" y="1175781"/>
                  </a:lnTo>
                  <a:lnTo>
                    <a:pt x="1151537" y="1168992"/>
                  </a:lnTo>
                  <a:lnTo>
                    <a:pt x="1188122" y="1166303"/>
                  </a:lnTo>
                  <a:lnTo>
                    <a:pt x="1224519" y="1168178"/>
                  </a:lnTo>
                  <a:lnTo>
                    <a:pt x="1265391" y="1174077"/>
                  </a:lnTo>
                  <a:lnTo>
                    <a:pt x="1310042" y="1183212"/>
                  </a:lnTo>
                  <a:lnTo>
                    <a:pt x="1357778" y="1194795"/>
                  </a:lnTo>
                  <a:lnTo>
                    <a:pt x="1407906" y="1208039"/>
                  </a:lnTo>
                  <a:lnTo>
                    <a:pt x="1459730" y="1222157"/>
                  </a:lnTo>
                  <a:lnTo>
                    <a:pt x="1512556" y="1236361"/>
                  </a:lnTo>
                  <a:lnTo>
                    <a:pt x="1565690" y="1249863"/>
                  </a:lnTo>
                  <a:lnTo>
                    <a:pt x="1618437" y="1261876"/>
                  </a:lnTo>
                  <a:lnTo>
                    <a:pt x="1670103" y="1271612"/>
                  </a:lnTo>
                  <a:lnTo>
                    <a:pt x="1719994" y="1278284"/>
                  </a:lnTo>
                  <a:lnTo>
                    <a:pt x="1767414" y="1281104"/>
                  </a:lnTo>
                  <a:lnTo>
                    <a:pt x="1811671" y="1279285"/>
                  </a:lnTo>
                  <a:lnTo>
                    <a:pt x="1852069" y="1272039"/>
                  </a:lnTo>
                  <a:lnTo>
                    <a:pt x="1893408" y="1257464"/>
                  </a:lnTo>
                  <a:lnTo>
                    <a:pt x="1937305" y="1235753"/>
                  </a:lnTo>
                  <a:lnTo>
                    <a:pt x="1982394" y="1208171"/>
                  </a:lnTo>
                  <a:lnTo>
                    <a:pt x="2027311" y="1175978"/>
                  </a:lnTo>
                  <a:lnTo>
                    <a:pt x="2070690" y="1140439"/>
                  </a:lnTo>
                  <a:lnTo>
                    <a:pt x="2111166" y="1102816"/>
                  </a:lnTo>
                  <a:lnTo>
                    <a:pt x="2147374" y="1064372"/>
                  </a:lnTo>
                  <a:lnTo>
                    <a:pt x="2177948" y="1026370"/>
                  </a:lnTo>
                  <a:lnTo>
                    <a:pt x="2201524" y="990072"/>
                  </a:lnTo>
                  <a:lnTo>
                    <a:pt x="2220786" y="953308"/>
                  </a:lnTo>
                  <a:lnTo>
                    <a:pt x="2240054" y="911391"/>
                  </a:lnTo>
                  <a:lnTo>
                    <a:pt x="2258465" y="865286"/>
                  </a:lnTo>
                  <a:lnTo>
                    <a:pt x="2275157" y="815957"/>
                  </a:lnTo>
                  <a:lnTo>
                    <a:pt x="2289268" y="764368"/>
                  </a:lnTo>
                  <a:lnTo>
                    <a:pt x="2299934" y="711483"/>
                  </a:lnTo>
                  <a:lnTo>
                    <a:pt x="2306294" y="658267"/>
                  </a:lnTo>
                  <a:lnTo>
                    <a:pt x="2307484" y="605683"/>
                  </a:lnTo>
                  <a:lnTo>
                    <a:pt x="2302643" y="554696"/>
                  </a:lnTo>
                  <a:lnTo>
                    <a:pt x="2290907" y="506269"/>
                  </a:lnTo>
                  <a:lnTo>
                    <a:pt x="2271415" y="461368"/>
                  </a:lnTo>
                  <a:lnTo>
                    <a:pt x="2246768" y="421355"/>
                  </a:lnTo>
                  <a:lnTo>
                    <a:pt x="2218556" y="383696"/>
                  </a:lnTo>
                  <a:lnTo>
                    <a:pt x="2187058" y="348318"/>
                  </a:lnTo>
                  <a:lnTo>
                    <a:pt x="2152551" y="315149"/>
                  </a:lnTo>
                  <a:lnTo>
                    <a:pt x="2115313" y="284115"/>
                  </a:lnTo>
                  <a:lnTo>
                    <a:pt x="2075621" y="255144"/>
                  </a:lnTo>
                  <a:lnTo>
                    <a:pt x="2033753" y="228163"/>
                  </a:lnTo>
                  <a:lnTo>
                    <a:pt x="1989986" y="203097"/>
                  </a:lnTo>
                  <a:lnTo>
                    <a:pt x="1944598" y="179876"/>
                  </a:lnTo>
                  <a:lnTo>
                    <a:pt x="1897867" y="158425"/>
                  </a:lnTo>
                  <a:lnTo>
                    <a:pt x="1850069" y="138672"/>
                  </a:lnTo>
                  <a:lnTo>
                    <a:pt x="1801484" y="120543"/>
                  </a:lnTo>
                  <a:lnTo>
                    <a:pt x="1752388" y="103966"/>
                  </a:lnTo>
                  <a:lnTo>
                    <a:pt x="1703058" y="88868"/>
                  </a:lnTo>
                  <a:lnTo>
                    <a:pt x="1653774" y="75175"/>
                  </a:lnTo>
                  <a:lnTo>
                    <a:pt x="1604811" y="62815"/>
                  </a:lnTo>
                  <a:lnTo>
                    <a:pt x="1556448" y="51715"/>
                  </a:lnTo>
                  <a:lnTo>
                    <a:pt x="1508962" y="41802"/>
                  </a:lnTo>
                  <a:lnTo>
                    <a:pt x="1462631" y="33002"/>
                  </a:lnTo>
                  <a:lnTo>
                    <a:pt x="1417732" y="25244"/>
                  </a:lnTo>
                  <a:lnTo>
                    <a:pt x="1374544" y="18453"/>
                  </a:lnTo>
                  <a:lnTo>
                    <a:pt x="1333343" y="12558"/>
                  </a:lnTo>
                  <a:lnTo>
                    <a:pt x="1294407" y="7484"/>
                  </a:lnTo>
                  <a:lnTo>
                    <a:pt x="1218106" y="287"/>
                  </a:lnTo>
                  <a:lnTo>
                    <a:pt x="1172812" y="0"/>
                  </a:lnTo>
                  <a:lnTo>
                    <a:pt x="1123410" y="2268"/>
                  </a:lnTo>
                  <a:lnTo>
                    <a:pt x="1071179" y="7062"/>
                  </a:lnTo>
                  <a:lnTo>
                    <a:pt x="1017400" y="14354"/>
                  </a:lnTo>
                  <a:lnTo>
                    <a:pt x="963351" y="24113"/>
                  </a:lnTo>
                  <a:lnTo>
                    <a:pt x="910312" y="36312"/>
                  </a:lnTo>
                  <a:lnTo>
                    <a:pt x="859562" y="50919"/>
                  </a:lnTo>
                  <a:lnTo>
                    <a:pt x="812380" y="67907"/>
                  </a:lnTo>
                  <a:lnTo>
                    <a:pt x="770045" y="87246"/>
                  </a:lnTo>
                  <a:lnTo>
                    <a:pt x="733837" y="108907"/>
                  </a:lnTo>
                  <a:lnTo>
                    <a:pt x="688149" y="151500"/>
                  </a:lnTo>
                  <a:lnTo>
                    <a:pt x="642132" y="219536"/>
                  </a:lnTo>
                  <a:lnTo>
                    <a:pt x="617090" y="266178"/>
                  </a:lnTo>
                  <a:lnTo>
                    <a:pt x="589672" y="322879"/>
                  </a:lnTo>
                  <a:lnTo>
                    <a:pt x="559115" y="390874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4426923" y="33547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6670" rIns="0" bIns="0" rtlCol="0">
              <a:spAutoFit/>
            </a:bodyPr>
            <a:lstStyle/>
            <a:p>
              <a:pPr marL="102235">
                <a:lnSpc>
                  <a:spcPct val="100000"/>
                </a:lnSpc>
                <a:spcBef>
                  <a:spcPts val="210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COP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889357" y="33547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6670" rIns="0" bIns="0" rtlCol="0">
              <a:spAutoFit/>
            </a:bodyPr>
            <a:lstStyle/>
            <a:p>
              <a:pPr marL="147955">
                <a:lnSpc>
                  <a:spcPct val="100000"/>
                </a:lnSpc>
                <a:spcBef>
                  <a:spcPts val="210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IFP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2050677" y="33547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6670" rIns="0" bIns="0" rtlCol="0">
              <a:spAutoFit/>
            </a:bodyPr>
            <a:lstStyle/>
            <a:p>
              <a:pPr marL="147955">
                <a:lnSpc>
                  <a:spcPct val="100000"/>
                </a:lnSpc>
                <a:spcBef>
                  <a:spcPts val="210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IFP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1631343" y="43416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7305" rIns="0" bIns="0" rtlCol="0">
              <a:spAutoFit/>
            </a:bodyPr>
            <a:lstStyle/>
            <a:p>
              <a:pPr marL="82550">
                <a:lnSpc>
                  <a:spcPct val="100000"/>
                </a:lnSpc>
                <a:spcBef>
                  <a:spcPts val="215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AMP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2609793" y="43416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7305" rIns="0" bIns="0" rtlCol="0">
              <a:spAutoFit/>
            </a:bodyPr>
            <a:lstStyle/>
            <a:p>
              <a:pPr marL="82550">
                <a:lnSpc>
                  <a:spcPct val="100000"/>
                </a:lnSpc>
                <a:spcBef>
                  <a:spcPts val="215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AMP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3588243" y="43416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7305" rIns="0" bIns="0" rtlCol="0">
              <a:spAutoFit/>
            </a:bodyPr>
            <a:lstStyle/>
            <a:p>
              <a:pPr marL="82550">
                <a:lnSpc>
                  <a:spcPct val="100000"/>
                </a:lnSpc>
                <a:spcBef>
                  <a:spcPts val="215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AMP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4566705" y="43416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7305" rIns="0" bIns="0" rtlCol="0">
              <a:spAutoFit/>
            </a:bodyPr>
            <a:lstStyle/>
            <a:p>
              <a:pPr marL="82550">
                <a:lnSpc>
                  <a:spcPct val="100000"/>
                </a:lnSpc>
                <a:spcBef>
                  <a:spcPts val="215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AMP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5545155" y="4341630"/>
              <a:ext cx="559435" cy="282575"/>
            </a:xfrm>
            <a:prstGeom prst="rect">
              <a:avLst/>
            </a:prstGeom>
            <a:ln w="14069">
              <a:solidFill>
                <a:srgbClr val="000000"/>
              </a:solidFill>
            </a:ln>
          </p:spPr>
          <p:txBody>
            <a:bodyPr vert="horz" wrap="square" lIns="0" tIns="27305" rIns="0" bIns="0" rtlCol="0">
              <a:spAutoFit/>
            </a:bodyPr>
            <a:lstStyle/>
            <a:p>
              <a:pPr marL="82550">
                <a:lnSpc>
                  <a:spcPct val="100000"/>
                </a:lnSpc>
                <a:spcBef>
                  <a:spcPts val="215"/>
                </a:spcBef>
              </a:pPr>
              <a:r>
                <a:rPr sz="1450" spc="-25" dirty="0">
                  <a:latin typeface="Times New Roman"/>
                  <a:cs typeface="Times New Roman"/>
                </a:rPr>
                <a:t>AMP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2179102" y="2305148"/>
              <a:ext cx="3589020" cy="605790"/>
            </a:xfrm>
            <a:prstGeom prst="rect">
              <a:avLst/>
            </a:prstGeom>
          </p:spPr>
          <p:txBody>
            <a:bodyPr vert="horz" wrap="square" lIns="0" tIns="76835" rIns="0" bIns="0" rtlCol="0">
              <a:spAutoFit/>
            </a:bodyPr>
            <a:lstStyle/>
            <a:p>
              <a:pPr marL="1967230">
                <a:lnSpc>
                  <a:spcPct val="100000"/>
                </a:lnSpc>
                <a:spcBef>
                  <a:spcPts val="605"/>
                </a:spcBef>
              </a:pPr>
              <a:r>
                <a:rPr sz="1550" dirty="0">
                  <a:latin typeface="Times New Roman"/>
                  <a:cs typeface="Times New Roman"/>
                </a:rPr>
                <a:t>Local</a:t>
              </a:r>
              <a:r>
                <a:rPr sz="1550" spc="-40" dirty="0">
                  <a:latin typeface="Times New Roman"/>
                  <a:cs typeface="Times New Roman"/>
                </a:rPr>
                <a:t> </a:t>
              </a:r>
              <a:r>
                <a:rPr sz="1550" dirty="0">
                  <a:latin typeface="Times New Roman"/>
                  <a:cs typeface="Times New Roman"/>
                </a:rPr>
                <a:t>Area</a:t>
              </a:r>
              <a:r>
                <a:rPr sz="1550" spc="-40" dirty="0">
                  <a:latin typeface="Times New Roman"/>
                  <a:cs typeface="Times New Roman"/>
                </a:rPr>
                <a:t> </a:t>
              </a:r>
              <a:r>
                <a:rPr sz="1550" spc="-10" dirty="0">
                  <a:latin typeface="Times New Roman"/>
                  <a:cs typeface="Times New Roman"/>
                </a:rPr>
                <a:t>Network</a:t>
              </a:r>
              <a:endParaRPr sz="155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459"/>
                </a:spcBef>
              </a:pPr>
              <a:r>
                <a:rPr sz="1450" dirty="0">
                  <a:latin typeface="Times New Roman"/>
                  <a:cs typeface="Times New Roman"/>
                </a:rPr>
                <a:t>Host</a:t>
              </a:r>
              <a:r>
                <a:rPr sz="1450" spc="-60" dirty="0">
                  <a:latin typeface="Times New Roman"/>
                  <a:cs typeface="Times New Roman"/>
                </a:rPr>
                <a:t> </a:t>
              </a:r>
              <a:r>
                <a:rPr sz="1450" spc="-10" dirty="0">
                  <a:latin typeface="Times New Roman"/>
                  <a:cs typeface="Times New Roman"/>
                </a:rPr>
                <a:t>Computer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1631343" y="3918675"/>
              <a:ext cx="4472940" cy="282575"/>
            </a:xfrm>
            <a:prstGeom prst="rect">
              <a:avLst/>
            </a:prstGeom>
            <a:ln w="14093">
              <a:solidFill>
                <a:srgbClr val="000000"/>
              </a:solidFill>
            </a:ln>
          </p:spPr>
          <p:txBody>
            <a:bodyPr vert="horz" wrap="square" lIns="0" tIns="1397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10"/>
                </a:spcBef>
              </a:pPr>
              <a:r>
                <a:rPr sz="1550" spc="-20" dirty="0">
                  <a:latin typeface="Times New Roman"/>
                  <a:cs typeface="Times New Roman"/>
                </a:rPr>
                <a:t>Ynet</a:t>
              </a:r>
              <a:endParaRPr sz="1550">
                <a:latin typeface="Times New Roman"/>
                <a:cs typeface="Times New Roman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1618611" y="5583556"/>
              <a:ext cx="2071370" cy="4940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ts val="1275"/>
                </a:lnSpc>
                <a:spcBef>
                  <a:spcPts val="120"/>
                </a:spcBef>
              </a:pPr>
              <a:r>
                <a:rPr sz="1200" dirty="0">
                  <a:latin typeface="Times New Roman"/>
                  <a:cs typeface="Times New Roman"/>
                </a:rPr>
                <a:t>IFP:</a:t>
              </a:r>
              <a:r>
                <a:rPr sz="1200" spc="31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Interface</a:t>
              </a:r>
              <a:r>
                <a:rPr sz="1200" spc="1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Processor</a:t>
              </a:r>
              <a:endParaRPr sz="1200">
                <a:latin typeface="Times New Roman"/>
                <a:cs typeface="Times New Roman"/>
              </a:endParaRPr>
            </a:p>
            <a:p>
              <a:pPr marL="12700" marR="5080">
                <a:lnSpc>
                  <a:spcPct val="77100"/>
                </a:lnSpc>
                <a:spcBef>
                  <a:spcPts val="165"/>
                </a:spcBef>
              </a:pPr>
              <a:r>
                <a:rPr sz="1200" dirty="0">
                  <a:latin typeface="Times New Roman"/>
                  <a:cs typeface="Times New Roman"/>
                </a:rPr>
                <a:t>AMP:</a:t>
              </a:r>
              <a:r>
                <a:rPr sz="1200" spc="31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Access</a:t>
              </a:r>
              <a:r>
                <a:rPr sz="1200" spc="1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Module</a:t>
              </a:r>
              <a:r>
                <a:rPr sz="1200" spc="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Processor </a:t>
              </a:r>
              <a:r>
                <a:rPr sz="1200" dirty="0">
                  <a:latin typeface="Times New Roman"/>
                  <a:cs typeface="Times New Roman"/>
                </a:rPr>
                <a:t>COP:</a:t>
              </a:r>
              <a:r>
                <a:rPr sz="1200" spc="3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Communication</a:t>
              </a:r>
              <a:r>
                <a:rPr sz="1200" spc="1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Processor</a:t>
              </a:r>
              <a:endParaRPr sz="1200">
                <a:latin typeface="Times New Roman"/>
                <a:cs typeface="Times New Roman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97E19BBF-AD71-04E6-DC26-4651DFC8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48" y="6231664"/>
            <a:ext cx="6314415" cy="2912336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878" y="513667"/>
            <a:ext cx="2175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25" dirty="0">
                <a:latin typeface="Calibri"/>
                <a:cs typeface="Calibri"/>
              </a:rPr>
              <a:t>Ynet</a:t>
            </a:r>
            <a:r>
              <a:rPr sz="5400" i="0" spc="-275" dirty="0">
                <a:latin typeface="Calibri"/>
                <a:cs typeface="Calibri"/>
              </a:rPr>
              <a:t> </a:t>
            </a:r>
            <a:r>
              <a:rPr sz="5400" i="0" spc="-25" dirty="0">
                <a:latin typeface="Calibri"/>
                <a:cs typeface="Calibri"/>
              </a:rPr>
              <a:t>(1)</a:t>
            </a:r>
            <a:endParaRPr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0" y="1752600"/>
            <a:ext cx="5572125" cy="6362065"/>
            <a:chOff x="847089" y="1443037"/>
            <a:chExt cx="5572125" cy="6362065"/>
          </a:xfrm>
        </p:grpSpPr>
        <p:sp>
          <p:nvSpPr>
            <p:cNvPr id="4" name="object 4"/>
            <p:cNvSpPr/>
            <p:nvPr/>
          </p:nvSpPr>
          <p:spPr>
            <a:xfrm>
              <a:off x="853439" y="2427732"/>
              <a:ext cx="5562600" cy="3505200"/>
            </a:xfrm>
            <a:custGeom>
              <a:avLst/>
              <a:gdLst/>
              <a:ahLst/>
              <a:cxnLst/>
              <a:rect l="l" t="t" r="r" b="b"/>
              <a:pathLst>
                <a:path w="5562600" h="3505200">
                  <a:moveTo>
                    <a:pt x="2781300" y="0"/>
                  </a:moveTo>
                  <a:lnTo>
                    <a:pt x="0" y="3505200"/>
                  </a:lnTo>
                  <a:lnTo>
                    <a:pt x="5562600" y="3505200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439" y="2427732"/>
              <a:ext cx="5562600" cy="3505200"/>
            </a:xfrm>
            <a:custGeom>
              <a:avLst/>
              <a:gdLst/>
              <a:ahLst/>
              <a:cxnLst/>
              <a:rect l="l" t="t" r="r" b="b"/>
              <a:pathLst>
                <a:path w="5562600" h="3505200">
                  <a:moveTo>
                    <a:pt x="0" y="3505200"/>
                  </a:moveTo>
                  <a:lnTo>
                    <a:pt x="2781300" y="0"/>
                  </a:lnTo>
                  <a:lnTo>
                    <a:pt x="5562600" y="3505200"/>
                  </a:lnTo>
                  <a:lnTo>
                    <a:pt x="0" y="35052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3439" y="6466332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599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599" y="1295400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439" y="6466332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599" y="1295400"/>
                  </a:lnTo>
                  <a:lnTo>
                    <a:pt x="990599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8295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6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600" y="1295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8295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600" y="1295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9060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6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600" y="1295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9060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600" y="1295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9657" y="2276094"/>
              <a:ext cx="525780" cy="457200"/>
            </a:xfrm>
            <a:custGeom>
              <a:avLst/>
              <a:gdLst/>
              <a:ahLst/>
              <a:cxnLst/>
              <a:rect l="l" t="t" r="r" b="b"/>
              <a:pathLst>
                <a:path w="525779" h="457200">
                  <a:moveTo>
                    <a:pt x="262889" y="0"/>
                  </a:moveTo>
                  <a:lnTo>
                    <a:pt x="209916" y="4644"/>
                  </a:lnTo>
                  <a:lnTo>
                    <a:pt x="160573" y="17966"/>
                  </a:lnTo>
                  <a:lnTo>
                    <a:pt x="115918" y="39045"/>
                  </a:lnTo>
                  <a:lnTo>
                    <a:pt x="77009" y="66960"/>
                  </a:lnTo>
                  <a:lnTo>
                    <a:pt x="44905" y="100793"/>
                  </a:lnTo>
                  <a:lnTo>
                    <a:pt x="20663" y="139624"/>
                  </a:lnTo>
                  <a:lnTo>
                    <a:pt x="5342" y="182533"/>
                  </a:lnTo>
                  <a:lnTo>
                    <a:pt x="0" y="228600"/>
                  </a:lnTo>
                  <a:lnTo>
                    <a:pt x="5342" y="274666"/>
                  </a:lnTo>
                  <a:lnTo>
                    <a:pt x="20663" y="317575"/>
                  </a:lnTo>
                  <a:lnTo>
                    <a:pt x="44905" y="356406"/>
                  </a:lnTo>
                  <a:lnTo>
                    <a:pt x="77009" y="390239"/>
                  </a:lnTo>
                  <a:lnTo>
                    <a:pt x="115918" y="418154"/>
                  </a:lnTo>
                  <a:lnTo>
                    <a:pt x="160573" y="439233"/>
                  </a:lnTo>
                  <a:lnTo>
                    <a:pt x="209916" y="452555"/>
                  </a:lnTo>
                  <a:lnTo>
                    <a:pt x="262889" y="457200"/>
                  </a:lnTo>
                  <a:lnTo>
                    <a:pt x="315863" y="452555"/>
                  </a:lnTo>
                  <a:lnTo>
                    <a:pt x="365206" y="439233"/>
                  </a:lnTo>
                  <a:lnTo>
                    <a:pt x="409861" y="418154"/>
                  </a:lnTo>
                  <a:lnTo>
                    <a:pt x="448770" y="390239"/>
                  </a:lnTo>
                  <a:lnTo>
                    <a:pt x="480874" y="356406"/>
                  </a:lnTo>
                  <a:lnTo>
                    <a:pt x="505116" y="317575"/>
                  </a:lnTo>
                  <a:lnTo>
                    <a:pt x="520437" y="274666"/>
                  </a:lnTo>
                  <a:lnTo>
                    <a:pt x="525779" y="228600"/>
                  </a:lnTo>
                  <a:lnTo>
                    <a:pt x="520437" y="182533"/>
                  </a:lnTo>
                  <a:lnTo>
                    <a:pt x="505116" y="139624"/>
                  </a:lnTo>
                  <a:lnTo>
                    <a:pt x="480874" y="100793"/>
                  </a:lnTo>
                  <a:lnTo>
                    <a:pt x="448770" y="66960"/>
                  </a:lnTo>
                  <a:lnTo>
                    <a:pt x="409861" y="39045"/>
                  </a:lnTo>
                  <a:lnTo>
                    <a:pt x="365206" y="17966"/>
                  </a:lnTo>
                  <a:lnTo>
                    <a:pt x="315863" y="4644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9657" y="2276094"/>
              <a:ext cx="525780" cy="457200"/>
            </a:xfrm>
            <a:custGeom>
              <a:avLst/>
              <a:gdLst/>
              <a:ahLst/>
              <a:cxnLst/>
              <a:rect l="l" t="t" r="r" b="b"/>
              <a:pathLst>
                <a:path w="525779" h="457200">
                  <a:moveTo>
                    <a:pt x="0" y="228600"/>
                  </a:moveTo>
                  <a:lnTo>
                    <a:pt x="5342" y="182533"/>
                  </a:lnTo>
                  <a:lnTo>
                    <a:pt x="20663" y="139624"/>
                  </a:lnTo>
                  <a:lnTo>
                    <a:pt x="44905" y="100793"/>
                  </a:lnTo>
                  <a:lnTo>
                    <a:pt x="77009" y="66960"/>
                  </a:lnTo>
                  <a:lnTo>
                    <a:pt x="115918" y="39045"/>
                  </a:lnTo>
                  <a:lnTo>
                    <a:pt x="160573" y="17966"/>
                  </a:lnTo>
                  <a:lnTo>
                    <a:pt x="209916" y="4644"/>
                  </a:lnTo>
                  <a:lnTo>
                    <a:pt x="262889" y="0"/>
                  </a:lnTo>
                  <a:lnTo>
                    <a:pt x="315863" y="4644"/>
                  </a:lnTo>
                  <a:lnTo>
                    <a:pt x="365206" y="17966"/>
                  </a:lnTo>
                  <a:lnTo>
                    <a:pt x="409861" y="39045"/>
                  </a:lnTo>
                  <a:lnTo>
                    <a:pt x="448770" y="66960"/>
                  </a:lnTo>
                  <a:lnTo>
                    <a:pt x="480874" y="100793"/>
                  </a:lnTo>
                  <a:lnTo>
                    <a:pt x="505116" y="139624"/>
                  </a:lnTo>
                  <a:lnTo>
                    <a:pt x="520437" y="182533"/>
                  </a:lnTo>
                  <a:lnTo>
                    <a:pt x="525779" y="228600"/>
                  </a:lnTo>
                  <a:lnTo>
                    <a:pt x="520437" y="274666"/>
                  </a:lnTo>
                  <a:lnTo>
                    <a:pt x="505116" y="317575"/>
                  </a:lnTo>
                  <a:lnTo>
                    <a:pt x="480874" y="356406"/>
                  </a:lnTo>
                  <a:lnTo>
                    <a:pt x="448770" y="390239"/>
                  </a:lnTo>
                  <a:lnTo>
                    <a:pt x="409861" y="418154"/>
                  </a:lnTo>
                  <a:lnTo>
                    <a:pt x="365206" y="439233"/>
                  </a:lnTo>
                  <a:lnTo>
                    <a:pt x="315863" y="452555"/>
                  </a:lnTo>
                  <a:lnTo>
                    <a:pt x="262889" y="457200"/>
                  </a:lnTo>
                  <a:lnTo>
                    <a:pt x="209916" y="452555"/>
                  </a:lnTo>
                  <a:lnTo>
                    <a:pt x="160573" y="439233"/>
                  </a:lnTo>
                  <a:lnTo>
                    <a:pt x="115918" y="418154"/>
                  </a:lnTo>
                  <a:lnTo>
                    <a:pt x="77009" y="390239"/>
                  </a:lnTo>
                  <a:lnTo>
                    <a:pt x="44905" y="356406"/>
                  </a:lnTo>
                  <a:lnTo>
                    <a:pt x="20663" y="317575"/>
                  </a:lnTo>
                  <a:lnTo>
                    <a:pt x="5342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2229" y="3952494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262127" y="0"/>
                  </a:moveTo>
                  <a:lnTo>
                    <a:pt x="209296" y="4644"/>
                  </a:lnTo>
                  <a:lnTo>
                    <a:pt x="160091" y="17966"/>
                  </a:lnTo>
                  <a:lnTo>
                    <a:pt x="115565" y="39045"/>
                  </a:lnTo>
                  <a:lnTo>
                    <a:pt x="76771" y="66960"/>
                  </a:lnTo>
                  <a:lnTo>
                    <a:pt x="44764" y="100793"/>
                  </a:lnTo>
                  <a:lnTo>
                    <a:pt x="20597" y="139624"/>
                  </a:lnTo>
                  <a:lnTo>
                    <a:pt x="5325" y="182533"/>
                  </a:lnTo>
                  <a:lnTo>
                    <a:pt x="0" y="228600"/>
                  </a:lnTo>
                  <a:lnTo>
                    <a:pt x="5325" y="274666"/>
                  </a:lnTo>
                  <a:lnTo>
                    <a:pt x="20597" y="317575"/>
                  </a:lnTo>
                  <a:lnTo>
                    <a:pt x="44764" y="356406"/>
                  </a:lnTo>
                  <a:lnTo>
                    <a:pt x="76771" y="390239"/>
                  </a:lnTo>
                  <a:lnTo>
                    <a:pt x="115565" y="418154"/>
                  </a:lnTo>
                  <a:lnTo>
                    <a:pt x="160091" y="439233"/>
                  </a:lnTo>
                  <a:lnTo>
                    <a:pt x="209296" y="452555"/>
                  </a:lnTo>
                  <a:lnTo>
                    <a:pt x="262127" y="457200"/>
                  </a:lnTo>
                  <a:lnTo>
                    <a:pt x="314959" y="452555"/>
                  </a:lnTo>
                  <a:lnTo>
                    <a:pt x="364164" y="439233"/>
                  </a:lnTo>
                  <a:lnTo>
                    <a:pt x="408690" y="418154"/>
                  </a:lnTo>
                  <a:lnTo>
                    <a:pt x="447484" y="390239"/>
                  </a:lnTo>
                  <a:lnTo>
                    <a:pt x="479491" y="356406"/>
                  </a:lnTo>
                  <a:lnTo>
                    <a:pt x="503658" y="317575"/>
                  </a:lnTo>
                  <a:lnTo>
                    <a:pt x="518930" y="274666"/>
                  </a:lnTo>
                  <a:lnTo>
                    <a:pt x="524256" y="228600"/>
                  </a:lnTo>
                  <a:lnTo>
                    <a:pt x="518930" y="182533"/>
                  </a:lnTo>
                  <a:lnTo>
                    <a:pt x="503658" y="139624"/>
                  </a:lnTo>
                  <a:lnTo>
                    <a:pt x="479491" y="100793"/>
                  </a:lnTo>
                  <a:lnTo>
                    <a:pt x="447484" y="66960"/>
                  </a:lnTo>
                  <a:lnTo>
                    <a:pt x="408690" y="39045"/>
                  </a:lnTo>
                  <a:lnTo>
                    <a:pt x="364164" y="17966"/>
                  </a:lnTo>
                  <a:lnTo>
                    <a:pt x="314959" y="4644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2229" y="3952494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0" y="228600"/>
                  </a:moveTo>
                  <a:lnTo>
                    <a:pt x="5325" y="182533"/>
                  </a:lnTo>
                  <a:lnTo>
                    <a:pt x="20597" y="139624"/>
                  </a:lnTo>
                  <a:lnTo>
                    <a:pt x="44764" y="100793"/>
                  </a:lnTo>
                  <a:lnTo>
                    <a:pt x="76771" y="66960"/>
                  </a:lnTo>
                  <a:lnTo>
                    <a:pt x="115565" y="39045"/>
                  </a:lnTo>
                  <a:lnTo>
                    <a:pt x="160091" y="17966"/>
                  </a:lnTo>
                  <a:lnTo>
                    <a:pt x="209296" y="4644"/>
                  </a:lnTo>
                  <a:lnTo>
                    <a:pt x="262127" y="0"/>
                  </a:lnTo>
                  <a:lnTo>
                    <a:pt x="314959" y="4644"/>
                  </a:lnTo>
                  <a:lnTo>
                    <a:pt x="364164" y="17966"/>
                  </a:lnTo>
                  <a:lnTo>
                    <a:pt x="408690" y="39045"/>
                  </a:lnTo>
                  <a:lnTo>
                    <a:pt x="447484" y="66960"/>
                  </a:lnTo>
                  <a:lnTo>
                    <a:pt x="479491" y="100793"/>
                  </a:lnTo>
                  <a:lnTo>
                    <a:pt x="503658" y="139624"/>
                  </a:lnTo>
                  <a:lnTo>
                    <a:pt x="518930" y="182533"/>
                  </a:lnTo>
                  <a:lnTo>
                    <a:pt x="524256" y="228600"/>
                  </a:lnTo>
                  <a:lnTo>
                    <a:pt x="518930" y="274666"/>
                  </a:lnTo>
                  <a:lnTo>
                    <a:pt x="503658" y="317575"/>
                  </a:lnTo>
                  <a:lnTo>
                    <a:pt x="479491" y="356406"/>
                  </a:lnTo>
                  <a:lnTo>
                    <a:pt x="447484" y="390239"/>
                  </a:lnTo>
                  <a:lnTo>
                    <a:pt x="408690" y="418154"/>
                  </a:lnTo>
                  <a:lnTo>
                    <a:pt x="364164" y="439233"/>
                  </a:lnTo>
                  <a:lnTo>
                    <a:pt x="314959" y="452555"/>
                  </a:lnTo>
                  <a:lnTo>
                    <a:pt x="262127" y="457200"/>
                  </a:lnTo>
                  <a:lnTo>
                    <a:pt x="209296" y="452555"/>
                  </a:lnTo>
                  <a:lnTo>
                    <a:pt x="160091" y="439233"/>
                  </a:lnTo>
                  <a:lnTo>
                    <a:pt x="115565" y="418154"/>
                  </a:lnTo>
                  <a:lnTo>
                    <a:pt x="76771" y="390239"/>
                  </a:lnTo>
                  <a:lnTo>
                    <a:pt x="44764" y="356406"/>
                  </a:lnTo>
                  <a:lnTo>
                    <a:pt x="20597" y="317575"/>
                  </a:lnTo>
                  <a:lnTo>
                    <a:pt x="5325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2993" y="3928110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262127" y="0"/>
                  </a:moveTo>
                  <a:lnTo>
                    <a:pt x="209296" y="4644"/>
                  </a:lnTo>
                  <a:lnTo>
                    <a:pt x="160091" y="17966"/>
                  </a:lnTo>
                  <a:lnTo>
                    <a:pt x="115565" y="39045"/>
                  </a:lnTo>
                  <a:lnTo>
                    <a:pt x="76771" y="66960"/>
                  </a:lnTo>
                  <a:lnTo>
                    <a:pt x="44764" y="100793"/>
                  </a:lnTo>
                  <a:lnTo>
                    <a:pt x="20597" y="139624"/>
                  </a:lnTo>
                  <a:lnTo>
                    <a:pt x="5325" y="182533"/>
                  </a:lnTo>
                  <a:lnTo>
                    <a:pt x="0" y="228600"/>
                  </a:lnTo>
                  <a:lnTo>
                    <a:pt x="5325" y="274666"/>
                  </a:lnTo>
                  <a:lnTo>
                    <a:pt x="20597" y="317575"/>
                  </a:lnTo>
                  <a:lnTo>
                    <a:pt x="44764" y="356406"/>
                  </a:lnTo>
                  <a:lnTo>
                    <a:pt x="76771" y="390239"/>
                  </a:lnTo>
                  <a:lnTo>
                    <a:pt x="115565" y="418154"/>
                  </a:lnTo>
                  <a:lnTo>
                    <a:pt x="160091" y="439233"/>
                  </a:lnTo>
                  <a:lnTo>
                    <a:pt x="209296" y="452555"/>
                  </a:lnTo>
                  <a:lnTo>
                    <a:pt x="262127" y="457200"/>
                  </a:lnTo>
                  <a:lnTo>
                    <a:pt x="314959" y="452555"/>
                  </a:lnTo>
                  <a:lnTo>
                    <a:pt x="364164" y="439233"/>
                  </a:lnTo>
                  <a:lnTo>
                    <a:pt x="408690" y="418154"/>
                  </a:lnTo>
                  <a:lnTo>
                    <a:pt x="447484" y="390239"/>
                  </a:lnTo>
                  <a:lnTo>
                    <a:pt x="479491" y="356406"/>
                  </a:lnTo>
                  <a:lnTo>
                    <a:pt x="503658" y="317575"/>
                  </a:lnTo>
                  <a:lnTo>
                    <a:pt x="518930" y="274666"/>
                  </a:lnTo>
                  <a:lnTo>
                    <a:pt x="524255" y="228600"/>
                  </a:lnTo>
                  <a:lnTo>
                    <a:pt x="518930" y="182533"/>
                  </a:lnTo>
                  <a:lnTo>
                    <a:pt x="503658" y="139624"/>
                  </a:lnTo>
                  <a:lnTo>
                    <a:pt x="479491" y="100793"/>
                  </a:lnTo>
                  <a:lnTo>
                    <a:pt x="447484" y="66960"/>
                  </a:lnTo>
                  <a:lnTo>
                    <a:pt x="408690" y="39045"/>
                  </a:lnTo>
                  <a:lnTo>
                    <a:pt x="364164" y="17966"/>
                  </a:lnTo>
                  <a:lnTo>
                    <a:pt x="314959" y="4644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2993" y="3928110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0" y="228600"/>
                  </a:moveTo>
                  <a:lnTo>
                    <a:pt x="5325" y="182533"/>
                  </a:lnTo>
                  <a:lnTo>
                    <a:pt x="20597" y="139624"/>
                  </a:lnTo>
                  <a:lnTo>
                    <a:pt x="44764" y="100793"/>
                  </a:lnTo>
                  <a:lnTo>
                    <a:pt x="76771" y="66960"/>
                  </a:lnTo>
                  <a:lnTo>
                    <a:pt x="115565" y="39045"/>
                  </a:lnTo>
                  <a:lnTo>
                    <a:pt x="160091" y="17966"/>
                  </a:lnTo>
                  <a:lnTo>
                    <a:pt x="209296" y="4644"/>
                  </a:lnTo>
                  <a:lnTo>
                    <a:pt x="262127" y="0"/>
                  </a:lnTo>
                  <a:lnTo>
                    <a:pt x="314959" y="4644"/>
                  </a:lnTo>
                  <a:lnTo>
                    <a:pt x="364164" y="17966"/>
                  </a:lnTo>
                  <a:lnTo>
                    <a:pt x="408690" y="39045"/>
                  </a:lnTo>
                  <a:lnTo>
                    <a:pt x="447484" y="66960"/>
                  </a:lnTo>
                  <a:lnTo>
                    <a:pt x="479491" y="100793"/>
                  </a:lnTo>
                  <a:lnTo>
                    <a:pt x="503658" y="139624"/>
                  </a:lnTo>
                  <a:lnTo>
                    <a:pt x="518930" y="182533"/>
                  </a:lnTo>
                  <a:lnTo>
                    <a:pt x="524255" y="228600"/>
                  </a:lnTo>
                  <a:lnTo>
                    <a:pt x="518930" y="274666"/>
                  </a:lnTo>
                  <a:lnTo>
                    <a:pt x="503658" y="317575"/>
                  </a:lnTo>
                  <a:lnTo>
                    <a:pt x="479491" y="356406"/>
                  </a:lnTo>
                  <a:lnTo>
                    <a:pt x="447484" y="390239"/>
                  </a:lnTo>
                  <a:lnTo>
                    <a:pt x="408690" y="418154"/>
                  </a:lnTo>
                  <a:lnTo>
                    <a:pt x="364164" y="439233"/>
                  </a:lnTo>
                  <a:lnTo>
                    <a:pt x="314959" y="452555"/>
                  </a:lnTo>
                  <a:lnTo>
                    <a:pt x="262127" y="457200"/>
                  </a:lnTo>
                  <a:lnTo>
                    <a:pt x="209296" y="452555"/>
                  </a:lnTo>
                  <a:lnTo>
                    <a:pt x="160091" y="439233"/>
                  </a:lnTo>
                  <a:lnTo>
                    <a:pt x="115565" y="418154"/>
                  </a:lnTo>
                  <a:lnTo>
                    <a:pt x="76771" y="390239"/>
                  </a:lnTo>
                  <a:lnTo>
                    <a:pt x="44764" y="356406"/>
                  </a:lnTo>
                  <a:lnTo>
                    <a:pt x="20597" y="317575"/>
                  </a:lnTo>
                  <a:lnTo>
                    <a:pt x="5325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9189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9189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5569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5569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4810" y="5743194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4810" y="5743194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80710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80710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91767" y="6085332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445008"/>
                  </a:lnTo>
                  <a:lnTo>
                    <a:pt x="228600" y="445008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1767" y="6085332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445008"/>
                  </a:lnTo>
                  <a:lnTo>
                    <a:pt x="76200" y="445008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23388" y="6091428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445008"/>
                  </a:lnTo>
                  <a:lnTo>
                    <a:pt x="228600" y="445008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3388" y="6091428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445008"/>
                  </a:lnTo>
                  <a:lnTo>
                    <a:pt x="76200" y="445008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62627" y="6108191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152400" y="0"/>
                  </a:moveTo>
                  <a:lnTo>
                    <a:pt x="0" y="152399"/>
                  </a:lnTo>
                  <a:lnTo>
                    <a:pt x="76200" y="152399"/>
                  </a:lnTo>
                  <a:lnTo>
                    <a:pt x="76200" y="445007"/>
                  </a:lnTo>
                  <a:lnTo>
                    <a:pt x="228600" y="445007"/>
                  </a:lnTo>
                  <a:lnTo>
                    <a:pt x="228600" y="152399"/>
                  </a:lnTo>
                  <a:lnTo>
                    <a:pt x="304800" y="15239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62627" y="6108191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0" y="152399"/>
                  </a:moveTo>
                  <a:lnTo>
                    <a:pt x="152400" y="0"/>
                  </a:lnTo>
                  <a:lnTo>
                    <a:pt x="304800" y="152399"/>
                  </a:lnTo>
                  <a:lnTo>
                    <a:pt x="228600" y="152399"/>
                  </a:lnTo>
                  <a:lnTo>
                    <a:pt x="228600" y="445007"/>
                  </a:lnTo>
                  <a:lnTo>
                    <a:pt x="76200" y="445007"/>
                  </a:lnTo>
                  <a:lnTo>
                    <a:pt x="76200" y="152399"/>
                  </a:lnTo>
                  <a:lnTo>
                    <a:pt x="0" y="15239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69863" y="6085332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445008"/>
                  </a:lnTo>
                  <a:lnTo>
                    <a:pt x="228600" y="445008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69863" y="6085332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4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445008"/>
                  </a:lnTo>
                  <a:lnTo>
                    <a:pt x="76200" y="445008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35659" y="2733293"/>
              <a:ext cx="4569460" cy="3023235"/>
            </a:xfrm>
            <a:custGeom>
              <a:avLst/>
              <a:gdLst/>
              <a:ahLst/>
              <a:cxnLst/>
              <a:rect l="l" t="t" r="r" b="b"/>
              <a:pathLst>
                <a:path w="4569460" h="3023235">
                  <a:moveTo>
                    <a:pt x="1343914" y="1610868"/>
                  </a:moveTo>
                  <a:lnTo>
                    <a:pt x="1223772" y="1654302"/>
                  </a:lnTo>
                  <a:lnTo>
                    <a:pt x="1251318" y="1680514"/>
                  </a:lnTo>
                  <a:lnTo>
                    <a:pt x="0" y="2996692"/>
                  </a:lnTo>
                  <a:lnTo>
                    <a:pt x="27686" y="3022981"/>
                  </a:lnTo>
                  <a:lnTo>
                    <a:pt x="1278991" y="1706829"/>
                  </a:lnTo>
                  <a:lnTo>
                    <a:pt x="1306576" y="1733042"/>
                  </a:lnTo>
                  <a:lnTo>
                    <a:pt x="1326832" y="1666748"/>
                  </a:lnTo>
                  <a:lnTo>
                    <a:pt x="1343914" y="1610868"/>
                  </a:lnTo>
                  <a:close/>
                </a:path>
                <a:path w="4569460" h="3023235">
                  <a:moveTo>
                    <a:pt x="1585849" y="1790700"/>
                  </a:moveTo>
                  <a:lnTo>
                    <a:pt x="1576324" y="1771650"/>
                  </a:lnTo>
                  <a:lnTo>
                    <a:pt x="1528699" y="1676400"/>
                  </a:lnTo>
                  <a:lnTo>
                    <a:pt x="1471549" y="1790700"/>
                  </a:lnTo>
                  <a:lnTo>
                    <a:pt x="1509649" y="1790700"/>
                  </a:lnTo>
                  <a:lnTo>
                    <a:pt x="1509649" y="3008376"/>
                  </a:lnTo>
                  <a:lnTo>
                    <a:pt x="1547749" y="3008376"/>
                  </a:lnTo>
                  <a:lnTo>
                    <a:pt x="1547749" y="1790700"/>
                  </a:lnTo>
                  <a:lnTo>
                    <a:pt x="1585849" y="1790700"/>
                  </a:lnTo>
                  <a:close/>
                </a:path>
                <a:path w="4569460" h="3023235">
                  <a:moveTo>
                    <a:pt x="2260854" y="0"/>
                  </a:moveTo>
                  <a:lnTo>
                    <a:pt x="2153031" y="68580"/>
                  </a:lnTo>
                  <a:lnTo>
                    <a:pt x="2185759" y="88214"/>
                  </a:lnTo>
                  <a:lnTo>
                    <a:pt x="1512316" y="1209167"/>
                  </a:lnTo>
                  <a:lnTo>
                    <a:pt x="1545082" y="1228725"/>
                  </a:lnTo>
                  <a:lnTo>
                    <a:pt x="2218398" y="107784"/>
                  </a:lnTo>
                  <a:lnTo>
                    <a:pt x="2251075" y="127381"/>
                  </a:lnTo>
                  <a:lnTo>
                    <a:pt x="2255329" y="71882"/>
                  </a:lnTo>
                  <a:lnTo>
                    <a:pt x="2260854" y="0"/>
                  </a:lnTo>
                  <a:close/>
                </a:path>
                <a:path w="4569460" h="3023235">
                  <a:moveTo>
                    <a:pt x="2946273" y="1227582"/>
                  </a:moveTo>
                  <a:lnTo>
                    <a:pt x="2404440" y="94894"/>
                  </a:lnTo>
                  <a:lnTo>
                    <a:pt x="2438781" y="78486"/>
                  </a:lnTo>
                  <a:lnTo>
                    <a:pt x="2437790" y="77724"/>
                  </a:lnTo>
                  <a:lnTo>
                    <a:pt x="2337943" y="0"/>
                  </a:lnTo>
                  <a:lnTo>
                    <a:pt x="2335657" y="127762"/>
                  </a:lnTo>
                  <a:lnTo>
                    <a:pt x="2370048" y="111328"/>
                  </a:lnTo>
                  <a:lnTo>
                    <a:pt x="2911856" y="1244092"/>
                  </a:lnTo>
                  <a:lnTo>
                    <a:pt x="2946273" y="1227582"/>
                  </a:lnTo>
                  <a:close/>
                </a:path>
                <a:path w="4569460" h="3023235">
                  <a:moveTo>
                    <a:pt x="3126613" y="1766316"/>
                  </a:moveTo>
                  <a:lnTo>
                    <a:pt x="3117088" y="1747266"/>
                  </a:lnTo>
                  <a:lnTo>
                    <a:pt x="3069463" y="1652016"/>
                  </a:lnTo>
                  <a:lnTo>
                    <a:pt x="3012313" y="1766316"/>
                  </a:lnTo>
                  <a:lnTo>
                    <a:pt x="3050413" y="1766316"/>
                  </a:lnTo>
                  <a:lnTo>
                    <a:pt x="3050413" y="3009900"/>
                  </a:lnTo>
                  <a:lnTo>
                    <a:pt x="3088513" y="3009900"/>
                  </a:lnTo>
                  <a:lnTo>
                    <a:pt x="3088513" y="1766316"/>
                  </a:lnTo>
                  <a:lnTo>
                    <a:pt x="3126613" y="1766316"/>
                  </a:lnTo>
                  <a:close/>
                </a:path>
                <a:path w="4569460" h="3023235">
                  <a:moveTo>
                    <a:pt x="4569206" y="2996438"/>
                  </a:moveTo>
                  <a:lnTo>
                    <a:pt x="3346437" y="1656549"/>
                  </a:lnTo>
                  <a:lnTo>
                    <a:pt x="3361842" y="1642491"/>
                  </a:lnTo>
                  <a:lnTo>
                    <a:pt x="3374644" y="1630807"/>
                  </a:lnTo>
                  <a:lnTo>
                    <a:pt x="3255391" y="1584960"/>
                  </a:lnTo>
                  <a:lnTo>
                    <a:pt x="3290189" y="1707896"/>
                  </a:lnTo>
                  <a:lnTo>
                    <a:pt x="3318357" y="1682191"/>
                  </a:lnTo>
                  <a:lnTo>
                    <a:pt x="4541139" y="3022092"/>
                  </a:lnTo>
                  <a:lnTo>
                    <a:pt x="4569206" y="2996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81400" y="1447800"/>
              <a:ext cx="887094" cy="878205"/>
            </a:xfrm>
            <a:custGeom>
              <a:avLst/>
              <a:gdLst/>
              <a:ahLst/>
              <a:cxnLst/>
              <a:rect l="l" t="t" r="r" b="b"/>
              <a:pathLst>
                <a:path w="887095" h="878205">
                  <a:moveTo>
                    <a:pt x="412750" y="0"/>
                  </a:moveTo>
                  <a:lnTo>
                    <a:pt x="384048" y="0"/>
                  </a:ln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0" y="877824"/>
                  </a:lnTo>
                  <a:lnTo>
                    <a:pt x="117855" y="877824"/>
                  </a:lnTo>
                  <a:lnTo>
                    <a:pt x="117855" y="384048"/>
                  </a:lnTo>
                  <a:lnTo>
                    <a:pt x="122142" y="336185"/>
                  </a:lnTo>
                  <a:lnTo>
                    <a:pt x="134503" y="291143"/>
                  </a:lnTo>
                  <a:lnTo>
                    <a:pt x="154187" y="249672"/>
                  </a:lnTo>
                  <a:lnTo>
                    <a:pt x="180443" y="212522"/>
                  </a:lnTo>
                  <a:lnTo>
                    <a:pt x="212522" y="180443"/>
                  </a:lnTo>
                  <a:lnTo>
                    <a:pt x="249672" y="154187"/>
                  </a:lnTo>
                  <a:lnTo>
                    <a:pt x="291143" y="134503"/>
                  </a:lnTo>
                  <a:lnTo>
                    <a:pt x="336185" y="122142"/>
                  </a:lnTo>
                  <a:lnTo>
                    <a:pt x="384048" y="117855"/>
                  </a:lnTo>
                  <a:lnTo>
                    <a:pt x="412750" y="117855"/>
                  </a:lnTo>
                  <a:lnTo>
                    <a:pt x="460578" y="122142"/>
                  </a:lnTo>
                  <a:lnTo>
                    <a:pt x="505602" y="134503"/>
                  </a:lnTo>
                  <a:lnTo>
                    <a:pt x="547068" y="154187"/>
                  </a:lnTo>
                  <a:lnTo>
                    <a:pt x="584223" y="180443"/>
                  </a:lnTo>
                  <a:lnTo>
                    <a:pt x="616312" y="212522"/>
                  </a:lnTo>
                  <a:lnTo>
                    <a:pt x="642582" y="249672"/>
                  </a:lnTo>
                  <a:lnTo>
                    <a:pt x="662279" y="291143"/>
                  </a:lnTo>
                  <a:lnTo>
                    <a:pt x="674650" y="336185"/>
                  </a:lnTo>
                  <a:lnTo>
                    <a:pt x="678941" y="384048"/>
                  </a:lnTo>
                  <a:lnTo>
                    <a:pt x="678941" y="438911"/>
                  </a:lnTo>
                  <a:lnTo>
                    <a:pt x="588772" y="438911"/>
                  </a:lnTo>
                  <a:lnTo>
                    <a:pt x="737870" y="658368"/>
                  </a:lnTo>
                  <a:lnTo>
                    <a:pt x="886967" y="438911"/>
                  </a:lnTo>
                  <a:lnTo>
                    <a:pt x="796798" y="438911"/>
                  </a:lnTo>
                  <a:lnTo>
                    <a:pt x="796798" y="384048"/>
                  </a:lnTo>
                  <a:lnTo>
                    <a:pt x="793805" y="335876"/>
                  </a:lnTo>
                  <a:lnTo>
                    <a:pt x="785067" y="289489"/>
                  </a:lnTo>
                  <a:lnTo>
                    <a:pt x="770945" y="245248"/>
                  </a:lnTo>
                  <a:lnTo>
                    <a:pt x="751798" y="203511"/>
                  </a:lnTo>
                  <a:lnTo>
                    <a:pt x="727985" y="164639"/>
                  </a:lnTo>
                  <a:lnTo>
                    <a:pt x="699868" y="128991"/>
                  </a:lnTo>
                  <a:lnTo>
                    <a:pt x="667806" y="96929"/>
                  </a:lnTo>
                  <a:lnTo>
                    <a:pt x="632158" y="68812"/>
                  </a:lnTo>
                  <a:lnTo>
                    <a:pt x="593286" y="44999"/>
                  </a:lnTo>
                  <a:lnTo>
                    <a:pt x="551549" y="25852"/>
                  </a:lnTo>
                  <a:lnTo>
                    <a:pt x="507308" y="11730"/>
                  </a:lnTo>
                  <a:lnTo>
                    <a:pt x="460921" y="2992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1400" y="1447800"/>
              <a:ext cx="887094" cy="878205"/>
            </a:xfrm>
            <a:custGeom>
              <a:avLst/>
              <a:gdLst/>
              <a:ahLst/>
              <a:cxnLst/>
              <a:rect l="l" t="t" r="r" b="b"/>
              <a:pathLst>
                <a:path w="887095" h="878205">
                  <a:moveTo>
                    <a:pt x="0" y="877824"/>
                  </a:moveTo>
                  <a:lnTo>
                    <a:pt x="0" y="384048"/>
                  </a:lnTo>
                  <a:lnTo>
                    <a:pt x="2992" y="335876"/>
                  </a:lnTo>
                  <a:lnTo>
                    <a:pt x="11730" y="289489"/>
                  </a:lnTo>
                  <a:lnTo>
                    <a:pt x="25852" y="245248"/>
                  </a:lnTo>
                  <a:lnTo>
                    <a:pt x="44999" y="203511"/>
                  </a:lnTo>
                  <a:lnTo>
                    <a:pt x="68812" y="164639"/>
                  </a:lnTo>
                  <a:lnTo>
                    <a:pt x="96929" y="128991"/>
                  </a:lnTo>
                  <a:lnTo>
                    <a:pt x="128991" y="96929"/>
                  </a:lnTo>
                  <a:lnTo>
                    <a:pt x="164639" y="68812"/>
                  </a:lnTo>
                  <a:lnTo>
                    <a:pt x="203511" y="44999"/>
                  </a:lnTo>
                  <a:lnTo>
                    <a:pt x="245248" y="25852"/>
                  </a:lnTo>
                  <a:lnTo>
                    <a:pt x="289489" y="11730"/>
                  </a:lnTo>
                  <a:lnTo>
                    <a:pt x="335876" y="2992"/>
                  </a:lnTo>
                  <a:lnTo>
                    <a:pt x="384048" y="0"/>
                  </a:lnTo>
                  <a:lnTo>
                    <a:pt x="412750" y="0"/>
                  </a:lnTo>
                  <a:lnTo>
                    <a:pt x="460921" y="2992"/>
                  </a:lnTo>
                  <a:lnTo>
                    <a:pt x="507308" y="11730"/>
                  </a:lnTo>
                  <a:lnTo>
                    <a:pt x="551549" y="25852"/>
                  </a:lnTo>
                  <a:lnTo>
                    <a:pt x="593286" y="44999"/>
                  </a:lnTo>
                  <a:lnTo>
                    <a:pt x="632158" y="68812"/>
                  </a:lnTo>
                  <a:lnTo>
                    <a:pt x="667806" y="96929"/>
                  </a:lnTo>
                  <a:lnTo>
                    <a:pt x="699868" y="128991"/>
                  </a:lnTo>
                  <a:lnTo>
                    <a:pt x="727985" y="164639"/>
                  </a:lnTo>
                  <a:lnTo>
                    <a:pt x="751798" y="203511"/>
                  </a:lnTo>
                  <a:lnTo>
                    <a:pt x="770945" y="245248"/>
                  </a:lnTo>
                  <a:lnTo>
                    <a:pt x="785067" y="289489"/>
                  </a:lnTo>
                  <a:lnTo>
                    <a:pt x="793805" y="335876"/>
                  </a:lnTo>
                  <a:lnTo>
                    <a:pt x="796798" y="384048"/>
                  </a:lnTo>
                  <a:lnTo>
                    <a:pt x="796798" y="438911"/>
                  </a:lnTo>
                  <a:lnTo>
                    <a:pt x="886967" y="438911"/>
                  </a:lnTo>
                  <a:lnTo>
                    <a:pt x="737870" y="658368"/>
                  </a:lnTo>
                  <a:lnTo>
                    <a:pt x="588772" y="438911"/>
                  </a:lnTo>
                  <a:lnTo>
                    <a:pt x="678941" y="438911"/>
                  </a:lnTo>
                  <a:lnTo>
                    <a:pt x="678941" y="384048"/>
                  </a:lnTo>
                  <a:lnTo>
                    <a:pt x="674650" y="336185"/>
                  </a:lnTo>
                  <a:lnTo>
                    <a:pt x="662279" y="291143"/>
                  </a:lnTo>
                  <a:lnTo>
                    <a:pt x="642582" y="249672"/>
                  </a:lnTo>
                  <a:lnTo>
                    <a:pt x="616312" y="212522"/>
                  </a:lnTo>
                  <a:lnTo>
                    <a:pt x="584223" y="180443"/>
                  </a:lnTo>
                  <a:lnTo>
                    <a:pt x="547068" y="154187"/>
                  </a:lnTo>
                  <a:lnTo>
                    <a:pt x="505602" y="134503"/>
                  </a:lnTo>
                  <a:lnTo>
                    <a:pt x="460578" y="122142"/>
                  </a:lnTo>
                  <a:lnTo>
                    <a:pt x="412750" y="117855"/>
                  </a:lnTo>
                  <a:lnTo>
                    <a:pt x="384048" y="117855"/>
                  </a:lnTo>
                  <a:lnTo>
                    <a:pt x="336185" y="122142"/>
                  </a:lnTo>
                  <a:lnTo>
                    <a:pt x="291143" y="134503"/>
                  </a:lnTo>
                  <a:lnTo>
                    <a:pt x="249672" y="154187"/>
                  </a:lnTo>
                  <a:lnTo>
                    <a:pt x="212522" y="180443"/>
                  </a:lnTo>
                  <a:lnTo>
                    <a:pt x="180443" y="212522"/>
                  </a:lnTo>
                  <a:lnTo>
                    <a:pt x="154187" y="249672"/>
                  </a:lnTo>
                  <a:lnTo>
                    <a:pt x="134503" y="291143"/>
                  </a:lnTo>
                  <a:lnTo>
                    <a:pt x="122142" y="336185"/>
                  </a:lnTo>
                  <a:lnTo>
                    <a:pt x="117855" y="384048"/>
                  </a:lnTo>
                  <a:lnTo>
                    <a:pt x="117855" y="877824"/>
                  </a:lnTo>
                  <a:lnTo>
                    <a:pt x="0" y="8778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28014" y="6907670"/>
            <a:ext cx="374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145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168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172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9938" y="6907670"/>
            <a:ext cx="3733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137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141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170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02862" y="6873177"/>
            <a:ext cx="373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140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158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174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47493" y="6077090"/>
            <a:ext cx="373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97551" y="6812470"/>
            <a:ext cx="990600" cy="1295400"/>
          </a:xfrm>
          <a:prstGeom prst="rect">
            <a:avLst/>
          </a:prstGeom>
          <a:solidFill>
            <a:srgbClr val="FBD4B5"/>
          </a:solidFill>
          <a:ln w="12700">
            <a:solidFill>
              <a:srgbClr val="000000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990"/>
              </a:spcBef>
            </a:pPr>
            <a:r>
              <a:rPr sz="1800" spc="-25" dirty="0">
                <a:latin typeface="Calibri"/>
                <a:cs typeface="Calibri"/>
              </a:rPr>
              <a:t>139</a:t>
            </a:r>
            <a:endParaRPr sz="1800">
              <a:latin typeface="Calibri"/>
              <a:cs typeface="Calibri"/>
            </a:endParaRPr>
          </a:p>
          <a:p>
            <a:pPr marL="34734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142</a:t>
            </a:r>
            <a:endParaRPr sz="1800">
              <a:latin typeface="Calibri"/>
              <a:cs typeface="Calibri"/>
            </a:endParaRPr>
          </a:p>
          <a:p>
            <a:pPr marL="34734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169</a:t>
            </a:r>
            <a:endParaRPr sz="1800">
              <a:latin typeface="Calibri"/>
              <a:cs typeface="Calibri"/>
            </a:endParaRPr>
          </a:p>
          <a:p>
            <a:pPr marL="347345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19378" y="8063471"/>
            <a:ext cx="608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1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4538" y="8108886"/>
            <a:ext cx="60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2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86859" y="8108582"/>
            <a:ext cx="608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3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06922" y="8108582"/>
            <a:ext cx="608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4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436619" y="2793683"/>
            <a:ext cx="2415540" cy="198120"/>
          </a:xfrm>
          <a:custGeom>
            <a:avLst/>
            <a:gdLst/>
            <a:ahLst/>
            <a:cxnLst/>
            <a:rect l="l" t="t" r="r" b="b"/>
            <a:pathLst>
              <a:path w="2415540" h="198119">
                <a:moveTo>
                  <a:pt x="2415540" y="0"/>
                </a:moveTo>
                <a:lnTo>
                  <a:pt x="2414246" y="38570"/>
                </a:lnTo>
                <a:lnTo>
                  <a:pt x="2410714" y="70056"/>
                </a:lnTo>
                <a:lnTo>
                  <a:pt x="2405467" y="91279"/>
                </a:lnTo>
                <a:lnTo>
                  <a:pt x="2399029" y="99059"/>
                </a:lnTo>
                <a:lnTo>
                  <a:pt x="1224279" y="99059"/>
                </a:lnTo>
                <a:lnTo>
                  <a:pt x="1217842" y="106840"/>
                </a:lnTo>
                <a:lnTo>
                  <a:pt x="1212596" y="128063"/>
                </a:lnTo>
                <a:lnTo>
                  <a:pt x="1209063" y="159549"/>
                </a:lnTo>
                <a:lnTo>
                  <a:pt x="1207769" y="198119"/>
                </a:lnTo>
                <a:lnTo>
                  <a:pt x="1206476" y="159549"/>
                </a:lnTo>
                <a:lnTo>
                  <a:pt x="1202943" y="128063"/>
                </a:lnTo>
                <a:lnTo>
                  <a:pt x="1197697" y="106840"/>
                </a:lnTo>
                <a:lnTo>
                  <a:pt x="1191259" y="99059"/>
                </a:lnTo>
                <a:lnTo>
                  <a:pt x="16509" y="99059"/>
                </a:lnTo>
                <a:lnTo>
                  <a:pt x="10072" y="91279"/>
                </a:lnTo>
                <a:lnTo>
                  <a:pt x="4825" y="70056"/>
                </a:lnTo>
                <a:lnTo>
                  <a:pt x="1293" y="3857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471163" y="2485581"/>
            <a:ext cx="2322195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490980" algn="l"/>
              </a:tabLst>
            </a:pPr>
            <a:r>
              <a:rPr sz="1800" dirty="0">
                <a:latin typeface="Calibri"/>
                <a:cs typeface="Calibri"/>
              </a:rPr>
              <a:t>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122,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136</a:t>
            </a:r>
            <a:endParaRPr sz="18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1575"/>
              </a:spcBef>
            </a:pPr>
            <a:r>
              <a:rPr sz="1800" dirty="0">
                <a:latin typeface="Calibri"/>
                <a:cs typeface="Calibri"/>
              </a:rPr>
              <a:t>Globally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sorted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9" y="2278570"/>
            <a:ext cx="2141982" cy="1960626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1381405" y="2458225"/>
            <a:ext cx="1513840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95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2500"/>
              </a:lnSpc>
              <a:spcBef>
                <a:spcPts val="2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tournament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tree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847" y="6355258"/>
            <a:ext cx="1079753" cy="1014234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76072" y="6491922"/>
            <a:ext cx="585470" cy="4838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034" marR="5080" indent="-13970">
              <a:lnSpc>
                <a:spcPts val="1689"/>
              </a:lnSpc>
              <a:spcBef>
                <a:spcPts val="34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Locally sorted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904" y="553256"/>
            <a:ext cx="2175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10" dirty="0">
                <a:latin typeface="Calibri"/>
                <a:cs typeface="Calibri"/>
              </a:rPr>
              <a:t>Ynet</a:t>
            </a:r>
            <a:r>
              <a:rPr sz="5400" i="0" spc="-285" dirty="0">
                <a:latin typeface="Calibri"/>
                <a:cs typeface="Calibri"/>
              </a:rPr>
              <a:t> </a:t>
            </a:r>
            <a:r>
              <a:rPr sz="5400" i="0" spc="-25" dirty="0">
                <a:latin typeface="Calibri"/>
                <a:cs typeface="Calibri"/>
              </a:rPr>
              <a:t>(2)</a:t>
            </a:r>
            <a:endParaRPr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4791" y="3046985"/>
            <a:ext cx="5575300" cy="5541645"/>
            <a:chOff x="616966" y="2263394"/>
            <a:chExt cx="5575300" cy="5541645"/>
          </a:xfrm>
        </p:grpSpPr>
        <p:sp>
          <p:nvSpPr>
            <p:cNvPr id="4" name="object 4"/>
            <p:cNvSpPr/>
            <p:nvPr/>
          </p:nvSpPr>
          <p:spPr>
            <a:xfrm>
              <a:off x="623316" y="2427732"/>
              <a:ext cx="5562600" cy="3505200"/>
            </a:xfrm>
            <a:custGeom>
              <a:avLst/>
              <a:gdLst/>
              <a:ahLst/>
              <a:cxnLst/>
              <a:rect l="l" t="t" r="r" b="b"/>
              <a:pathLst>
                <a:path w="5562600" h="3505200">
                  <a:moveTo>
                    <a:pt x="2781300" y="0"/>
                  </a:moveTo>
                  <a:lnTo>
                    <a:pt x="0" y="3505200"/>
                  </a:lnTo>
                  <a:lnTo>
                    <a:pt x="5562600" y="3505200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316" y="2427732"/>
              <a:ext cx="5562600" cy="3505200"/>
            </a:xfrm>
            <a:custGeom>
              <a:avLst/>
              <a:gdLst/>
              <a:ahLst/>
              <a:cxnLst/>
              <a:rect l="l" t="t" r="r" b="b"/>
              <a:pathLst>
                <a:path w="5562600" h="3505200">
                  <a:moveTo>
                    <a:pt x="0" y="3505200"/>
                  </a:moveTo>
                  <a:lnTo>
                    <a:pt x="2781300" y="0"/>
                  </a:lnTo>
                  <a:lnTo>
                    <a:pt x="5562600" y="3505200"/>
                  </a:lnTo>
                  <a:lnTo>
                    <a:pt x="0" y="35052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3316" y="6466332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6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600" y="1295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3316" y="6466332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600" y="1295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9696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6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600" y="1295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9696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600" y="1295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8936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6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600" y="1295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936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600" y="1295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5316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9906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90600" y="1295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5316" y="6502908"/>
              <a:ext cx="990600" cy="1295400"/>
            </a:xfrm>
            <a:custGeom>
              <a:avLst/>
              <a:gdLst/>
              <a:ahLst/>
              <a:cxnLst/>
              <a:rect l="l" t="t" r="r" b="b"/>
              <a:pathLst>
                <a:path w="990600" h="1295400">
                  <a:moveTo>
                    <a:pt x="0" y="1295400"/>
                  </a:moveTo>
                  <a:lnTo>
                    <a:pt x="990600" y="12954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31058" y="2276094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262128" y="0"/>
                  </a:moveTo>
                  <a:lnTo>
                    <a:pt x="209296" y="4644"/>
                  </a:lnTo>
                  <a:lnTo>
                    <a:pt x="160091" y="17966"/>
                  </a:lnTo>
                  <a:lnTo>
                    <a:pt x="115565" y="39045"/>
                  </a:lnTo>
                  <a:lnTo>
                    <a:pt x="76771" y="66960"/>
                  </a:lnTo>
                  <a:lnTo>
                    <a:pt x="44764" y="100793"/>
                  </a:lnTo>
                  <a:lnTo>
                    <a:pt x="20597" y="139624"/>
                  </a:lnTo>
                  <a:lnTo>
                    <a:pt x="5325" y="182533"/>
                  </a:lnTo>
                  <a:lnTo>
                    <a:pt x="0" y="228600"/>
                  </a:lnTo>
                  <a:lnTo>
                    <a:pt x="5325" y="274666"/>
                  </a:lnTo>
                  <a:lnTo>
                    <a:pt x="20597" y="317575"/>
                  </a:lnTo>
                  <a:lnTo>
                    <a:pt x="44764" y="356406"/>
                  </a:lnTo>
                  <a:lnTo>
                    <a:pt x="76771" y="390239"/>
                  </a:lnTo>
                  <a:lnTo>
                    <a:pt x="115565" y="418154"/>
                  </a:lnTo>
                  <a:lnTo>
                    <a:pt x="160091" y="439233"/>
                  </a:lnTo>
                  <a:lnTo>
                    <a:pt x="209296" y="452555"/>
                  </a:lnTo>
                  <a:lnTo>
                    <a:pt x="262128" y="457200"/>
                  </a:lnTo>
                  <a:lnTo>
                    <a:pt x="314959" y="452555"/>
                  </a:lnTo>
                  <a:lnTo>
                    <a:pt x="364164" y="439233"/>
                  </a:lnTo>
                  <a:lnTo>
                    <a:pt x="408690" y="418154"/>
                  </a:lnTo>
                  <a:lnTo>
                    <a:pt x="447484" y="390239"/>
                  </a:lnTo>
                  <a:lnTo>
                    <a:pt x="479491" y="356406"/>
                  </a:lnTo>
                  <a:lnTo>
                    <a:pt x="503658" y="317575"/>
                  </a:lnTo>
                  <a:lnTo>
                    <a:pt x="518930" y="274666"/>
                  </a:lnTo>
                  <a:lnTo>
                    <a:pt x="524256" y="228600"/>
                  </a:lnTo>
                  <a:lnTo>
                    <a:pt x="518930" y="182533"/>
                  </a:lnTo>
                  <a:lnTo>
                    <a:pt x="503658" y="139624"/>
                  </a:lnTo>
                  <a:lnTo>
                    <a:pt x="479491" y="100793"/>
                  </a:lnTo>
                  <a:lnTo>
                    <a:pt x="447484" y="66960"/>
                  </a:lnTo>
                  <a:lnTo>
                    <a:pt x="408690" y="39045"/>
                  </a:lnTo>
                  <a:lnTo>
                    <a:pt x="364164" y="17966"/>
                  </a:lnTo>
                  <a:lnTo>
                    <a:pt x="314959" y="464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31058" y="2276094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0" y="228600"/>
                  </a:moveTo>
                  <a:lnTo>
                    <a:pt x="5325" y="182533"/>
                  </a:lnTo>
                  <a:lnTo>
                    <a:pt x="20597" y="139624"/>
                  </a:lnTo>
                  <a:lnTo>
                    <a:pt x="44764" y="100793"/>
                  </a:lnTo>
                  <a:lnTo>
                    <a:pt x="76771" y="66960"/>
                  </a:lnTo>
                  <a:lnTo>
                    <a:pt x="115565" y="39045"/>
                  </a:lnTo>
                  <a:lnTo>
                    <a:pt x="160091" y="17966"/>
                  </a:lnTo>
                  <a:lnTo>
                    <a:pt x="209296" y="4644"/>
                  </a:lnTo>
                  <a:lnTo>
                    <a:pt x="262128" y="0"/>
                  </a:lnTo>
                  <a:lnTo>
                    <a:pt x="314959" y="4644"/>
                  </a:lnTo>
                  <a:lnTo>
                    <a:pt x="364164" y="17966"/>
                  </a:lnTo>
                  <a:lnTo>
                    <a:pt x="408690" y="39045"/>
                  </a:lnTo>
                  <a:lnTo>
                    <a:pt x="447484" y="66960"/>
                  </a:lnTo>
                  <a:lnTo>
                    <a:pt x="479491" y="100793"/>
                  </a:lnTo>
                  <a:lnTo>
                    <a:pt x="503658" y="139624"/>
                  </a:lnTo>
                  <a:lnTo>
                    <a:pt x="518930" y="182533"/>
                  </a:lnTo>
                  <a:lnTo>
                    <a:pt x="524256" y="228600"/>
                  </a:lnTo>
                  <a:lnTo>
                    <a:pt x="518930" y="274666"/>
                  </a:lnTo>
                  <a:lnTo>
                    <a:pt x="503658" y="317575"/>
                  </a:lnTo>
                  <a:lnTo>
                    <a:pt x="479491" y="356406"/>
                  </a:lnTo>
                  <a:lnTo>
                    <a:pt x="447484" y="390239"/>
                  </a:lnTo>
                  <a:lnTo>
                    <a:pt x="408690" y="418154"/>
                  </a:lnTo>
                  <a:lnTo>
                    <a:pt x="364164" y="439233"/>
                  </a:lnTo>
                  <a:lnTo>
                    <a:pt x="314959" y="452555"/>
                  </a:lnTo>
                  <a:lnTo>
                    <a:pt x="262128" y="457200"/>
                  </a:lnTo>
                  <a:lnTo>
                    <a:pt x="209296" y="452555"/>
                  </a:lnTo>
                  <a:lnTo>
                    <a:pt x="160091" y="439233"/>
                  </a:lnTo>
                  <a:lnTo>
                    <a:pt x="115565" y="418154"/>
                  </a:lnTo>
                  <a:lnTo>
                    <a:pt x="76771" y="390239"/>
                  </a:lnTo>
                  <a:lnTo>
                    <a:pt x="44764" y="356406"/>
                  </a:lnTo>
                  <a:lnTo>
                    <a:pt x="20597" y="317575"/>
                  </a:lnTo>
                  <a:lnTo>
                    <a:pt x="5325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72105" y="3952494"/>
              <a:ext cx="525780" cy="457200"/>
            </a:xfrm>
            <a:custGeom>
              <a:avLst/>
              <a:gdLst/>
              <a:ahLst/>
              <a:cxnLst/>
              <a:rect l="l" t="t" r="r" b="b"/>
              <a:pathLst>
                <a:path w="525780" h="457200">
                  <a:moveTo>
                    <a:pt x="262889" y="0"/>
                  </a:moveTo>
                  <a:lnTo>
                    <a:pt x="209916" y="4644"/>
                  </a:lnTo>
                  <a:lnTo>
                    <a:pt x="160573" y="17966"/>
                  </a:lnTo>
                  <a:lnTo>
                    <a:pt x="115918" y="39045"/>
                  </a:lnTo>
                  <a:lnTo>
                    <a:pt x="77009" y="66960"/>
                  </a:lnTo>
                  <a:lnTo>
                    <a:pt x="44905" y="100793"/>
                  </a:lnTo>
                  <a:lnTo>
                    <a:pt x="20663" y="139624"/>
                  </a:lnTo>
                  <a:lnTo>
                    <a:pt x="5342" y="182533"/>
                  </a:lnTo>
                  <a:lnTo>
                    <a:pt x="0" y="228600"/>
                  </a:lnTo>
                  <a:lnTo>
                    <a:pt x="5342" y="274666"/>
                  </a:lnTo>
                  <a:lnTo>
                    <a:pt x="20663" y="317575"/>
                  </a:lnTo>
                  <a:lnTo>
                    <a:pt x="44905" y="356406"/>
                  </a:lnTo>
                  <a:lnTo>
                    <a:pt x="77009" y="390239"/>
                  </a:lnTo>
                  <a:lnTo>
                    <a:pt x="115918" y="418154"/>
                  </a:lnTo>
                  <a:lnTo>
                    <a:pt x="160573" y="439233"/>
                  </a:lnTo>
                  <a:lnTo>
                    <a:pt x="209916" y="452555"/>
                  </a:lnTo>
                  <a:lnTo>
                    <a:pt x="262889" y="457200"/>
                  </a:lnTo>
                  <a:lnTo>
                    <a:pt x="315863" y="452555"/>
                  </a:lnTo>
                  <a:lnTo>
                    <a:pt x="365206" y="439233"/>
                  </a:lnTo>
                  <a:lnTo>
                    <a:pt x="409861" y="418154"/>
                  </a:lnTo>
                  <a:lnTo>
                    <a:pt x="448770" y="390239"/>
                  </a:lnTo>
                  <a:lnTo>
                    <a:pt x="480874" y="356406"/>
                  </a:lnTo>
                  <a:lnTo>
                    <a:pt x="505116" y="317575"/>
                  </a:lnTo>
                  <a:lnTo>
                    <a:pt x="520437" y="274666"/>
                  </a:lnTo>
                  <a:lnTo>
                    <a:pt x="525780" y="228600"/>
                  </a:lnTo>
                  <a:lnTo>
                    <a:pt x="520437" y="182533"/>
                  </a:lnTo>
                  <a:lnTo>
                    <a:pt x="505116" y="139624"/>
                  </a:lnTo>
                  <a:lnTo>
                    <a:pt x="480874" y="100793"/>
                  </a:lnTo>
                  <a:lnTo>
                    <a:pt x="448770" y="66960"/>
                  </a:lnTo>
                  <a:lnTo>
                    <a:pt x="409861" y="39045"/>
                  </a:lnTo>
                  <a:lnTo>
                    <a:pt x="365206" y="17966"/>
                  </a:lnTo>
                  <a:lnTo>
                    <a:pt x="315863" y="4644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2105" y="3952494"/>
              <a:ext cx="525780" cy="457200"/>
            </a:xfrm>
            <a:custGeom>
              <a:avLst/>
              <a:gdLst/>
              <a:ahLst/>
              <a:cxnLst/>
              <a:rect l="l" t="t" r="r" b="b"/>
              <a:pathLst>
                <a:path w="525780" h="457200">
                  <a:moveTo>
                    <a:pt x="0" y="228600"/>
                  </a:moveTo>
                  <a:lnTo>
                    <a:pt x="5342" y="182533"/>
                  </a:lnTo>
                  <a:lnTo>
                    <a:pt x="20663" y="139624"/>
                  </a:lnTo>
                  <a:lnTo>
                    <a:pt x="44905" y="100793"/>
                  </a:lnTo>
                  <a:lnTo>
                    <a:pt x="77009" y="66960"/>
                  </a:lnTo>
                  <a:lnTo>
                    <a:pt x="115918" y="39045"/>
                  </a:lnTo>
                  <a:lnTo>
                    <a:pt x="160573" y="17966"/>
                  </a:lnTo>
                  <a:lnTo>
                    <a:pt x="209916" y="4644"/>
                  </a:lnTo>
                  <a:lnTo>
                    <a:pt x="262889" y="0"/>
                  </a:lnTo>
                  <a:lnTo>
                    <a:pt x="315863" y="4644"/>
                  </a:lnTo>
                  <a:lnTo>
                    <a:pt x="365206" y="17966"/>
                  </a:lnTo>
                  <a:lnTo>
                    <a:pt x="409861" y="39045"/>
                  </a:lnTo>
                  <a:lnTo>
                    <a:pt x="448770" y="66960"/>
                  </a:lnTo>
                  <a:lnTo>
                    <a:pt x="480874" y="100793"/>
                  </a:lnTo>
                  <a:lnTo>
                    <a:pt x="505116" y="139624"/>
                  </a:lnTo>
                  <a:lnTo>
                    <a:pt x="520437" y="182533"/>
                  </a:lnTo>
                  <a:lnTo>
                    <a:pt x="525780" y="228600"/>
                  </a:lnTo>
                  <a:lnTo>
                    <a:pt x="520437" y="274666"/>
                  </a:lnTo>
                  <a:lnTo>
                    <a:pt x="505116" y="317575"/>
                  </a:lnTo>
                  <a:lnTo>
                    <a:pt x="480874" y="356406"/>
                  </a:lnTo>
                  <a:lnTo>
                    <a:pt x="448770" y="390239"/>
                  </a:lnTo>
                  <a:lnTo>
                    <a:pt x="409861" y="418154"/>
                  </a:lnTo>
                  <a:lnTo>
                    <a:pt x="365206" y="439233"/>
                  </a:lnTo>
                  <a:lnTo>
                    <a:pt x="315863" y="452555"/>
                  </a:lnTo>
                  <a:lnTo>
                    <a:pt x="262889" y="457200"/>
                  </a:lnTo>
                  <a:lnTo>
                    <a:pt x="209916" y="452555"/>
                  </a:lnTo>
                  <a:lnTo>
                    <a:pt x="160573" y="439233"/>
                  </a:lnTo>
                  <a:lnTo>
                    <a:pt x="115918" y="418154"/>
                  </a:lnTo>
                  <a:lnTo>
                    <a:pt x="77009" y="390239"/>
                  </a:lnTo>
                  <a:lnTo>
                    <a:pt x="44905" y="356406"/>
                  </a:lnTo>
                  <a:lnTo>
                    <a:pt x="20663" y="317575"/>
                  </a:lnTo>
                  <a:lnTo>
                    <a:pt x="5342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12869" y="3928110"/>
              <a:ext cx="525780" cy="457200"/>
            </a:xfrm>
            <a:custGeom>
              <a:avLst/>
              <a:gdLst/>
              <a:ahLst/>
              <a:cxnLst/>
              <a:rect l="l" t="t" r="r" b="b"/>
              <a:pathLst>
                <a:path w="525779" h="457200">
                  <a:moveTo>
                    <a:pt x="262889" y="0"/>
                  </a:moveTo>
                  <a:lnTo>
                    <a:pt x="209916" y="4644"/>
                  </a:lnTo>
                  <a:lnTo>
                    <a:pt x="160573" y="17966"/>
                  </a:lnTo>
                  <a:lnTo>
                    <a:pt x="115918" y="39045"/>
                  </a:lnTo>
                  <a:lnTo>
                    <a:pt x="77009" y="66960"/>
                  </a:lnTo>
                  <a:lnTo>
                    <a:pt x="44905" y="100793"/>
                  </a:lnTo>
                  <a:lnTo>
                    <a:pt x="20663" y="139624"/>
                  </a:lnTo>
                  <a:lnTo>
                    <a:pt x="5342" y="182533"/>
                  </a:lnTo>
                  <a:lnTo>
                    <a:pt x="0" y="228600"/>
                  </a:lnTo>
                  <a:lnTo>
                    <a:pt x="5342" y="274666"/>
                  </a:lnTo>
                  <a:lnTo>
                    <a:pt x="20663" y="317575"/>
                  </a:lnTo>
                  <a:lnTo>
                    <a:pt x="44905" y="356406"/>
                  </a:lnTo>
                  <a:lnTo>
                    <a:pt x="77009" y="390239"/>
                  </a:lnTo>
                  <a:lnTo>
                    <a:pt x="115918" y="418154"/>
                  </a:lnTo>
                  <a:lnTo>
                    <a:pt x="160573" y="439233"/>
                  </a:lnTo>
                  <a:lnTo>
                    <a:pt x="209916" y="452555"/>
                  </a:lnTo>
                  <a:lnTo>
                    <a:pt x="262889" y="457200"/>
                  </a:lnTo>
                  <a:lnTo>
                    <a:pt x="315863" y="452555"/>
                  </a:lnTo>
                  <a:lnTo>
                    <a:pt x="365206" y="439233"/>
                  </a:lnTo>
                  <a:lnTo>
                    <a:pt x="409861" y="418154"/>
                  </a:lnTo>
                  <a:lnTo>
                    <a:pt x="448770" y="390239"/>
                  </a:lnTo>
                  <a:lnTo>
                    <a:pt x="480874" y="356406"/>
                  </a:lnTo>
                  <a:lnTo>
                    <a:pt x="505116" y="317575"/>
                  </a:lnTo>
                  <a:lnTo>
                    <a:pt x="520437" y="274666"/>
                  </a:lnTo>
                  <a:lnTo>
                    <a:pt x="525779" y="228600"/>
                  </a:lnTo>
                  <a:lnTo>
                    <a:pt x="520437" y="182533"/>
                  </a:lnTo>
                  <a:lnTo>
                    <a:pt x="505116" y="139624"/>
                  </a:lnTo>
                  <a:lnTo>
                    <a:pt x="480874" y="100793"/>
                  </a:lnTo>
                  <a:lnTo>
                    <a:pt x="448770" y="66960"/>
                  </a:lnTo>
                  <a:lnTo>
                    <a:pt x="409861" y="39045"/>
                  </a:lnTo>
                  <a:lnTo>
                    <a:pt x="365206" y="17966"/>
                  </a:lnTo>
                  <a:lnTo>
                    <a:pt x="315863" y="4644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2869" y="3928110"/>
              <a:ext cx="525780" cy="457200"/>
            </a:xfrm>
            <a:custGeom>
              <a:avLst/>
              <a:gdLst/>
              <a:ahLst/>
              <a:cxnLst/>
              <a:rect l="l" t="t" r="r" b="b"/>
              <a:pathLst>
                <a:path w="525779" h="457200">
                  <a:moveTo>
                    <a:pt x="0" y="228600"/>
                  </a:moveTo>
                  <a:lnTo>
                    <a:pt x="5342" y="182533"/>
                  </a:lnTo>
                  <a:lnTo>
                    <a:pt x="20663" y="139624"/>
                  </a:lnTo>
                  <a:lnTo>
                    <a:pt x="44905" y="100793"/>
                  </a:lnTo>
                  <a:lnTo>
                    <a:pt x="77009" y="66960"/>
                  </a:lnTo>
                  <a:lnTo>
                    <a:pt x="115918" y="39045"/>
                  </a:lnTo>
                  <a:lnTo>
                    <a:pt x="160573" y="17966"/>
                  </a:lnTo>
                  <a:lnTo>
                    <a:pt x="209916" y="4644"/>
                  </a:lnTo>
                  <a:lnTo>
                    <a:pt x="262889" y="0"/>
                  </a:lnTo>
                  <a:lnTo>
                    <a:pt x="315863" y="4644"/>
                  </a:lnTo>
                  <a:lnTo>
                    <a:pt x="365206" y="17966"/>
                  </a:lnTo>
                  <a:lnTo>
                    <a:pt x="409861" y="39045"/>
                  </a:lnTo>
                  <a:lnTo>
                    <a:pt x="448770" y="66960"/>
                  </a:lnTo>
                  <a:lnTo>
                    <a:pt x="480874" y="100793"/>
                  </a:lnTo>
                  <a:lnTo>
                    <a:pt x="505116" y="139624"/>
                  </a:lnTo>
                  <a:lnTo>
                    <a:pt x="520437" y="182533"/>
                  </a:lnTo>
                  <a:lnTo>
                    <a:pt x="525779" y="228600"/>
                  </a:lnTo>
                  <a:lnTo>
                    <a:pt x="520437" y="274666"/>
                  </a:lnTo>
                  <a:lnTo>
                    <a:pt x="505116" y="317575"/>
                  </a:lnTo>
                  <a:lnTo>
                    <a:pt x="480874" y="356406"/>
                  </a:lnTo>
                  <a:lnTo>
                    <a:pt x="448770" y="390239"/>
                  </a:lnTo>
                  <a:lnTo>
                    <a:pt x="409861" y="418154"/>
                  </a:lnTo>
                  <a:lnTo>
                    <a:pt x="365206" y="439233"/>
                  </a:lnTo>
                  <a:lnTo>
                    <a:pt x="315863" y="452555"/>
                  </a:lnTo>
                  <a:lnTo>
                    <a:pt x="262889" y="457200"/>
                  </a:lnTo>
                  <a:lnTo>
                    <a:pt x="209916" y="452555"/>
                  </a:lnTo>
                  <a:lnTo>
                    <a:pt x="160573" y="439233"/>
                  </a:lnTo>
                  <a:lnTo>
                    <a:pt x="115918" y="418154"/>
                  </a:lnTo>
                  <a:lnTo>
                    <a:pt x="77009" y="390239"/>
                  </a:lnTo>
                  <a:lnTo>
                    <a:pt x="44905" y="356406"/>
                  </a:lnTo>
                  <a:lnTo>
                    <a:pt x="20663" y="317575"/>
                  </a:lnTo>
                  <a:lnTo>
                    <a:pt x="5342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0590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0590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25445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25445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66210" y="5743194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66210" y="5743194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52110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209550" y="0"/>
                  </a:moveTo>
                  <a:lnTo>
                    <a:pt x="0" y="76834"/>
                  </a:lnTo>
                  <a:lnTo>
                    <a:pt x="0" y="384047"/>
                  </a:lnTo>
                  <a:lnTo>
                    <a:pt x="419100" y="384047"/>
                  </a:lnTo>
                  <a:lnTo>
                    <a:pt x="419100" y="76834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52110" y="5741670"/>
              <a:ext cx="419100" cy="384175"/>
            </a:xfrm>
            <a:custGeom>
              <a:avLst/>
              <a:gdLst/>
              <a:ahLst/>
              <a:cxnLst/>
              <a:rect l="l" t="t" r="r" b="b"/>
              <a:pathLst>
                <a:path w="419100" h="384175">
                  <a:moveTo>
                    <a:pt x="419100" y="384047"/>
                  </a:moveTo>
                  <a:lnTo>
                    <a:pt x="0" y="384047"/>
                  </a:lnTo>
                  <a:lnTo>
                    <a:pt x="0" y="76834"/>
                  </a:lnTo>
                  <a:lnTo>
                    <a:pt x="209550" y="0"/>
                  </a:lnTo>
                  <a:lnTo>
                    <a:pt x="419100" y="76834"/>
                  </a:lnTo>
                  <a:lnTo>
                    <a:pt x="419100" y="3840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9462" y="6082791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215290" y="0"/>
                  </a:moveTo>
                  <a:lnTo>
                    <a:pt x="63042" y="6857"/>
                  </a:lnTo>
                  <a:lnTo>
                    <a:pt x="76123" y="299211"/>
                  </a:lnTo>
                  <a:lnTo>
                    <a:pt x="0" y="302513"/>
                  </a:lnTo>
                  <a:lnTo>
                    <a:pt x="159054" y="448055"/>
                  </a:lnTo>
                  <a:lnTo>
                    <a:pt x="304507" y="288924"/>
                  </a:lnTo>
                  <a:lnTo>
                    <a:pt x="228371" y="292353"/>
                  </a:lnTo>
                  <a:lnTo>
                    <a:pt x="21529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9462" y="6082791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304507" y="288924"/>
                  </a:moveTo>
                  <a:lnTo>
                    <a:pt x="159054" y="448055"/>
                  </a:lnTo>
                  <a:lnTo>
                    <a:pt x="0" y="302513"/>
                  </a:lnTo>
                  <a:lnTo>
                    <a:pt x="76123" y="299211"/>
                  </a:lnTo>
                  <a:lnTo>
                    <a:pt x="63042" y="6857"/>
                  </a:lnTo>
                  <a:lnTo>
                    <a:pt x="215290" y="0"/>
                  </a:lnTo>
                  <a:lnTo>
                    <a:pt x="228371" y="292353"/>
                  </a:lnTo>
                  <a:lnTo>
                    <a:pt x="304507" y="28892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10789" y="6088760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215265" y="0"/>
                  </a:moveTo>
                  <a:lnTo>
                    <a:pt x="62992" y="6731"/>
                  </a:lnTo>
                  <a:lnTo>
                    <a:pt x="76073" y="299084"/>
                  </a:lnTo>
                  <a:lnTo>
                    <a:pt x="0" y="302513"/>
                  </a:lnTo>
                  <a:lnTo>
                    <a:pt x="159004" y="447928"/>
                  </a:lnTo>
                  <a:lnTo>
                    <a:pt x="304546" y="288797"/>
                  </a:lnTo>
                  <a:lnTo>
                    <a:pt x="228346" y="292226"/>
                  </a:lnTo>
                  <a:lnTo>
                    <a:pt x="215265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10789" y="6088760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304546" y="288797"/>
                  </a:moveTo>
                  <a:lnTo>
                    <a:pt x="159004" y="447928"/>
                  </a:lnTo>
                  <a:lnTo>
                    <a:pt x="0" y="302513"/>
                  </a:lnTo>
                  <a:lnTo>
                    <a:pt x="76073" y="299084"/>
                  </a:lnTo>
                  <a:lnTo>
                    <a:pt x="62992" y="6731"/>
                  </a:lnTo>
                  <a:lnTo>
                    <a:pt x="215265" y="0"/>
                  </a:lnTo>
                  <a:lnTo>
                    <a:pt x="228346" y="292226"/>
                  </a:lnTo>
                  <a:lnTo>
                    <a:pt x="304546" y="28879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50283" y="6104382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215264" y="0"/>
                  </a:moveTo>
                  <a:lnTo>
                    <a:pt x="63118" y="6731"/>
                  </a:lnTo>
                  <a:lnTo>
                    <a:pt x="76073" y="299085"/>
                  </a:lnTo>
                  <a:lnTo>
                    <a:pt x="0" y="302514"/>
                  </a:lnTo>
                  <a:lnTo>
                    <a:pt x="159003" y="447929"/>
                  </a:lnTo>
                  <a:lnTo>
                    <a:pt x="304545" y="288798"/>
                  </a:lnTo>
                  <a:lnTo>
                    <a:pt x="228345" y="292227"/>
                  </a:lnTo>
                  <a:lnTo>
                    <a:pt x="215264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50283" y="6104382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304545" y="288798"/>
                  </a:moveTo>
                  <a:lnTo>
                    <a:pt x="159003" y="447929"/>
                  </a:lnTo>
                  <a:lnTo>
                    <a:pt x="0" y="302514"/>
                  </a:lnTo>
                  <a:lnTo>
                    <a:pt x="76073" y="299085"/>
                  </a:lnTo>
                  <a:lnTo>
                    <a:pt x="63118" y="6731"/>
                  </a:lnTo>
                  <a:lnTo>
                    <a:pt x="215264" y="0"/>
                  </a:lnTo>
                  <a:lnTo>
                    <a:pt x="228345" y="292227"/>
                  </a:lnTo>
                  <a:lnTo>
                    <a:pt x="304545" y="28879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30469" y="6090284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215391" y="0"/>
                  </a:moveTo>
                  <a:lnTo>
                    <a:pt x="63118" y="6857"/>
                  </a:lnTo>
                  <a:lnTo>
                    <a:pt x="76200" y="299084"/>
                  </a:lnTo>
                  <a:lnTo>
                    <a:pt x="0" y="302513"/>
                  </a:lnTo>
                  <a:lnTo>
                    <a:pt x="159130" y="447928"/>
                  </a:lnTo>
                  <a:lnTo>
                    <a:pt x="304545" y="288925"/>
                  </a:lnTo>
                  <a:lnTo>
                    <a:pt x="228345" y="292353"/>
                  </a:lnTo>
                  <a:lnTo>
                    <a:pt x="215391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0469" y="6090284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304545" y="288925"/>
                  </a:moveTo>
                  <a:lnTo>
                    <a:pt x="159130" y="447928"/>
                  </a:lnTo>
                  <a:lnTo>
                    <a:pt x="0" y="302513"/>
                  </a:lnTo>
                  <a:lnTo>
                    <a:pt x="76200" y="299084"/>
                  </a:lnTo>
                  <a:lnTo>
                    <a:pt x="63118" y="6857"/>
                  </a:lnTo>
                  <a:lnTo>
                    <a:pt x="215391" y="0"/>
                  </a:lnTo>
                  <a:lnTo>
                    <a:pt x="228345" y="292353"/>
                  </a:lnTo>
                  <a:lnTo>
                    <a:pt x="304545" y="288925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9378" y="2723514"/>
              <a:ext cx="4541520" cy="3020060"/>
            </a:xfrm>
            <a:custGeom>
              <a:avLst/>
              <a:gdLst/>
              <a:ahLst/>
              <a:cxnLst/>
              <a:rect l="l" t="t" r="r" b="b"/>
              <a:pathLst>
                <a:path w="4541520" h="3020060">
                  <a:moveTo>
                    <a:pt x="1343914" y="1633728"/>
                  </a:moveTo>
                  <a:lnTo>
                    <a:pt x="1316228" y="1607566"/>
                  </a:lnTo>
                  <a:lnTo>
                    <a:pt x="64922" y="2923616"/>
                  </a:lnTo>
                  <a:lnTo>
                    <a:pt x="37338" y="2897378"/>
                  </a:lnTo>
                  <a:lnTo>
                    <a:pt x="0" y="3019552"/>
                  </a:lnTo>
                  <a:lnTo>
                    <a:pt x="120180" y="2976118"/>
                  </a:lnTo>
                  <a:lnTo>
                    <a:pt x="107073" y="2963672"/>
                  </a:lnTo>
                  <a:lnTo>
                    <a:pt x="92557" y="2949879"/>
                  </a:lnTo>
                  <a:lnTo>
                    <a:pt x="1343914" y="1633728"/>
                  </a:lnTo>
                  <a:close/>
                </a:path>
                <a:path w="4541520" h="3020060">
                  <a:moveTo>
                    <a:pt x="1573530" y="2903855"/>
                  </a:moveTo>
                  <a:lnTo>
                    <a:pt x="1535430" y="2903855"/>
                  </a:lnTo>
                  <a:lnTo>
                    <a:pt x="1535430" y="1686179"/>
                  </a:lnTo>
                  <a:lnTo>
                    <a:pt x="1497330" y="1686179"/>
                  </a:lnTo>
                  <a:lnTo>
                    <a:pt x="1497330" y="2903855"/>
                  </a:lnTo>
                  <a:lnTo>
                    <a:pt x="1459230" y="2903855"/>
                  </a:lnTo>
                  <a:lnTo>
                    <a:pt x="1516380" y="3018155"/>
                  </a:lnTo>
                  <a:lnTo>
                    <a:pt x="1564005" y="2922905"/>
                  </a:lnTo>
                  <a:lnTo>
                    <a:pt x="1573530" y="2903855"/>
                  </a:lnTo>
                  <a:close/>
                </a:path>
                <a:path w="4541520" h="3020060">
                  <a:moveTo>
                    <a:pt x="2264918" y="19558"/>
                  </a:moveTo>
                  <a:lnTo>
                    <a:pt x="2232279" y="0"/>
                  </a:lnTo>
                  <a:lnTo>
                    <a:pt x="1558950" y="1120965"/>
                  </a:lnTo>
                  <a:lnTo>
                    <a:pt x="1526286" y="1101344"/>
                  </a:lnTo>
                  <a:lnTo>
                    <a:pt x="1516380" y="1228725"/>
                  </a:lnTo>
                  <a:lnTo>
                    <a:pt x="1624203" y="1160145"/>
                  </a:lnTo>
                  <a:lnTo>
                    <a:pt x="1618703" y="1156843"/>
                  </a:lnTo>
                  <a:lnTo>
                    <a:pt x="1591564" y="1140561"/>
                  </a:lnTo>
                  <a:lnTo>
                    <a:pt x="2264918" y="19558"/>
                  </a:lnTo>
                  <a:close/>
                </a:path>
                <a:path w="4541520" h="3020060">
                  <a:moveTo>
                    <a:pt x="2917444" y="1117854"/>
                  </a:moveTo>
                  <a:lnTo>
                    <a:pt x="2883039" y="1134300"/>
                  </a:lnTo>
                  <a:lnTo>
                    <a:pt x="2341245" y="1524"/>
                  </a:lnTo>
                  <a:lnTo>
                    <a:pt x="2306955" y="18034"/>
                  </a:lnTo>
                  <a:lnTo>
                    <a:pt x="2848749" y="1150683"/>
                  </a:lnTo>
                  <a:lnTo>
                    <a:pt x="2814320" y="1167130"/>
                  </a:lnTo>
                  <a:lnTo>
                    <a:pt x="2915285" y="1245616"/>
                  </a:lnTo>
                  <a:lnTo>
                    <a:pt x="2916593" y="1167892"/>
                  </a:lnTo>
                  <a:lnTo>
                    <a:pt x="2917444" y="1117854"/>
                  </a:lnTo>
                  <a:close/>
                </a:path>
                <a:path w="4541520" h="3020060">
                  <a:moveTo>
                    <a:pt x="3112770" y="2905379"/>
                  </a:moveTo>
                  <a:lnTo>
                    <a:pt x="3074670" y="2905379"/>
                  </a:lnTo>
                  <a:lnTo>
                    <a:pt x="3074670" y="1661795"/>
                  </a:lnTo>
                  <a:lnTo>
                    <a:pt x="3036570" y="1661795"/>
                  </a:lnTo>
                  <a:lnTo>
                    <a:pt x="3036570" y="2905379"/>
                  </a:lnTo>
                  <a:lnTo>
                    <a:pt x="2998470" y="2905379"/>
                  </a:lnTo>
                  <a:lnTo>
                    <a:pt x="3055620" y="3019679"/>
                  </a:lnTo>
                  <a:lnTo>
                    <a:pt x="3103245" y="2924429"/>
                  </a:lnTo>
                  <a:lnTo>
                    <a:pt x="3112770" y="2905379"/>
                  </a:lnTo>
                  <a:close/>
                </a:path>
                <a:path w="4541520" h="3020060">
                  <a:moveTo>
                    <a:pt x="4541266" y="3019044"/>
                  </a:moveTo>
                  <a:lnTo>
                    <a:pt x="4524972" y="2961513"/>
                  </a:lnTo>
                  <a:lnTo>
                    <a:pt x="4506468" y="2896108"/>
                  </a:lnTo>
                  <a:lnTo>
                    <a:pt x="4478363" y="2921762"/>
                  </a:lnTo>
                  <a:lnTo>
                    <a:pt x="3255645" y="1581912"/>
                  </a:lnTo>
                  <a:lnTo>
                    <a:pt x="3227451" y="1607566"/>
                  </a:lnTo>
                  <a:lnTo>
                    <a:pt x="4450207" y="2947466"/>
                  </a:lnTo>
                  <a:lnTo>
                    <a:pt x="4422013" y="2973197"/>
                  </a:lnTo>
                  <a:lnTo>
                    <a:pt x="4541266" y="3019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247388" y="2958085"/>
            <a:ext cx="23628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6220" algn="l"/>
              </a:tabLst>
            </a:pPr>
            <a:r>
              <a:rPr sz="1800" dirty="0">
                <a:latin typeface="Calibri"/>
                <a:cs typeface="Calibri"/>
              </a:rPr>
              <a:t>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000" b="1" dirty="0">
                <a:solidFill>
                  <a:srgbClr val="DE1FD0"/>
                </a:solidFill>
                <a:latin typeface="Calibri"/>
                <a:cs typeface="Calibri"/>
              </a:rPr>
              <a:t>122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136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04518" y="7381698"/>
            <a:ext cx="247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5600" y="7381698"/>
            <a:ext cx="25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42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56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30903" y="7347205"/>
            <a:ext cx="257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72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75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84</a:t>
            </a:r>
            <a:endParaRPr sz="18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08547" y="7399656"/>
            <a:ext cx="41529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108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000" b="1" spc="-25" dirty="0">
                <a:solidFill>
                  <a:srgbClr val="DE1FD0"/>
                </a:solidFill>
                <a:latin typeface="Calibri"/>
                <a:cs typeface="Calibri"/>
              </a:rPr>
              <a:t>122</a:t>
            </a:r>
            <a:endParaRPr sz="20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136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13733" y="3267838"/>
            <a:ext cx="2414270" cy="198120"/>
          </a:xfrm>
          <a:custGeom>
            <a:avLst/>
            <a:gdLst/>
            <a:ahLst/>
            <a:cxnLst/>
            <a:rect l="l" t="t" r="r" b="b"/>
            <a:pathLst>
              <a:path w="2414270" h="198119">
                <a:moveTo>
                  <a:pt x="2414016" y="0"/>
                </a:moveTo>
                <a:lnTo>
                  <a:pt x="2412722" y="38496"/>
                </a:lnTo>
                <a:lnTo>
                  <a:pt x="2409190" y="69945"/>
                </a:lnTo>
                <a:lnTo>
                  <a:pt x="2403943" y="91154"/>
                </a:lnTo>
                <a:lnTo>
                  <a:pt x="2397505" y="98932"/>
                </a:lnTo>
                <a:lnTo>
                  <a:pt x="1223517" y="98932"/>
                </a:lnTo>
                <a:lnTo>
                  <a:pt x="1217080" y="106713"/>
                </a:lnTo>
                <a:lnTo>
                  <a:pt x="1211834" y="127936"/>
                </a:lnTo>
                <a:lnTo>
                  <a:pt x="1208301" y="159422"/>
                </a:lnTo>
                <a:lnTo>
                  <a:pt x="1207007" y="197992"/>
                </a:lnTo>
                <a:lnTo>
                  <a:pt x="1205714" y="159422"/>
                </a:lnTo>
                <a:lnTo>
                  <a:pt x="1202181" y="127936"/>
                </a:lnTo>
                <a:lnTo>
                  <a:pt x="1196935" y="106713"/>
                </a:lnTo>
                <a:lnTo>
                  <a:pt x="1190497" y="98932"/>
                </a:lnTo>
                <a:lnTo>
                  <a:pt x="16509" y="98932"/>
                </a:lnTo>
                <a:lnTo>
                  <a:pt x="10072" y="91154"/>
                </a:lnTo>
                <a:lnTo>
                  <a:pt x="4825" y="69945"/>
                </a:lnTo>
                <a:lnTo>
                  <a:pt x="1293" y="38496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00904" y="3433954"/>
            <a:ext cx="1430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Globally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sorted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109" y="2299971"/>
            <a:ext cx="2562605" cy="1962150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028979" y="2481072"/>
            <a:ext cx="1952625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95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00"/>
              </a:lnSpc>
              <a:spcBef>
                <a:spcPts val="2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communication 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7801" y="8328147"/>
            <a:ext cx="1318895" cy="1070610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745"/>
              </a:spcBef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1</a:t>
            </a:r>
            <a:endParaRPr sz="2775" baseline="-21021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[1,</a:t>
            </a:r>
            <a:r>
              <a:rPr sz="1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35]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36800" y="8432355"/>
            <a:ext cx="1435100" cy="97345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1280"/>
              </a:spcBef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2</a:t>
            </a:r>
            <a:endParaRPr sz="2775" baseline="-21021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Range</a:t>
            </a:r>
            <a:r>
              <a:rPr sz="18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[36,</a:t>
            </a:r>
            <a:r>
              <a:rPr sz="1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Calibri"/>
                <a:cs typeface="Calibri"/>
              </a:rPr>
              <a:t>71]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61053" y="8442940"/>
            <a:ext cx="3248660" cy="95567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1195"/>
              </a:spcBef>
              <a:tabLst>
                <a:tab pos="2059939" algn="l"/>
              </a:tabLst>
            </a:pP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3</a:t>
            </a:r>
            <a:r>
              <a:rPr sz="2775" baseline="-21021" dirty="0">
                <a:solidFill>
                  <a:srgbClr val="04B37C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04B37C"/>
                </a:solidFill>
                <a:latin typeface="Calibri"/>
                <a:cs typeface="Calibri"/>
              </a:rPr>
              <a:t>PN</a:t>
            </a:r>
            <a:r>
              <a:rPr sz="2775" spc="-37" baseline="-21021" dirty="0">
                <a:solidFill>
                  <a:srgbClr val="04B37C"/>
                </a:solidFill>
                <a:latin typeface="Calibri"/>
                <a:cs typeface="Calibri"/>
              </a:rPr>
              <a:t>4</a:t>
            </a:r>
            <a:endParaRPr sz="2775" baseline="-21021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18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[72,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107]</a:t>
            </a:r>
            <a:r>
              <a:rPr sz="1800" b="1" spc="3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baseline="1543" dirty="0">
                <a:solidFill>
                  <a:srgbClr val="00AFEF"/>
                </a:solidFill>
                <a:latin typeface="Calibri"/>
                <a:cs typeface="Calibri"/>
              </a:rPr>
              <a:t>Range</a:t>
            </a:r>
            <a:r>
              <a:rPr sz="2700" b="1" spc="-60" baseline="1543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700" b="1" baseline="1543" dirty="0">
                <a:solidFill>
                  <a:srgbClr val="00AFEF"/>
                </a:solidFill>
                <a:latin typeface="Calibri"/>
                <a:cs typeface="Calibri"/>
              </a:rPr>
              <a:t>[108,</a:t>
            </a:r>
            <a:r>
              <a:rPr sz="2700" b="1" spc="-44" baseline="1543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700" b="1" spc="-30" baseline="1543" dirty="0">
                <a:solidFill>
                  <a:srgbClr val="00AFEF"/>
                </a:solidFill>
                <a:latin typeface="Calibri"/>
                <a:cs typeface="Calibri"/>
              </a:rPr>
              <a:t>136]</a:t>
            </a:r>
            <a:endParaRPr sz="2700" baseline="1543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695572" y="2467611"/>
            <a:ext cx="2875915" cy="5257800"/>
            <a:chOff x="3317747" y="1684020"/>
            <a:chExt cx="2875915" cy="5257800"/>
          </a:xfrm>
        </p:grpSpPr>
        <p:sp>
          <p:nvSpPr>
            <p:cNvPr id="50" name="object 50"/>
            <p:cNvSpPr/>
            <p:nvPr/>
          </p:nvSpPr>
          <p:spPr>
            <a:xfrm>
              <a:off x="3355847" y="1722120"/>
              <a:ext cx="2432685" cy="3959225"/>
            </a:xfrm>
            <a:custGeom>
              <a:avLst/>
              <a:gdLst/>
              <a:ahLst/>
              <a:cxnLst/>
              <a:rect l="l" t="t" r="r" b="b"/>
              <a:pathLst>
                <a:path w="2432685" h="3959225">
                  <a:moveTo>
                    <a:pt x="1706879" y="0"/>
                  </a:moveTo>
                  <a:lnTo>
                    <a:pt x="1753621" y="2360"/>
                  </a:lnTo>
                  <a:lnTo>
                    <a:pt x="1799013" y="9289"/>
                  </a:lnTo>
                  <a:lnTo>
                    <a:pt x="1842826" y="20557"/>
                  </a:lnTo>
                  <a:lnTo>
                    <a:pt x="1884830" y="35933"/>
                  </a:lnTo>
                  <a:lnTo>
                    <a:pt x="1924796" y="55187"/>
                  </a:lnTo>
                  <a:lnTo>
                    <a:pt x="1962492" y="78090"/>
                  </a:lnTo>
                  <a:lnTo>
                    <a:pt x="1997689" y="104411"/>
                  </a:lnTo>
                  <a:lnTo>
                    <a:pt x="2030158" y="133921"/>
                  </a:lnTo>
                  <a:lnTo>
                    <a:pt x="2059668" y="166390"/>
                  </a:lnTo>
                  <a:lnTo>
                    <a:pt x="2085989" y="201587"/>
                  </a:lnTo>
                  <a:lnTo>
                    <a:pt x="2108892" y="239283"/>
                  </a:lnTo>
                  <a:lnTo>
                    <a:pt x="2128146" y="279249"/>
                  </a:lnTo>
                  <a:lnTo>
                    <a:pt x="2143522" y="321253"/>
                  </a:lnTo>
                  <a:lnTo>
                    <a:pt x="2154790" y="365066"/>
                  </a:lnTo>
                  <a:lnTo>
                    <a:pt x="2161719" y="410458"/>
                  </a:lnTo>
                  <a:lnTo>
                    <a:pt x="2164079" y="457200"/>
                  </a:lnTo>
                </a:path>
                <a:path w="2432685" h="3959225">
                  <a:moveTo>
                    <a:pt x="253" y="501903"/>
                  </a:moveTo>
                  <a:lnTo>
                    <a:pt x="400" y="455097"/>
                  </a:lnTo>
                  <a:lnTo>
                    <a:pt x="5171" y="409421"/>
                  </a:lnTo>
                  <a:lnTo>
                    <a:pt x="14348" y="365117"/>
                  </a:lnTo>
                  <a:lnTo>
                    <a:pt x="27713" y="322425"/>
                  </a:lnTo>
                  <a:lnTo>
                    <a:pt x="45047" y="281585"/>
                  </a:lnTo>
                  <a:lnTo>
                    <a:pt x="66132" y="242840"/>
                  </a:lnTo>
                  <a:lnTo>
                    <a:pt x="90750" y="206429"/>
                  </a:lnTo>
                  <a:lnTo>
                    <a:pt x="118681" y="172593"/>
                  </a:lnTo>
                  <a:lnTo>
                    <a:pt x="149708" y="141572"/>
                  </a:lnTo>
                  <a:lnTo>
                    <a:pt x="183612" y="113608"/>
                  </a:lnTo>
                  <a:lnTo>
                    <a:pt x="220175" y="88942"/>
                  </a:lnTo>
                  <a:lnTo>
                    <a:pt x="259179" y="67814"/>
                  </a:lnTo>
                  <a:lnTo>
                    <a:pt x="300404" y="50464"/>
                  </a:lnTo>
                  <a:lnTo>
                    <a:pt x="343633" y="37134"/>
                  </a:lnTo>
                  <a:lnTo>
                    <a:pt x="388647" y="28064"/>
                  </a:lnTo>
                  <a:lnTo>
                    <a:pt x="435228" y="23495"/>
                  </a:lnTo>
                </a:path>
                <a:path w="2432685" h="3959225">
                  <a:moveTo>
                    <a:pt x="435863" y="22859"/>
                  </a:moveTo>
                  <a:lnTo>
                    <a:pt x="1706879" y="0"/>
                  </a:lnTo>
                </a:path>
                <a:path w="2432685" h="3959225">
                  <a:moveTo>
                    <a:pt x="0" y="487679"/>
                  </a:moveTo>
                  <a:lnTo>
                    <a:pt x="934974" y="2419350"/>
                  </a:lnTo>
                </a:path>
                <a:path w="2432685" h="3959225">
                  <a:moveTo>
                    <a:pt x="915924" y="2374391"/>
                  </a:moveTo>
                  <a:lnTo>
                    <a:pt x="2432430" y="3958970"/>
                  </a:lnTo>
                </a:path>
              </a:pathLst>
            </a:custGeom>
            <a:ln w="76200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64656" y="5651500"/>
              <a:ext cx="429259" cy="1290320"/>
            </a:xfrm>
            <a:custGeom>
              <a:avLst/>
              <a:gdLst/>
              <a:ahLst/>
              <a:cxnLst/>
              <a:rect l="l" t="t" r="r" b="b"/>
              <a:pathLst>
                <a:path w="429260" h="1290320">
                  <a:moveTo>
                    <a:pt x="185292" y="1034795"/>
                  </a:moveTo>
                  <a:lnTo>
                    <a:pt x="183260" y="1290320"/>
                  </a:lnTo>
                  <a:lnTo>
                    <a:pt x="389000" y="1138555"/>
                  </a:lnTo>
                  <a:lnTo>
                    <a:pt x="386507" y="1137285"/>
                  </a:lnTo>
                  <a:lnTo>
                    <a:pt x="304038" y="1137285"/>
                  </a:lnTo>
                  <a:lnTo>
                    <a:pt x="235584" y="1103883"/>
                  </a:lnTo>
                  <a:lnTo>
                    <a:pt x="252609" y="1069084"/>
                  </a:lnTo>
                  <a:lnTo>
                    <a:pt x="185292" y="1034795"/>
                  </a:lnTo>
                  <a:close/>
                </a:path>
                <a:path w="429260" h="1290320">
                  <a:moveTo>
                    <a:pt x="252609" y="1069084"/>
                  </a:moveTo>
                  <a:lnTo>
                    <a:pt x="235706" y="1103636"/>
                  </a:lnTo>
                  <a:lnTo>
                    <a:pt x="235584" y="1103883"/>
                  </a:lnTo>
                  <a:lnTo>
                    <a:pt x="304038" y="1137285"/>
                  </a:lnTo>
                  <a:lnTo>
                    <a:pt x="320324" y="1103883"/>
                  </a:lnTo>
                  <a:lnTo>
                    <a:pt x="320445" y="1103636"/>
                  </a:lnTo>
                  <a:lnTo>
                    <a:pt x="252609" y="1069084"/>
                  </a:lnTo>
                  <a:close/>
                </a:path>
                <a:path w="429260" h="1290320">
                  <a:moveTo>
                    <a:pt x="320445" y="1103636"/>
                  </a:moveTo>
                  <a:lnTo>
                    <a:pt x="304038" y="1137285"/>
                  </a:lnTo>
                  <a:lnTo>
                    <a:pt x="386507" y="1137285"/>
                  </a:lnTo>
                  <a:lnTo>
                    <a:pt x="320445" y="1103636"/>
                  </a:lnTo>
                  <a:close/>
                </a:path>
                <a:path w="429260" h="1290320">
                  <a:moveTo>
                    <a:pt x="46989" y="0"/>
                  </a:moveTo>
                  <a:lnTo>
                    <a:pt x="0" y="59944"/>
                  </a:lnTo>
                  <a:lnTo>
                    <a:pt x="38480" y="90042"/>
                  </a:lnTo>
                  <a:lnTo>
                    <a:pt x="76072" y="120269"/>
                  </a:lnTo>
                  <a:lnTo>
                    <a:pt x="112267" y="151129"/>
                  </a:lnTo>
                  <a:lnTo>
                    <a:pt x="146430" y="183261"/>
                  </a:lnTo>
                  <a:lnTo>
                    <a:pt x="177926" y="216408"/>
                  </a:lnTo>
                  <a:lnTo>
                    <a:pt x="207137" y="252094"/>
                  </a:lnTo>
                  <a:lnTo>
                    <a:pt x="233171" y="290194"/>
                  </a:lnTo>
                  <a:lnTo>
                    <a:pt x="256031" y="331724"/>
                  </a:lnTo>
                  <a:lnTo>
                    <a:pt x="277367" y="378332"/>
                  </a:lnTo>
                  <a:lnTo>
                    <a:pt x="297560" y="429260"/>
                  </a:lnTo>
                  <a:lnTo>
                    <a:pt x="315721" y="483362"/>
                  </a:lnTo>
                  <a:lnTo>
                    <a:pt x="331088" y="539750"/>
                  </a:lnTo>
                  <a:lnTo>
                    <a:pt x="342772" y="597788"/>
                  </a:lnTo>
                  <a:lnTo>
                    <a:pt x="350265" y="656336"/>
                  </a:lnTo>
                  <a:lnTo>
                    <a:pt x="352654" y="713486"/>
                  </a:lnTo>
                  <a:lnTo>
                    <a:pt x="352678" y="714882"/>
                  </a:lnTo>
                  <a:lnTo>
                    <a:pt x="349503" y="772541"/>
                  </a:lnTo>
                  <a:lnTo>
                    <a:pt x="339978" y="830072"/>
                  </a:lnTo>
                  <a:lnTo>
                    <a:pt x="324484" y="889507"/>
                  </a:lnTo>
                  <a:lnTo>
                    <a:pt x="303783" y="950722"/>
                  </a:lnTo>
                  <a:lnTo>
                    <a:pt x="278510" y="1013332"/>
                  </a:lnTo>
                  <a:lnTo>
                    <a:pt x="252609" y="1069084"/>
                  </a:lnTo>
                  <a:lnTo>
                    <a:pt x="320445" y="1103636"/>
                  </a:lnTo>
                  <a:lnTo>
                    <a:pt x="348741" y="1042669"/>
                  </a:lnTo>
                  <a:lnTo>
                    <a:pt x="375538" y="976249"/>
                  </a:lnTo>
                  <a:lnTo>
                    <a:pt x="397763" y="910208"/>
                  </a:lnTo>
                  <a:lnTo>
                    <a:pt x="414781" y="844295"/>
                  </a:lnTo>
                  <a:lnTo>
                    <a:pt x="425450" y="778637"/>
                  </a:lnTo>
                  <a:lnTo>
                    <a:pt x="428840" y="714882"/>
                  </a:lnTo>
                  <a:lnTo>
                    <a:pt x="428878" y="713486"/>
                  </a:lnTo>
                  <a:lnTo>
                    <a:pt x="428339" y="685673"/>
                  </a:lnTo>
                  <a:lnTo>
                    <a:pt x="428243" y="680719"/>
                  </a:lnTo>
                  <a:lnTo>
                    <a:pt x="426084" y="648081"/>
                  </a:lnTo>
                  <a:lnTo>
                    <a:pt x="417702" y="583819"/>
                  </a:lnTo>
                  <a:lnTo>
                    <a:pt x="404875" y="520954"/>
                  </a:lnTo>
                  <a:lnTo>
                    <a:pt x="388238" y="460120"/>
                  </a:lnTo>
                  <a:lnTo>
                    <a:pt x="368680" y="401955"/>
                  </a:lnTo>
                  <a:lnTo>
                    <a:pt x="347090" y="347472"/>
                  </a:lnTo>
                  <a:lnTo>
                    <a:pt x="323595" y="296291"/>
                  </a:lnTo>
                  <a:lnTo>
                    <a:pt x="297052" y="248666"/>
                  </a:lnTo>
                  <a:lnTo>
                    <a:pt x="266953" y="204850"/>
                  </a:lnTo>
                  <a:lnTo>
                    <a:pt x="234060" y="164846"/>
                  </a:lnTo>
                  <a:lnTo>
                    <a:pt x="198500" y="127635"/>
                  </a:lnTo>
                  <a:lnTo>
                    <a:pt x="161670" y="93217"/>
                  </a:lnTo>
                  <a:lnTo>
                    <a:pt x="123825" y="60960"/>
                  </a:lnTo>
                  <a:lnTo>
                    <a:pt x="85470" y="30099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886200" y="1219200"/>
            <a:ext cx="3012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globally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sorted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tuple emerges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root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transmitted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PN</a:t>
            </a:r>
            <a:r>
              <a:rPr sz="1800" spc="-25" dirty="0">
                <a:latin typeface="Calibri"/>
                <a:cs typeface="Calibri"/>
              </a:rPr>
              <a:t> in </a:t>
            </a:r>
            <a:r>
              <a:rPr sz="1800" spc="-10" dirty="0">
                <a:latin typeface="Calibri"/>
                <a:cs typeface="Calibri"/>
              </a:rPr>
              <a:t>accordance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>
            <a:extLst>
              <a:ext uri="{FF2B5EF4-FFF2-40B4-BE49-F238E27FC236}">
                <a16:creationId xmlns:a16="http://schemas.microsoft.com/office/drawing/2014/main" id="{4BBA6AF2-D0B4-687E-7797-3A62E013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6657493" cy="861774"/>
          </a:xfrm>
        </p:spPr>
        <p:txBody>
          <a:bodyPr/>
          <a:lstStyle/>
          <a:p>
            <a:r>
              <a:rPr lang="en-US" sz="2800" i="0" dirty="0"/>
              <a:t>Teradata DBC/1012:  Distribution of Data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1B28B4E-0E98-9566-BCA1-AA75DE78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6601432" cy="80772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94239" y="1048207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EE1331-DC7C-8682-C67A-AAF85AAE65DF}"/>
              </a:ext>
            </a:extLst>
          </p:cNvPr>
          <p:cNvGrpSpPr/>
          <p:nvPr/>
        </p:nvGrpSpPr>
        <p:grpSpPr>
          <a:xfrm>
            <a:off x="1446592" y="1371600"/>
            <a:ext cx="5083810" cy="4064326"/>
            <a:chOff x="1360483" y="1670629"/>
            <a:chExt cx="5083810" cy="4064326"/>
          </a:xfrm>
        </p:grpSpPr>
        <p:grpSp>
          <p:nvGrpSpPr>
            <p:cNvPr id="6" name="object 6"/>
            <p:cNvGrpSpPr/>
            <p:nvPr/>
          </p:nvGrpSpPr>
          <p:grpSpPr>
            <a:xfrm>
              <a:off x="1360483" y="1873520"/>
              <a:ext cx="5083810" cy="3861435"/>
              <a:chOff x="1360483" y="1873520"/>
              <a:chExt cx="5083810" cy="386143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1508345" y="1880577"/>
                <a:ext cx="4928870" cy="3811904"/>
              </a:xfrm>
              <a:custGeom>
                <a:avLst/>
                <a:gdLst/>
                <a:ahLst/>
                <a:cxnLst/>
                <a:rect l="l" t="t" r="r" b="b"/>
                <a:pathLst>
                  <a:path w="4928870" h="3811904">
                    <a:moveTo>
                      <a:pt x="845202" y="2717836"/>
                    </a:moveTo>
                    <a:lnTo>
                      <a:pt x="834130" y="2731568"/>
                    </a:lnTo>
                    <a:lnTo>
                      <a:pt x="803943" y="2742785"/>
                    </a:lnTo>
                    <a:lnTo>
                      <a:pt x="759182" y="2750350"/>
                    </a:lnTo>
                    <a:lnTo>
                      <a:pt x="704390" y="2753124"/>
                    </a:lnTo>
                    <a:lnTo>
                      <a:pt x="649598" y="2750350"/>
                    </a:lnTo>
                    <a:lnTo>
                      <a:pt x="604837" y="2742785"/>
                    </a:lnTo>
                    <a:lnTo>
                      <a:pt x="574650" y="2731568"/>
                    </a:lnTo>
                    <a:lnTo>
                      <a:pt x="563578" y="2717836"/>
                    </a:lnTo>
                    <a:lnTo>
                      <a:pt x="574650" y="2704101"/>
                    </a:lnTo>
                    <a:lnTo>
                      <a:pt x="604837" y="2692879"/>
                    </a:lnTo>
                    <a:lnTo>
                      <a:pt x="649598" y="2685311"/>
                    </a:lnTo>
                    <a:lnTo>
                      <a:pt x="704390" y="2682535"/>
                    </a:lnTo>
                    <a:lnTo>
                      <a:pt x="759182" y="2685311"/>
                    </a:lnTo>
                    <a:lnTo>
                      <a:pt x="803943" y="2692879"/>
                    </a:lnTo>
                    <a:lnTo>
                      <a:pt x="834130" y="2704101"/>
                    </a:lnTo>
                    <a:lnTo>
                      <a:pt x="845202" y="2717836"/>
                    </a:lnTo>
                  </a:path>
                  <a:path w="4928870" h="3811904">
                    <a:moveTo>
                      <a:pt x="1407537" y="2717836"/>
                    </a:moveTo>
                    <a:lnTo>
                      <a:pt x="1396465" y="2731568"/>
                    </a:lnTo>
                    <a:lnTo>
                      <a:pt x="1366278" y="2742785"/>
                    </a:lnTo>
                    <a:lnTo>
                      <a:pt x="1321517" y="2750350"/>
                    </a:lnTo>
                    <a:lnTo>
                      <a:pt x="1266725" y="2753124"/>
                    </a:lnTo>
                    <a:lnTo>
                      <a:pt x="1211928" y="2750350"/>
                    </a:lnTo>
                    <a:lnTo>
                      <a:pt x="1167168" y="2742785"/>
                    </a:lnTo>
                    <a:lnTo>
                      <a:pt x="1136983" y="2731568"/>
                    </a:lnTo>
                    <a:lnTo>
                      <a:pt x="1125913" y="2717836"/>
                    </a:lnTo>
                    <a:lnTo>
                      <a:pt x="1136983" y="2704101"/>
                    </a:lnTo>
                    <a:lnTo>
                      <a:pt x="1167168" y="2692879"/>
                    </a:lnTo>
                    <a:lnTo>
                      <a:pt x="1211928" y="2685311"/>
                    </a:lnTo>
                    <a:lnTo>
                      <a:pt x="1266725" y="2682535"/>
                    </a:lnTo>
                    <a:lnTo>
                      <a:pt x="1321517" y="2685311"/>
                    </a:lnTo>
                    <a:lnTo>
                      <a:pt x="1366278" y="2692879"/>
                    </a:lnTo>
                    <a:lnTo>
                      <a:pt x="1396465" y="2704101"/>
                    </a:lnTo>
                    <a:lnTo>
                      <a:pt x="1407537" y="2717836"/>
                    </a:lnTo>
                  </a:path>
                  <a:path w="4928870" h="3811904">
                    <a:moveTo>
                      <a:pt x="563248" y="2717658"/>
                    </a:moveTo>
                    <a:lnTo>
                      <a:pt x="563248" y="2929426"/>
                    </a:lnTo>
                  </a:path>
                  <a:path w="4928870" h="3811904">
                    <a:moveTo>
                      <a:pt x="844872" y="2717658"/>
                    </a:moveTo>
                    <a:lnTo>
                      <a:pt x="844872" y="2929426"/>
                    </a:lnTo>
                  </a:path>
                  <a:path w="4928870" h="3811904">
                    <a:moveTo>
                      <a:pt x="1126484" y="2717658"/>
                    </a:moveTo>
                    <a:lnTo>
                      <a:pt x="1126484" y="2929426"/>
                    </a:lnTo>
                  </a:path>
                  <a:path w="4928870" h="3811904">
                    <a:moveTo>
                      <a:pt x="1408108" y="2717658"/>
                    </a:moveTo>
                    <a:lnTo>
                      <a:pt x="1408108" y="2929426"/>
                    </a:lnTo>
                  </a:path>
                  <a:path w="4928870" h="3811904">
                    <a:moveTo>
                      <a:pt x="563248" y="847059"/>
                    </a:moveTo>
                    <a:lnTo>
                      <a:pt x="563248" y="352946"/>
                    </a:lnTo>
                    <a:lnTo>
                      <a:pt x="4928373" y="352946"/>
                    </a:lnTo>
                  </a:path>
                  <a:path w="4928870" h="3811904">
                    <a:moveTo>
                      <a:pt x="704060" y="847059"/>
                    </a:moveTo>
                    <a:lnTo>
                      <a:pt x="704060" y="494125"/>
                    </a:lnTo>
                    <a:lnTo>
                      <a:pt x="1830544" y="494125"/>
                    </a:lnTo>
                    <a:lnTo>
                      <a:pt x="1830544" y="847059"/>
                    </a:lnTo>
                  </a:path>
                  <a:path w="4928870" h="3811904">
                    <a:moveTo>
                      <a:pt x="1971356" y="847059"/>
                    </a:moveTo>
                    <a:lnTo>
                      <a:pt x="1971356" y="494125"/>
                    </a:lnTo>
                    <a:lnTo>
                      <a:pt x="3097828" y="494125"/>
                    </a:lnTo>
                    <a:lnTo>
                      <a:pt x="3097828" y="847059"/>
                    </a:lnTo>
                  </a:path>
                  <a:path w="4928870" h="3811904">
                    <a:moveTo>
                      <a:pt x="3238640" y="847059"/>
                    </a:moveTo>
                    <a:lnTo>
                      <a:pt x="3238640" y="494125"/>
                    </a:lnTo>
                    <a:lnTo>
                      <a:pt x="4365124" y="494125"/>
                    </a:lnTo>
                    <a:lnTo>
                      <a:pt x="4365124" y="847059"/>
                    </a:lnTo>
                  </a:path>
                  <a:path w="4928870" h="3811904">
                    <a:moveTo>
                      <a:pt x="4505936" y="847059"/>
                    </a:moveTo>
                    <a:lnTo>
                      <a:pt x="4505936" y="494125"/>
                    </a:lnTo>
                    <a:lnTo>
                      <a:pt x="4857967" y="494125"/>
                    </a:lnTo>
                  </a:path>
                  <a:path w="4928870" h="3811904">
                    <a:moveTo>
                      <a:pt x="0" y="847059"/>
                    </a:moveTo>
                    <a:lnTo>
                      <a:pt x="0" y="0"/>
                    </a:lnTo>
                    <a:lnTo>
                      <a:pt x="4646748" y="0"/>
                    </a:lnTo>
                  </a:path>
                  <a:path w="4928870" h="3811904">
                    <a:moveTo>
                      <a:pt x="140812" y="847059"/>
                    </a:moveTo>
                    <a:lnTo>
                      <a:pt x="140812" y="141178"/>
                    </a:lnTo>
                    <a:lnTo>
                      <a:pt x="1267296" y="141178"/>
                    </a:lnTo>
                    <a:lnTo>
                      <a:pt x="1267296" y="352946"/>
                    </a:lnTo>
                  </a:path>
                  <a:path w="4928870" h="3811904">
                    <a:moveTo>
                      <a:pt x="1267296" y="494125"/>
                    </a:moveTo>
                    <a:lnTo>
                      <a:pt x="1267296" y="847059"/>
                    </a:lnTo>
                  </a:path>
                  <a:path w="4928870" h="3811904">
                    <a:moveTo>
                      <a:pt x="1408108" y="494125"/>
                    </a:moveTo>
                    <a:lnTo>
                      <a:pt x="1408108" y="847059"/>
                    </a:lnTo>
                  </a:path>
                  <a:path w="4928870" h="3811904">
                    <a:moveTo>
                      <a:pt x="2534592" y="494125"/>
                    </a:moveTo>
                    <a:lnTo>
                      <a:pt x="2534592" y="847059"/>
                    </a:lnTo>
                  </a:path>
                  <a:path w="4928870" h="3811904">
                    <a:moveTo>
                      <a:pt x="2675404" y="494125"/>
                    </a:moveTo>
                    <a:lnTo>
                      <a:pt x="2675404" y="847059"/>
                    </a:lnTo>
                  </a:path>
                  <a:path w="4928870" h="3811904">
                    <a:moveTo>
                      <a:pt x="3801888" y="494125"/>
                    </a:moveTo>
                    <a:lnTo>
                      <a:pt x="3801888" y="847059"/>
                    </a:lnTo>
                  </a:path>
                  <a:path w="4928870" h="3811904">
                    <a:moveTo>
                      <a:pt x="3942701" y="494125"/>
                    </a:moveTo>
                    <a:lnTo>
                      <a:pt x="3942701" y="847059"/>
                    </a:lnTo>
                  </a:path>
                  <a:path w="4928870" h="3811904">
                    <a:moveTo>
                      <a:pt x="1408108" y="352946"/>
                    </a:moveTo>
                    <a:lnTo>
                      <a:pt x="1408108" y="141178"/>
                    </a:lnTo>
                    <a:lnTo>
                      <a:pt x="2534592" y="141178"/>
                    </a:lnTo>
                    <a:lnTo>
                      <a:pt x="2534592" y="352946"/>
                    </a:lnTo>
                  </a:path>
                  <a:path w="4928870" h="3811904">
                    <a:moveTo>
                      <a:pt x="2675404" y="352946"/>
                    </a:moveTo>
                    <a:lnTo>
                      <a:pt x="2675404" y="141178"/>
                    </a:lnTo>
                    <a:lnTo>
                      <a:pt x="3801888" y="141178"/>
                    </a:lnTo>
                    <a:lnTo>
                      <a:pt x="3801888" y="352946"/>
                    </a:lnTo>
                  </a:path>
                  <a:path w="4928870" h="3811904">
                    <a:moveTo>
                      <a:pt x="3942701" y="352946"/>
                    </a:moveTo>
                    <a:lnTo>
                      <a:pt x="3942701" y="141178"/>
                    </a:lnTo>
                    <a:lnTo>
                      <a:pt x="4576342" y="141178"/>
                    </a:lnTo>
                  </a:path>
                  <a:path w="4928870" h="3811904">
                    <a:moveTo>
                      <a:pt x="316833" y="1694118"/>
                    </a:moveTo>
                    <a:lnTo>
                      <a:pt x="316833" y="3811786"/>
                    </a:lnTo>
                  </a:path>
                  <a:path w="4928870" h="3811904">
                    <a:moveTo>
                      <a:pt x="387226" y="1694118"/>
                    </a:moveTo>
                    <a:lnTo>
                      <a:pt x="387226" y="2152955"/>
                    </a:lnTo>
                    <a:lnTo>
                      <a:pt x="704060" y="2152955"/>
                    </a:lnTo>
                  </a:path>
                  <a:path w="4928870" h="3811904">
                    <a:moveTo>
                      <a:pt x="704060" y="2223532"/>
                    </a:moveTo>
                    <a:lnTo>
                      <a:pt x="387226" y="2223532"/>
                    </a:lnTo>
                    <a:lnTo>
                      <a:pt x="387226" y="3423538"/>
                    </a:lnTo>
                    <a:lnTo>
                      <a:pt x="704060" y="3423538"/>
                    </a:lnTo>
                  </a:path>
                  <a:path w="4928870" h="3811904">
                    <a:moveTo>
                      <a:pt x="704060" y="3494128"/>
                    </a:moveTo>
                    <a:lnTo>
                      <a:pt x="387226" y="3494128"/>
                    </a:lnTo>
                    <a:lnTo>
                      <a:pt x="387226" y="3811786"/>
                    </a:lnTo>
                  </a:path>
                  <a:path w="4928870" h="3811904">
                    <a:moveTo>
                      <a:pt x="1584117" y="1694118"/>
                    </a:moveTo>
                    <a:lnTo>
                      <a:pt x="1584117" y="2152955"/>
                    </a:lnTo>
                    <a:lnTo>
                      <a:pt x="1267296" y="2152955"/>
                    </a:lnTo>
                  </a:path>
                  <a:path w="4928870" h="3811904">
                    <a:moveTo>
                      <a:pt x="1267296" y="2223532"/>
                    </a:moveTo>
                    <a:lnTo>
                      <a:pt x="1584117" y="2223532"/>
                    </a:lnTo>
                    <a:lnTo>
                      <a:pt x="1584117" y="3423538"/>
                    </a:lnTo>
                    <a:lnTo>
                      <a:pt x="1267296" y="3423538"/>
                    </a:lnTo>
                  </a:path>
                  <a:path w="4928870" h="3811904">
                    <a:moveTo>
                      <a:pt x="1267296" y="3494128"/>
                    </a:moveTo>
                    <a:lnTo>
                      <a:pt x="1584117" y="3494128"/>
                    </a:lnTo>
                    <a:lnTo>
                      <a:pt x="1584117" y="3811786"/>
                    </a:lnTo>
                  </a:path>
                </a:pathLst>
              </a:custGeom>
              <a:ln w="1409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212406" y="4280590"/>
                <a:ext cx="563245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847089">
                    <a:moveTo>
                      <a:pt x="140812" y="0"/>
                    </a:moveTo>
                    <a:lnTo>
                      <a:pt x="0" y="317645"/>
                    </a:lnTo>
                  </a:path>
                  <a:path w="563244" h="847089">
                    <a:moveTo>
                      <a:pt x="422423" y="0"/>
                    </a:moveTo>
                    <a:lnTo>
                      <a:pt x="563235" y="317645"/>
                    </a:lnTo>
                  </a:path>
                  <a:path w="563244" h="847089">
                    <a:moveTo>
                      <a:pt x="0" y="564702"/>
                    </a:moveTo>
                    <a:lnTo>
                      <a:pt x="140812" y="847059"/>
                    </a:lnTo>
                  </a:path>
                  <a:path w="563244" h="847089">
                    <a:moveTo>
                      <a:pt x="563235" y="564702"/>
                    </a:moveTo>
                    <a:lnTo>
                      <a:pt x="422423" y="847059"/>
                    </a:lnTo>
                  </a:path>
                </a:pathLst>
              </a:custGeom>
              <a:ln w="2819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367533" y="2727637"/>
                <a:ext cx="3942715" cy="2541270"/>
              </a:xfrm>
              <a:custGeom>
                <a:avLst/>
                <a:gdLst/>
                <a:ahLst/>
                <a:cxnLst/>
                <a:rect l="l" t="t" r="r" b="b"/>
                <a:pathLst>
                  <a:path w="3942715" h="2541270">
                    <a:moveTo>
                      <a:pt x="2161444" y="1270595"/>
                    </a:moveTo>
                    <a:lnTo>
                      <a:pt x="2142262" y="1274479"/>
                    </a:lnTo>
                    <a:lnTo>
                      <a:pt x="2126599" y="1285070"/>
                    </a:lnTo>
                    <a:lnTo>
                      <a:pt x="2116040" y="1300777"/>
                    </a:lnTo>
                    <a:lnTo>
                      <a:pt x="2112168" y="1320011"/>
                    </a:lnTo>
                    <a:lnTo>
                      <a:pt x="2112168" y="1644715"/>
                    </a:lnTo>
                    <a:lnTo>
                      <a:pt x="2116040" y="1663949"/>
                    </a:lnTo>
                    <a:lnTo>
                      <a:pt x="2126599" y="1679657"/>
                    </a:lnTo>
                    <a:lnTo>
                      <a:pt x="2142262" y="1690247"/>
                    </a:lnTo>
                    <a:lnTo>
                      <a:pt x="2161444" y="1694131"/>
                    </a:lnTo>
                    <a:lnTo>
                      <a:pt x="2626116" y="1694131"/>
                    </a:lnTo>
                    <a:lnTo>
                      <a:pt x="2645300" y="1690247"/>
                    </a:lnTo>
                    <a:lnTo>
                      <a:pt x="2660967" y="1679657"/>
                    </a:lnTo>
                    <a:lnTo>
                      <a:pt x="2671531" y="1663949"/>
                    </a:lnTo>
                    <a:lnTo>
                      <a:pt x="2675404" y="1644715"/>
                    </a:lnTo>
                    <a:lnTo>
                      <a:pt x="2675404" y="1320011"/>
                    </a:lnTo>
                    <a:lnTo>
                      <a:pt x="2671531" y="1300777"/>
                    </a:lnTo>
                    <a:lnTo>
                      <a:pt x="2660967" y="1285070"/>
                    </a:lnTo>
                    <a:lnTo>
                      <a:pt x="2645300" y="1274479"/>
                    </a:lnTo>
                    <a:lnTo>
                      <a:pt x="2626116" y="1270595"/>
                    </a:lnTo>
                    <a:lnTo>
                      <a:pt x="2161444" y="1270595"/>
                    </a:lnTo>
                    <a:close/>
                  </a:path>
                  <a:path w="3942715" h="2541270">
                    <a:moveTo>
                      <a:pt x="3428740" y="1129416"/>
                    </a:moveTo>
                    <a:lnTo>
                      <a:pt x="3409556" y="1133300"/>
                    </a:lnTo>
                    <a:lnTo>
                      <a:pt x="3393889" y="1143891"/>
                    </a:lnTo>
                    <a:lnTo>
                      <a:pt x="3383326" y="1159599"/>
                    </a:lnTo>
                    <a:lnTo>
                      <a:pt x="3379452" y="1178833"/>
                    </a:lnTo>
                    <a:lnTo>
                      <a:pt x="3379452" y="1503536"/>
                    </a:lnTo>
                    <a:lnTo>
                      <a:pt x="3383326" y="1522770"/>
                    </a:lnTo>
                    <a:lnTo>
                      <a:pt x="3393889" y="1538478"/>
                    </a:lnTo>
                    <a:lnTo>
                      <a:pt x="3409556" y="1549069"/>
                    </a:lnTo>
                    <a:lnTo>
                      <a:pt x="3428740" y="1552952"/>
                    </a:lnTo>
                    <a:lnTo>
                      <a:pt x="3893412" y="1552952"/>
                    </a:lnTo>
                    <a:lnTo>
                      <a:pt x="3912597" y="1549069"/>
                    </a:lnTo>
                    <a:lnTo>
                      <a:pt x="3928264" y="1538478"/>
                    </a:lnTo>
                    <a:lnTo>
                      <a:pt x="3938827" y="1522770"/>
                    </a:lnTo>
                    <a:lnTo>
                      <a:pt x="3942701" y="1503536"/>
                    </a:lnTo>
                    <a:lnTo>
                      <a:pt x="3942701" y="1178833"/>
                    </a:lnTo>
                    <a:lnTo>
                      <a:pt x="3938827" y="1159599"/>
                    </a:lnTo>
                    <a:lnTo>
                      <a:pt x="3928264" y="1143891"/>
                    </a:lnTo>
                    <a:lnTo>
                      <a:pt x="3912597" y="1133300"/>
                    </a:lnTo>
                    <a:lnTo>
                      <a:pt x="3893412" y="1129416"/>
                    </a:lnTo>
                    <a:lnTo>
                      <a:pt x="3428740" y="1129416"/>
                    </a:lnTo>
                    <a:close/>
                  </a:path>
                  <a:path w="3942715" h="2541270">
                    <a:moveTo>
                      <a:pt x="3428740" y="2117654"/>
                    </a:moveTo>
                    <a:lnTo>
                      <a:pt x="3409556" y="2121538"/>
                    </a:lnTo>
                    <a:lnTo>
                      <a:pt x="3393889" y="2132129"/>
                    </a:lnTo>
                    <a:lnTo>
                      <a:pt x="3383326" y="2147837"/>
                    </a:lnTo>
                    <a:lnTo>
                      <a:pt x="3379452" y="2167071"/>
                    </a:lnTo>
                    <a:lnTo>
                      <a:pt x="3379452" y="2491774"/>
                    </a:lnTo>
                    <a:lnTo>
                      <a:pt x="3383326" y="2511008"/>
                    </a:lnTo>
                    <a:lnTo>
                      <a:pt x="3393889" y="2526716"/>
                    </a:lnTo>
                    <a:lnTo>
                      <a:pt x="3409556" y="2537307"/>
                    </a:lnTo>
                    <a:lnTo>
                      <a:pt x="3428740" y="2541191"/>
                    </a:lnTo>
                    <a:lnTo>
                      <a:pt x="3893412" y="2541191"/>
                    </a:lnTo>
                    <a:lnTo>
                      <a:pt x="3912597" y="2537307"/>
                    </a:lnTo>
                    <a:lnTo>
                      <a:pt x="3928264" y="2526716"/>
                    </a:lnTo>
                    <a:lnTo>
                      <a:pt x="3938827" y="2511008"/>
                    </a:lnTo>
                    <a:lnTo>
                      <a:pt x="3942701" y="2491774"/>
                    </a:lnTo>
                    <a:lnTo>
                      <a:pt x="3942701" y="2167071"/>
                    </a:lnTo>
                    <a:lnTo>
                      <a:pt x="3938827" y="2147837"/>
                    </a:lnTo>
                    <a:lnTo>
                      <a:pt x="3928264" y="2132129"/>
                    </a:lnTo>
                    <a:lnTo>
                      <a:pt x="3912597" y="2121538"/>
                    </a:lnTo>
                    <a:lnTo>
                      <a:pt x="3893412" y="2117654"/>
                    </a:lnTo>
                    <a:lnTo>
                      <a:pt x="3428740" y="2117654"/>
                    </a:lnTo>
                    <a:close/>
                  </a:path>
                  <a:path w="3942715" h="2541270">
                    <a:moveTo>
                      <a:pt x="0" y="847059"/>
                    </a:moveTo>
                    <a:lnTo>
                      <a:pt x="985672" y="847059"/>
                    </a:lnTo>
                    <a:lnTo>
                      <a:pt x="985672" y="0"/>
                    </a:lnTo>
                    <a:lnTo>
                      <a:pt x="0" y="0"/>
                    </a:lnTo>
                    <a:lnTo>
                      <a:pt x="0" y="847059"/>
                    </a:lnTo>
                    <a:close/>
                  </a:path>
                </a:pathLst>
              </a:custGeom>
              <a:ln w="1409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367533" y="2939405"/>
                <a:ext cx="98615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986155" h="423545">
                    <a:moveTo>
                      <a:pt x="0" y="0"/>
                    </a:moveTo>
                    <a:lnTo>
                      <a:pt x="986967" y="0"/>
                    </a:lnTo>
                  </a:path>
                  <a:path w="986155" h="423545">
                    <a:moveTo>
                      <a:pt x="0" y="211493"/>
                    </a:moveTo>
                    <a:lnTo>
                      <a:pt x="986967" y="211493"/>
                    </a:lnTo>
                  </a:path>
                  <a:path w="986155" h="423545">
                    <a:moveTo>
                      <a:pt x="0" y="422986"/>
                    </a:moveTo>
                    <a:lnTo>
                      <a:pt x="986967" y="422986"/>
                    </a:lnTo>
                  </a:path>
                </a:pathLst>
              </a:custGeom>
              <a:ln w="704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212406" y="2727637"/>
                <a:ext cx="1408430" cy="1553210"/>
              </a:xfrm>
              <a:custGeom>
                <a:avLst/>
                <a:gdLst/>
                <a:ahLst/>
                <a:cxnLst/>
                <a:rect l="l" t="t" r="r" b="b"/>
                <a:pathLst>
                  <a:path w="1408429" h="1553210">
                    <a:moveTo>
                      <a:pt x="49275" y="1129416"/>
                    </a:moveTo>
                    <a:lnTo>
                      <a:pt x="30093" y="1133300"/>
                    </a:lnTo>
                    <a:lnTo>
                      <a:pt x="14430" y="1143891"/>
                    </a:lnTo>
                    <a:lnTo>
                      <a:pt x="3871" y="1159599"/>
                    </a:lnTo>
                    <a:lnTo>
                      <a:pt x="0" y="1178833"/>
                    </a:lnTo>
                    <a:lnTo>
                      <a:pt x="0" y="1503536"/>
                    </a:lnTo>
                    <a:lnTo>
                      <a:pt x="3871" y="1522770"/>
                    </a:lnTo>
                    <a:lnTo>
                      <a:pt x="14430" y="1538478"/>
                    </a:lnTo>
                    <a:lnTo>
                      <a:pt x="30093" y="1549069"/>
                    </a:lnTo>
                    <a:lnTo>
                      <a:pt x="49275" y="1552952"/>
                    </a:lnTo>
                    <a:lnTo>
                      <a:pt x="513947" y="1552952"/>
                    </a:lnTo>
                    <a:lnTo>
                      <a:pt x="533131" y="1549069"/>
                    </a:lnTo>
                    <a:lnTo>
                      <a:pt x="548798" y="1538478"/>
                    </a:lnTo>
                    <a:lnTo>
                      <a:pt x="559362" y="1522770"/>
                    </a:lnTo>
                    <a:lnTo>
                      <a:pt x="563235" y="1503536"/>
                    </a:lnTo>
                    <a:lnTo>
                      <a:pt x="563235" y="1178833"/>
                    </a:lnTo>
                    <a:lnTo>
                      <a:pt x="559362" y="1159599"/>
                    </a:lnTo>
                    <a:lnTo>
                      <a:pt x="548798" y="1143891"/>
                    </a:lnTo>
                    <a:lnTo>
                      <a:pt x="533131" y="1133300"/>
                    </a:lnTo>
                    <a:lnTo>
                      <a:pt x="513947" y="1129416"/>
                    </a:lnTo>
                    <a:lnTo>
                      <a:pt x="49275" y="1129416"/>
                    </a:lnTo>
                    <a:close/>
                  </a:path>
                  <a:path w="1408429" h="1553210">
                    <a:moveTo>
                      <a:pt x="422423" y="847059"/>
                    </a:moveTo>
                    <a:lnTo>
                      <a:pt x="1408095" y="847059"/>
                    </a:lnTo>
                    <a:lnTo>
                      <a:pt x="1408095" y="0"/>
                    </a:lnTo>
                    <a:lnTo>
                      <a:pt x="422423" y="0"/>
                    </a:lnTo>
                    <a:lnTo>
                      <a:pt x="422423" y="847059"/>
                    </a:lnTo>
                    <a:close/>
                  </a:path>
                </a:pathLst>
              </a:custGeom>
              <a:ln w="1409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634830" y="2939405"/>
                <a:ext cx="98615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423545">
                    <a:moveTo>
                      <a:pt x="0" y="0"/>
                    </a:moveTo>
                    <a:lnTo>
                      <a:pt x="986955" y="0"/>
                    </a:lnTo>
                  </a:path>
                  <a:path w="986154" h="423545">
                    <a:moveTo>
                      <a:pt x="0" y="211493"/>
                    </a:moveTo>
                    <a:lnTo>
                      <a:pt x="986955" y="211493"/>
                    </a:lnTo>
                  </a:path>
                  <a:path w="986154" h="423545">
                    <a:moveTo>
                      <a:pt x="0" y="422986"/>
                    </a:moveTo>
                    <a:lnTo>
                      <a:pt x="986955" y="422986"/>
                    </a:lnTo>
                  </a:path>
                </a:pathLst>
              </a:custGeom>
              <a:ln w="704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902126" y="2727637"/>
                <a:ext cx="986155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847089">
                    <a:moveTo>
                      <a:pt x="0" y="847059"/>
                    </a:moveTo>
                    <a:lnTo>
                      <a:pt x="985672" y="847059"/>
                    </a:lnTo>
                    <a:lnTo>
                      <a:pt x="985672" y="0"/>
                    </a:lnTo>
                    <a:lnTo>
                      <a:pt x="0" y="0"/>
                    </a:lnTo>
                    <a:lnTo>
                      <a:pt x="0" y="847059"/>
                    </a:lnTo>
                    <a:close/>
                  </a:path>
                </a:pathLst>
              </a:custGeom>
              <a:ln w="14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902126" y="2939405"/>
                <a:ext cx="98615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423545">
                    <a:moveTo>
                      <a:pt x="0" y="0"/>
                    </a:moveTo>
                    <a:lnTo>
                      <a:pt x="986955" y="0"/>
                    </a:lnTo>
                  </a:path>
                  <a:path w="986154" h="423545">
                    <a:moveTo>
                      <a:pt x="0" y="211493"/>
                    </a:moveTo>
                    <a:lnTo>
                      <a:pt x="986955" y="211493"/>
                    </a:lnTo>
                  </a:path>
                  <a:path w="986154" h="423545">
                    <a:moveTo>
                      <a:pt x="0" y="422986"/>
                    </a:moveTo>
                    <a:lnTo>
                      <a:pt x="986955" y="422986"/>
                    </a:lnTo>
                  </a:path>
                </a:pathLst>
              </a:custGeom>
              <a:ln w="704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169422" y="2727637"/>
                <a:ext cx="986155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847089">
                    <a:moveTo>
                      <a:pt x="0" y="847059"/>
                    </a:moveTo>
                    <a:lnTo>
                      <a:pt x="985672" y="847059"/>
                    </a:lnTo>
                    <a:lnTo>
                      <a:pt x="985672" y="0"/>
                    </a:lnTo>
                    <a:lnTo>
                      <a:pt x="0" y="0"/>
                    </a:lnTo>
                    <a:lnTo>
                      <a:pt x="0" y="847059"/>
                    </a:lnTo>
                    <a:close/>
                  </a:path>
                </a:pathLst>
              </a:custGeom>
              <a:ln w="14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169422" y="2939405"/>
                <a:ext cx="98615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423545">
                    <a:moveTo>
                      <a:pt x="0" y="0"/>
                    </a:moveTo>
                    <a:lnTo>
                      <a:pt x="986955" y="0"/>
                    </a:lnTo>
                  </a:path>
                  <a:path w="986154" h="423545">
                    <a:moveTo>
                      <a:pt x="0" y="211493"/>
                    </a:moveTo>
                    <a:lnTo>
                      <a:pt x="986955" y="211493"/>
                    </a:lnTo>
                  </a:path>
                  <a:path w="986154" h="423545">
                    <a:moveTo>
                      <a:pt x="0" y="422986"/>
                    </a:moveTo>
                    <a:lnTo>
                      <a:pt x="986955" y="422986"/>
                    </a:lnTo>
                  </a:path>
                </a:pathLst>
              </a:custGeom>
              <a:ln w="704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895572" y="3574696"/>
                <a:ext cx="3802379" cy="2153285"/>
              </a:xfrm>
              <a:custGeom>
                <a:avLst/>
                <a:gdLst/>
                <a:ahLst/>
                <a:cxnLst/>
                <a:rect l="l" t="t" r="r" b="b"/>
                <a:pathLst>
                  <a:path w="3802379" h="2153285">
                    <a:moveTo>
                      <a:pt x="366108" y="1552952"/>
                    </a:moveTo>
                    <a:lnTo>
                      <a:pt x="346926" y="1556836"/>
                    </a:lnTo>
                    <a:lnTo>
                      <a:pt x="331264" y="1567427"/>
                    </a:lnTo>
                    <a:lnTo>
                      <a:pt x="320705" y="1583135"/>
                    </a:lnTo>
                    <a:lnTo>
                      <a:pt x="316833" y="1602369"/>
                    </a:lnTo>
                    <a:lnTo>
                      <a:pt x="316833" y="1927072"/>
                    </a:lnTo>
                    <a:lnTo>
                      <a:pt x="320705" y="1946306"/>
                    </a:lnTo>
                    <a:lnTo>
                      <a:pt x="331264" y="1962014"/>
                    </a:lnTo>
                    <a:lnTo>
                      <a:pt x="346926" y="1972605"/>
                    </a:lnTo>
                    <a:lnTo>
                      <a:pt x="366108" y="1976488"/>
                    </a:lnTo>
                    <a:lnTo>
                      <a:pt x="830781" y="1976488"/>
                    </a:lnTo>
                    <a:lnTo>
                      <a:pt x="849965" y="1972605"/>
                    </a:lnTo>
                    <a:lnTo>
                      <a:pt x="865632" y="1962014"/>
                    </a:lnTo>
                    <a:lnTo>
                      <a:pt x="876195" y="1946306"/>
                    </a:lnTo>
                    <a:lnTo>
                      <a:pt x="880069" y="1927072"/>
                    </a:lnTo>
                    <a:lnTo>
                      <a:pt x="880069" y="1602369"/>
                    </a:lnTo>
                    <a:lnTo>
                      <a:pt x="876195" y="1583135"/>
                    </a:lnTo>
                    <a:lnTo>
                      <a:pt x="865632" y="1567427"/>
                    </a:lnTo>
                    <a:lnTo>
                      <a:pt x="849965" y="1556836"/>
                    </a:lnTo>
                    <a:lnTo>
                      <a:pt x="830781" y="1552952"/>
                    </a:lnTo>
                    <a:lnTo>
                      <a:pt x="366108" y="1552952"/>
                    </a:lnTo>
                    <a:close/>
                  </a:path>
                  <a:path w="3802379" h="2153285">
                    <a:moveTo>
                      <a:pt x="1267296" y="0"/>
                    </a:moveTo>
                    <a:lnTo>
                      <a:pt x="1267296" y="600003"/>
                    </a:lnTo>
                    <a:lnTo>
                      <a:pt x="1584129" y="600003"/>
                    </a:lnTo>
                  </a:path>
                  <a:path w="3802379" h="2153285">
                    <a:moveTo>
                      <a:pt x="1584129" y="670592"/>
                    </a:moveTo>
                    <a:lnTo>
                      <a:pt x="1267296" y="670592"/>
                    </a:lnTo>
                    <a:lnTo>
                      <a:pt x="1267296" y="1447075"/>
                    </a:lnTo>
                    <a:lnTo>
                      <a:pt x="2851413" y="1447075"/>
                    </a:lnTo>
                  </a:path>
                  <a:path w="3802379" h="2153285">
                    <a:moveTo>
                      <a:pt x="2851413" y="1517664"/>
                    </a:moveTo>
                    <a:lnTo>
                      <a:pt x="1267296" y="1517664"/>
                    </a:lnTo>
                    <a:lnTo>
                      <a:pt x="1267296" y="2117667"/>
                    </a:lnTo>
                  </a:path>
                  <a:path w="3802379" h="2153285">
                    <a:moveTo>
                      <a:pt x="2147365" y="600003"/>
                    </a:moveTo>
                    <a:lnTo>
                      <a:pt x="2464186" y="600003"/>
                    </a:lnTo>
                    <a:lnTo>
                      <a:pt x="2464186" y="0"/>
                    </a:lnTo>
                  </a:path>
                  <a:path w="3802379" h="2153285">
                    <a:moveTo>
                      <a:pt x="2147365" y="670592"/>
                    </a:moveTo>
                    <a:lnTo>
                      <a:pt x="2464186" y="670592"/>
                    </a:lnTo>
                    <a:lnTo>
                      <a:pt x="2464186" y="917661"/>
                    </a:lnTo>
                  </a:path>
                  <a:path w="3802379" h="2153285">
                    <a:moveTo>
                      <a:pt x="2534592" y="0"/>
                    </a:moveTo>
                    <a:lnTo>
                      <a:pt x="2534592" y="458837"/>
                    </a:lnTo>
                    <a:lnTo>
                      <a:pt x="2851413" y="458837"/>
                    </a:lnTo>
                  </a:path>
                  <a:path w="3802379" h="2153285">
                    <a:moveTo>
                      <a:pt x="2851413" y="529413"/>
                    </a:moveTo>
                    <a:lnTo>
                      <a:pt x="2534592" y="529413"/>
                    </a:lnTo>
                    <a:lnTo>
                      <a:pt x="2534592" y="952949"/>
                    </a:lnTo>
                  </a:path>
                  <a:path w="3802379" h="2153285">
                    <a:moveTo>
                      <a:pt x="3731482" y="0"/>
                    </a:moveTo>
                    <a:lnTo>
                      <a:pt x="3731482" y="458837"/>
                    </a:lnTo>
                    <a:lnTo>
                      <a:pt x="3414661" y="458837"/>
                    </a:lnTo>
                  </a:path>
                  <a:path w="3802379" h="2153285">
                    <a:moveTo>
                      <a:pt x="3414661" y="529413"/>
                    </a:moveTo>
                    <a:lnTo>
                      <a:pt x="3731482" y="529413"/>
                    </a:lnTo>
                    <a:lnTo>
                      <a:pt x="3731482" y="1447075"/>
                    </a:lnTo>
                    <a:lnTo>
                      <a:pt x="3414661" y="1447075"/>
                    </a:lnTo>
                  </a:path>
                  <a:path w="3802379" h="2153285">
                    <a:moveTo>
                      <a:pt x="3414661" y="1517664"/>
                    </a:moveTo>
                    <a:lnTo>
                      <a:pt x="3731482" y="1517664"/>
                    </a:lnTo>
                    <a:lnTo>
                      <a:pt x="3731482" y="1694131"/>
                    </a:lnTo>
                  </a:path>
                  <a:path w="3802379" h="2153285">
                    <a:moveTo>
                      <a:pt x="3801888" y="0"/>
                    </a:moveTo>
                    <a:lnTo>
                      <a:pt x="3801888" y="1729419"/>
                    </a:lnTo>
                  </a:path>
                  <a:path w="3802379" h="2153285">
                    <a:moveTo>
                      <a:pt x="0" y="2117667"/>
                    </a:moveTo>
                    <a:lnTo>
                      <a:pt x="0" y="2152955"/>
                    </a:lnTo>
                  </a:path>
                  <a:path w="3802379" h="2153285">
                    <a:moveTo>
                      <a:pt x="1267296" y="2117667"/>
                    </a:moveTo>
                    <a:lnTo>
                      <a:pt x="1267296" y="2152955"/>
                    </a:lnTo>
                  </a:path>
                  <a:path w="3802379" h="2153285">
                    <a:moveTo>
                      <a:pt x="176021" y="1235307"/>
                    </a:moveTo>
                    <a:lnTo>
                      <a:pt x="227620" y="1251985"/>
                    </a:lnTo>
                    <a:lnTo>
                      <a:pt x="266090" y="1262874"/>
                    </a:lnTo>
                    <a:lnTo>
                      <a:pt x="294728" y="1268803"/>
                    </a:lnTo>
                    <a:lnTo>
                      <a:pt x="316833" y="1270595"/>
                    </a:lnTo>
                    <a:lnTo>
                      <a:pt x="338937" y="1268803"/>
                    </a:lnTo>
                    <a:lnTo>
                      <a:pt x="367572" y="1262874"/>
                    </a:lnTo>
                    <a:lnTo>
                      <a:pt x="406041" y="1251985"/>
                    </a:lnTo>
                    <a:lnTo>
                      <a:pt x="457645" y="1235307"/>
                    </a:lnTo>
                  </a:path>
                  <a:path w="3802379" h="2153285">
                    <a:moveTo>
                      <a:pt x="739257" y="1235307"/>
                    </a:moveTo>
                    <a:lnTo>
                      <a:pt x="790861" y="1251985"/>
                    </a:lnTo>
                    <a:lnTo>
                      <a:pt x="829330" y="1262874"/>
                    </a:lnTo>
                    <a:lnTo>
                      <a:pt x="857965" y="1268803"/>
                    </a:lnTo>
                    <a:lnTo>
                      <a:pt x="880069" y="1270595"/>
                    </a:lnTo>
                    <a:lnTo>
                      <a:pt x="902174" y="1268803"/>
                    </a:lnTo>
                    <a:lnTo>
                      <a:pt x="930812" y="1262874"/>
                    </a:lnTo>
                    <a:lnTo>
                      <a:pt x="969282" y="1251985"/>
                    </a:lnTo>
                    <a:lnTo>
                      <a:pt x="1020881" y="1235307"/>
                    </a:lnTo>
                  </a:path>
                </a:pathLst>
              </a:custGeom>
              <a:ln w="1409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77645" y="1873534"/>
                <a:ext cx="84492" cy="155264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324057" y="2226478"/>
                <a:ext cx="119707" cy="155270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825179" y="4490307"/>
                <a:ext cx="3872865" cy="1237615"/>
              </a:xfrm>
              <a:custGeom>
                <a:avLst/>
                <a:gdLst/>
                <a:ahLst/>
                <a:cxnLst/>
                <a:rect l="l" t="t" r="r" b="b"/>
                <a:pathLst>
                  <a:path w="3872865" h="1237614">
                    <a:moveTo>
                      <a:pt x="0" y="1202056"/>
                    </a:moveTo>
                    <a:lnTo>
                      <a:pt x="12938" y="1200518"/>
                    </a:lnTo>
                    <a:lnTo>
                      <a:pt x="22568" y="1200006"/>
                    </a:lnTo>
                    <a:lnTo>
                      <a:pt x="29713" y="1200518"/>
                    </a:lnTo>
                    <a:lnTo>
                      <a:pt x="35196" y="1202056"/>
                    </a:lnTo>
                    <a:lnTo>
                      <a:pt x="42214" y="1206016"/>
                    </a:lnTo>
                    <a:lnTo>
                      <a:pt x="49869" y="1212667"/>
                    </a:lnTo>
                    <a:lnTo>
                      <a:pt x="58988" y="1222834"/>
                    </a:lnTo>
                    <a:lnTo>
                      <a:pt x="70393" y="1237345"/>
                    </a:lnTo>
                  </a:path>
                  <a:path w="3872865" h="1237614">
                    <a:moveTo>
                      <a:pt x="1267283" y="1202056"/>
                    </a:moveTo>
                    <a:lnTo>
                      <a:pt x="1280228" y="1200518"/>
                    </a:lnTo>
                    <a:lnTo>
                      <a:pt x="1289858" y="1200006"/>
                    </a:lnTo>
                    <a:lnTo>
                      <a:pt x="1297004" y="1200518"/>
                    </a:lnTo>
                    <a:lnTo>
                      <a:pt x="1302492" y="1202056"/>
                    </a:lnTo>
                    <a:lnTo>
                      <a:pt x="1309510" y="1206016"/>
                    </a:lnTo>
                    <a:lnTo>
                      <a:pt x="1317166" y="1212667"/>
                    </a:lnTo>
                    <a:lnTo>
                      <a:pt x="1326284" y="1222834"/>
                    </a:lnTo>
                    <a:lnTo>
                      <a:pt x="1337689" y="1237345"/>
                    </a:lnTo>
                  </a:path>
                  <a:path w="3872865" h="1237614">
                    <a:moveTo>
                      <a:pt x="3801876" y="778520"/>
                    </a:moveTo>
                    <a:lnTo>
                      <a:pt x="3814815" y="776982"/>
                    </a:lnTo>
                    <a:lnTo>
                      <a:pt x="3824444" y="776470"/>
                    </a:lnTo>
                    <a:lnTo>
                      <a:pt x="3831589" y="776982"/>
                    </a:lnTo>
                    <a:lnTo>
                      <a:pt x="3837072" y="778520"/>
                    </a:lnTo>
                    <a:lnTo>
                      <a:pt x="3844097" y="782485"/>
                    </a:lnTo>
                    <a:lnTo>
                      <a:pt x="3851757" y="789135"/>
                    </a:lnTo>
                    <a:lnTo>
                      <a:pt x="3860877" y="799300"/>
                    </a:lnTo>
                    <a:lnTo>
                      <a:pt x="3872282" y="813808"/>
                    </a:lnTo>
                  </a:path>
                  <a:path w="3872865" h="1237614">
                    <a:moveTo>
                      <a:pt x="2534579" y="2050"/>
                    </a:moveTo>
                    <a:lnTo>
                      <a:pt x="2547519" y="512"/>
                    </a:lnTo>
                    <a:lnTo>
                      <a:pt x="2557150" y="0"/>
                    </a:lnTo>
                    <a:lnTo>
                      <a:pt x="2564298" y="512"/>
                    </a:lnTo>
                    <a:lnTo>
                      <a:pt x="2569789" y="2050"/>
                    </a:lnTo>
                    <a:lnTo>
                      <a:pt x="2576806" y="6010"/>
                    </a:lnTo>
                    <a:lnTo>
                      <a:pt x="2584462" y="12660"/>
                    </a:lnTo>
                    <a:lnTo>
                      <a:pt x="2593580" y="22828"/>
                    </a:lnTo>
                    <a:lnTo>
                      <a:pt x="2604985" y="37338"/>
                    </a:lnTo>
                  </a:path>
                </a:pathLst>
              </a:custGeom>
              <a:ln w="1409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3469519" y="4218752"/>
              <a:ext cx="584200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CONTROLLER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4736877" y="4077552"/>
              <a:ext cx="584200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CONTROLLER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736877" y="4885022"/>
              <a:ext cx="584200" cy="3079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80340">
                <a:lnSpc>
                  <a:spcPct val="142500"/>
                </a:lnSpc>
                <a:spcBef>
                  <a:spcPts val="95"/>
                </a:spcBef>
              </a:pPr>
              <a:r>
                <a:rPr sz="650" spc="-20" dirty="0">
                  <a:latin typeface="Times New Roman"/>
                  <a:cs typeface="Times New Roman"/>
                </a:rPr>
                <a:t>DISK</a:t>
              </a:r>
              <a:r>
                <a:rPr sz="650" spc="50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CONTROLLER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374583" y="277177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71120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DYNABUS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CONTROL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374583" y="2983533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0650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MAIN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374583" y="3195290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295275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MEMORY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374583" y="340704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7716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I/O</a:t>
              </a:r>
              <a:r>
                <a:rPr sz="650" spc="15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382970" y="3936438"/>
              <a:ext cx="2228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650" spc="-20" dirty="0">
                  <a:latin typeface="Times New Roman"/>
                  <a:cs typeface="Times New Roman"/>
                </a:rPr>
                <a:t>DISK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202245" y="4077637"/>
              <a:ext cx="584200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CONTROLLER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641880" y="277177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7175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DYNABUS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CONTROL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641880" y="2983533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0650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MAIN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641880" y="3195290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29591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MEMORY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641880" y="340704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7716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I/O</a:t>
              </a:r>
              <a:r>
                <a:rPr sz="650" spc="15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3909176" y="277177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7175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DYNABUS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CONTROL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909176" y="2983533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0650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MAIN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3909176" y="3195290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29591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MEMORY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3909176" y="340704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7716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I/O</a:t>
              </a:r>
              <a:r>
                <a:rPr sz="650" spc="15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176472" y="277177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7175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DYNABUS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CONTROL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5176472" y="2983533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128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MAIN</a:t>
              </a:r>
              <a:r>
                <a:rPr sz="650" spc="3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5176472" y="3195290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29591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MEMORY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176472" y="3407046"/>
              <a:ext cx="972185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77165">
                <a:lnSpc>
                  <a:spcPct val="100000"/>
                </a:lnSpc>
                <a:spcBef>
                  <a:spcPts val="114"/>
                </a:spcBef>
              </a:pPr>
              <a:r>
                <a:rPr sz="650" dirty="0">
                  <a:latin typeface="Times New Roman"/>
                  <a:cs typeface="Times New Roman"/>
                </a:rPr>
                <a:t>I/O</a:t>
              </a:r>
              <a:r>
                <a:rPr sz="650" spc="15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PROCESSOR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202498" y="5167421"/>
              <a:ext cx="584200" cy="3079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80340">
                <a:lnSpc>
                  <a:spcPct val="142500"/>
                </a:lnSpc>
                <a:spcBef>
                  <a:spcPts val="95"/>
                </a:spcBef>
              </a:pPr>
              <a:r>
                <a:rPr sz="650" spc="-20" dirty="0">
                  <a:latin typeface="Times New Roman"/>
                  <a:cs typeface="Times New Roman"/>
                </a:rPr>
                <a:t>DISK</a:t>
              </a:r>
              <a:r>
                <a:rPr sz="650" spc="500" dirty="0">
                  <a:latin typeface="Times New Roman"/>
                  <a:cs typeface="Times New Roman"/>
                </a:rPr>
                <a:t> </a:t>
              </a:r>
              <a:r>
                <a:rPr sz="650" spc="-10" dirty="0">
                  <a:latin typeface="Times New Roman"/>
                  <a:cs typeface="Times New Roman"/>
                </a:rPr>
                <a:t>CONTROLLER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643485" y="4077637"/>
              <a:ext cx="236854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650" spc="-20" dirty="0">
                  <a:latin typeface="Times New Roman"/>
                  <a:cs typeface="Times New Roman"/>
                </a:rPr>
                <a:t>TAPE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4798217" y="3936438"/>
              <a:ext cx="462280" cy="127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650" spc="-10" dirty="0">
                  <a:latin typeface="Times New Roman"/>
                  <a:cs typeface="Times New Roman"/>
                </a:rPr>
                <a:t>TERMINAL</a:t>
              </a:r>
              <a:endParaRPr sz="650">
                <a:latin typeface="Times New Roman"/>
                <a:cs typeface="Times New Roman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3442545" y="1670629"/>
              <a:ext cx="638175" cy="178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10" dirty="0">
                  <a:latin typeface="Times New Roman"/>
                  <a:cs typeface="Times New Roman"/>
                </a:rPr>
                <a:t>DYNABUS</a:t>
              </a:r>
              <a:endParaRPr sz="1000">
                <a:latin typeface="Times New Roman"/>
                <a:cs typeface="Times New Roman"/>
              </a:endParaRPr>
            </a:p>
          </p:txBody>
        </p:sp>
      </p:grpSp>
      <p:sp>
        <p:nvSpPr>
          <p:cNvPr id="48" name="Title 47">
            <a:extLst>
              <a:ext uri="{FF2B5EF4-FFF2-40B4-BE49-F238E27FC236}">
                <a16:creationId xmlns:a16="http://schemas.microsoft.com/office/drawing/2014/main" id="{28D0F34E-352B-ECD4-2C28-B564F337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07" y="432654"/>
            <a:ext cx="6197600" cy="615553"/>
          </a:xfrm>
        </p:spPr>
        <p:txBody>
          <a:bodyPr/>
          <a:lstStyle/>
          <a:p>
            <a:r>
              <a:rPr lang="en-US" sz="4000" i="0" dirty="0">
                <a:solidFill>
                  <a:srgbClr val="7030A0"/>
                </a:solidFill>
              </a:rPr>
              <a:t>Tandem </a:t>
            </a:r>
            <a:r>
              <a:rPr lang="en-US" sz="4000" i="0" dirty="0" err="1">
                <a:solidFill>
                  <a:srgbClr val="7030A0"/>
                </a:solidFill>
              </a:rPr>
              <a:t>NonStop</a:t>
            </a:r>
            <a:r>
              <a:rPr lang="en-US" sz="4000" i="0" dirty="0">
                <a:solidFill>
                  <a:srgbClr val="7030A0"/>
                </a:solidFill>
              </a:rPr>
              <a:t> SQL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92A23FB-421C-B75B-5D07-6F73A71B4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7" y="5844162"/>
            <a:ext cx="6433631" cy="34392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167" y="15240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0259" y="871982"/>
            <a:ext cx="6054725" cy="84435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i="1" dirty="0">
                <a:latin typeface="Arial"/>
                <a:cs typeface="Arial"/>
              </a:rPr>
              <a:t>The</a:t>
            </a:r>
            <a:r>
              <a:rPr sz="4000" i="1" spc="6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Challenge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000" dirty="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</a:pPr>
            <a:r>
              <a:rPr sz="4200" i="1" spc="55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</a:t>
            </a:r>
            <a:r>
              <a:rPr sz="2450" i="1" spc="5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ideal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database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machine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450" i="1" spc="-20" dirty="0">
                <a:latin typeface="Arial"/>
                <a:cs typeface="Arial"/>
              </a:rPr>
              <a:t>has: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000" dirty="0">
              <a:latin typeface="Arial"/>
              <a:cs typeface="Arial"/>
            </a:endParaRPr>
          </a:p>
          <a:p>
            <a:pPr marL="908684" indent="-4572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</a:pPr>
            <a:r>
              <a:rPr lang="en-US" sz="2050" i="1" spc="50" dirty="0">
                <a:latin typeface="Arial"/>
                <a:cs typeface="Arial"/>
              </a:rPr>
              <a:t>a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single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 nitely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fast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processor,</a:t>
            </a:r>
            <a:endParaRPr sz="2050" dirty="0">
              <a:latin typeface="Arial"/>
              <a:cs typeface="Arial"/>
            </a:endParaRPr>
          </a:p>
          <a:p>
            <a:pPr marL="228600" indent="-228600">
              <a:lnSpc>
                <a:spcPct val="100000"/>
              </a:lnSpc>
              <a:spcBef>
                <a:spcPts val="815"/>
              </a:spcBef>
              <a:buFont typeface="+mj-lt"/>
              <a:buAutoNum type="arabicPeriod"/>
            </a:pPr>
            <a:endParaRPr sz="1000" dirty="0">
              <a:latin typeface="Arial"/>
              <a:cs typeface="Arial"/>
            </a:endParaRPr>
          </a:p>
          <a:p>
            <a:pPr marL="908684" indent="-457200">
              <a:lnSpc>
                <a:spcPct val="100000"/>
              </a:lnSpc>
              <a:buFont typeface="+mj-lt"/>
              <a:buAutoNum type="arabicPeriod"/>
            </a:pPr>
            <a:r>
              <a:rPr sz="2050" i="1" dirty="0">
                <a:latin typeface="Arial"/>
                <a:cs typeface="Arial"/>
              </a:rPr>
              <a:t>an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lang="en-US" sz="2050" i="1" dirty="0">
                <a:latin typeface="Arial"/>
                <a:cs typeface="Arial"/>
              </a:rPr>
              <a:t>fi</a:t>
            </a:r>
            <a:r>
              <a:rPr sz="2050" i="1" dirty="0">
                <a:latin typeface="Arial"/>
                <a:cs typeface="Arial"/>
              </a:rPr>
              <a:t>nitely</a:t>
            </a:r>
            <a:r>
              <a:rPr sz="2050" i="1" spc="10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large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memory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with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lang="en-US" sz="2050" i="1" spc="65" dirty="0">
                <a:latin typeface="Arial"/>
                <a:cs typeface="Arial"/>
              </a:rPr>
              <a:t>infinite bandwidth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000" dirty="0">
              <a:latin typeface="Arial"/>
              <a:cs typeface="Arial"/>
            </a:endParaRPr>
          </a:p>
          <a:p>
            <a:pPr marL="1511935" marR="236220" indent="-753110">
              <a:lnSpc>
                <a:spcPct val="90800"/>
              </a:lnSpc>
              <a:tabLst>
                <a:tab pos="1511935" algn="l"/>
              </a:tabLst>
            </a:pPr>
            <a:r>
              <a:rPr sz="4200" i="1" spc="-42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Unfortunately,</a:t>
            </a:r>
            <a:r>
              <a:rPr sz="2450" i="1" spc="10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technology</a:t>
            </a:r>
            <a:r>
              <a:rPr sz="2450" i="1" spc="9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lang="en-US" sz="2450" i="1" dirty="0">
                <a:latin typeface="Arial"/>
                <a:cs typeface="Arial"/>
              </a:rPr>
              <a:t> not</a:t>
            </a:r>
            <a:r>
              <a:rPr sz="2450" i="1" spc="9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delivering</a:t>
            </a:r>
            <a:r>
              <a:rPr sz="2450" i="1" spc="18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such</a:t>
            </a:r>
            <a:r>
              <a:rPr sz="2450" i="1" spc="19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machines</a:t>
            </a:r>
            <a:r>
              <a:rPr sz="2450" i="1" spc="180" dirty="0">
                <a:latin typeface="Arial"/>
                <a:cs typeface="Arial"/>
              </a:rPr>
              <a:t> </a:t>
            </a:r>
            <a:r>
              <a:rPr sz="2450" i="1" spc="-50" dirty="0">
                <a:latin typeface="Arial"/>
                <a:cs typeface="Arial"/>
              </a:rPr>
              <a:t>!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000" dirty="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</a:pPr>
            <a:r>
              <a:rPr sz="4200" i="1" spc="5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challenge</a:t>
            </a:r>
            <a:r>
              <a:rPr sz="2450" i="1" spc="10" dirty="0">
                <a:latin typeface="Arial"/>
                <a:cs typeface="Arial"/>
              </a:rPr>
              <a:t> </a:t>
            </a:r>
            <a:r>
              <a:rPr sz="2450" i="1" spc="-25" dirty="0">
                <a:latin typeface="Arial"/>
                <a:cs typeface="Arial"/>
              </a:rPr>
              <a:t>is: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000" dirty="0">
              <a:latin typeface="Arial"/>
              <a:cs typeface="Arial"/>
            </a:endParaRPr>
          </a:p>
          <a:p>
            <a:pPr marL="908684" indent="-457200">
              <a:lnSpc>
                <a:spcPct val="100000"/>
              </a:lnSpc>
              <a:buFont typeface="+mj-lt"/>
              <a:buAutoNum type="arabicPeriod"/>
            </a:pP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build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nitely</a:t>
            </a:r>
            <a:r>
              <a:rPr sz="2050" i="1" spc="9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fast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processor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out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of</a:t>
            </a:r>
            <a:endParaRPr sz="2050" dirty="0">
              <a:latin typeface="Arial"/>
              <a:cs typeface="Arial"/>
            </a:endParaRPr>
          </a:p>
          <a:p>
            <a:pPr marL="938530" indent="-228600">
              <a:lnSpc>
                <a:spcPct val="100000"/>
              </a:lnSpc>
              <a:spcBef>
                <a:spcPts val="35"/>
              </a:spcBef>
              <a:spcAft>
                <a:spcPts val="1200"/>
              </a:spcAft>
              <a:buFont typeface="+mj-lt"/>
              <a:buAutoNum type="arabicPeriod"/>
            </a:pPr>
            <a:r>
              <a:rPr sz="100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lang="en-US" sz="205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nitely</a:t>
            </a:r>
            <a:r>
              <a:rPr sz="2050" i="1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many</a:t>
            </a:r>
            <a:r>
              <a:rPr sz="2050" i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processors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35" dirty="0">
                <a:latin typeface="Arial"/>
                <a:cs typeface="Arial"/>
              </a:rPr>
              <a:t>  </a:t>
            </a:r>
            <a:r>
              <a:rPr sz="2050" i="1" dirty="0">
                <a:latin typeface="Arial"/>
                <a:cs typeface="Arial"/>
              </a:rPr>
              <a:t>nite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speed,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and</a:t>
            </a:r>
            <a:endParaRPr lang="en-US" sz="2050" spc="-25" dirty="0">
              <a:latin typeface="Arial"/>
              <a:cs typeface="Arial"/>
            </a:endParaRPr>
          </a:p>
          <a:p>
            <a:pPr marL="973138" indent="-515938">
              <a:lnSpc>
                <a:spcPct val="100000"/>
              </a:lnSpc>
              <a:spcBef>
                <a:spcPts val="35"/>
              </a:spcBef>
              <a:buFont typeface="+mj-lt"/>
              <a:buAutoNum type="arabicPeriod" startAt="2"/>
            </a:pP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build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 nitely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large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memory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with</a:t>
            </a:r>
            <a:endParaRPr sz="2050" dirty="0">
              <a:latin typeface="Arial"/>
              <a:cs typeface="Arial"/>
            </a:endParaRPr>
          </a:p>
          <a:p>
            <a:pPr marL="973138" indent="-515938">
              <a:lnSpc>
                <a:spcPct val="100000"/>
              </a:lnSpc>
              <a:spcBef>
                <a:spcPts val="25"/>
              </a:spcBef>
              <a:buFont typeface="+mj-lt"/>
              <a:buAutoNum type="arabicPeriod" startAt="2"/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lang="en-US"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nitely</a:t>
            </a:r>
            <a:r>
              <a:rPr sz="2050" i="1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many</a:t>
            </a:r>
            <a:r>
              <a:rPr sz="2050" i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storage</a:t>
            </a:r>
            <a:r>
              <a:rPr sz="2050" i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units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20" dirty="0">
                <a:latin typeface="Arial"/>
                <a:cs typeface="Arial"/>
              </a:rPr>
              <a:t>  </a:t>
            </a:r>
            <a:r>
              <a:rPr sz="2050" i="1" dirty="0">
                <a:latin typeface="Arial"/>
                <a:cs typeface="Arial"/>
              </a:rPr>
              <a:t>nite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speed.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803F-9F1C-FF72-ED25-1F038D08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533401"/>
            <a:ext cx="3200400" cy="685800"/>
          </a:xfrm>
        </p:spPr>
        <p:txBody>
          <a:bodyPr/>
          <a:lstStyle/>
          <a:p>
            <a:r>
              <a:rPr lang="en-US" sz="3200" b="1" i="0" dirty="0">
                <a:solidFill>
                  <a:srgbClr val="7030A0"/>
                </a:solidFill>
              </a:rPr>
              <a:t>Old Homework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28430-C045-71A8-612E-E1EAFCA8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7" y="1371600"/>
            <a:ext cx="6581986" cy="80764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F24CE7-4AFD-F2DA-E1C8-677F1E45D253}"/>
              </a:ext>
            </a:extLst>
          </p:cNvPr>
          <p:cNvSpPr/>
          <p:nvPr/>
        </p:nvSpPr>
        <p:spPr>
          <a:xfrm>
            <a:off x="2286000" y="2667000"/>
            <a:ext cx="762000" cy="2438400"/>
          </a:xfrm>
          <a:prstGeom prst="rect">
            <a:avLst/>
          </a:pr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EC093-3A5D-4C7E-93BC-E5550A720782}"/>
              </a:ext>
            </a:extLst>
          </p:cNvPr>
          <p:cNvSpPr/>
          <p:nvPr/>
        </p:nvSpPr>
        <p:spPr>
          <a:xfrm>
            <a:off x="5486400" y="2667000"/>
            <a:ext cx="762000" cy="2438400"/>
          </a:xfrm>
          <a:prstGeom prst="rect">
            <a:avLst/>
          </a:pr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C9D34-DBB3-822F-F514-58C8E1F4C19F}"/>
              </a:ext>
            </a:extLst>
          </p:cNvPr>
          <p:cNvCxnSpPr>
            <a:cxnSpLocks/>
          </p:cNvCxnSpPr>
          <p:nvPr/>
        </p:nvCxnSpPr>
        <p:spPr>
          <a:xfrm>
            <a:off x="2590800" y="18288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C9497CB-1E4A-D00C-273E-D67EAFC334D4}"/>
              </a:ext>
            </a:extLst>
          </p:cNvPr>
          <p:cNvSpPr/>
          <p:nvPr/>
        </p:nvSpPr>
        <p:spPr>
          <a:xfrm>
            <a:off x="5867400" y="1522475"/>
            <a:ext cx="1538393" cy="839723"/>
          </a:xfrm>
          <a:prstGeom prst="wedgeRoundRectCallout">
            <a:avLst>
              <a:gd name="adj1" fmla="val -40486"/>
              <a:gd name="adj2" fmla="val 888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PN</a:t>
            </a:r>
            <a:r>
              <a:rPr lang="en-US" baseline="-25000" dirty="0"/>
              <a:t>3</a:t>
            </a:r>
            <a:r>
              <a:rPr lang="en-US" dirty="0"/>
              <a:t> is the bottleneck</a:t>
            </a:r>
          </a:p>
        </p:txBody>
      </p:sp>
    </p:spTree>
    <p:extLst>
      <p:ext uri="{BB962C8B-B14F-4D97-AF65-F5344CB8AC3E}">
        <p14:creationId xmlns:p14="http://schemas.microsoft.com/office/powerpoint/2010/main" val="32442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900" y="1670050"/>
            <a:ext cx="6578600" cy="6718300"/>
            <a:chOff x="139700" y="2133600"/>
            <a:chExt cx="6578600" cy="6718300"/>
          </a:xfrm>
        </p:grpSpPr>
        <p:sp>
          <p:nvSpPr>
            <p:cNvPr id="3" name="object 3"/>
            <p:cNvSpPr/>
            <p:nvPr/>
          </p:nvSpPr>
          <p:spPr>
            <a:xfrm>
              <a:off x="152400" y="5670803"/>
              <a:ext cx="6553200" cy="3168650"/>
            </a:xfrm>
            <a:custGeom>
              <a:avLst/>
              <a:gdLst/>
              <a:ahLst/>
              <a:cxnLst/>
              <a:rect l="l" t="t" r="r" b="b"/>
              <a:pathLst>
                <a:path w="6553200" h="3168650">
                  <a:moveTo>
                    <a:pt x="6553200" y="0"/>
                  </a:moveTo>
                  <a:lnTo>
                    <a:pt x="0" y="0"/>
                  </a:lnTo>
                  <a:lnTo>
                    <a:pt x="0" y="3168396"/>
                  </a:lnTo>
                  <a:lnTo>
                    <a:pt x="6553200" y="3168396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5670803"/>
              <a:ext cx="6553200" cy="3168650"/>
            </a:xfrm>
            <a:custGeom>
              <a:avLst/>
              <a:gdLst/>
              <a:ahLst/>
              <a:cxnLst/>
              <a:rect l="l" t="t" r="r" b="b"/>
              <a:pathLst>
                <a:path w="6553200" h="3168650">
                  <a:moveTo>
                    <a:pt x="0" y="3168396"/>
                  </a:moveTo>
                  <a:lnTo>
                    <a:pt x="6553200" y="3168396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3168396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705" y="2139950"/>
              <a:ext cx="6217920" cy="1943100"/>
            </a:xfrm>
            <a:custGeom>
              <a:avLst/>
              <a:gdLst/>
              <a:ahLst/>
              <a:cxnLst/>
              <a:rect l="l" t="t" r="r" b="b"/>
              <a:pathLst>
                <a:path w="6217920" h="1943100">
                  <a:moveTo>
                    <a:pt x="6217920" y="97154"/>
                  </a:moveTo>
                  <a:lnTo>
                    <a:pt x="6172740" y="138085"/>
                  </a:lnTo>
                  <a:lnTo>
                    <a:pt x="6098703" y="160870"/>
                  </a:lnTo>
                  <a:lnTo>
                    <a:pt x="6050772" y="170458"/>
                  </a:lnTo>
                  <a:lnTo>
                    <a:pt x="5996571" y="178641"/>
                  </a:lnTo>
                  <a:lnTo>
                    <a:pt x="5936853" y="185269"/>
                  </a:lnTo>
                  <a:lnTo>
                    <a:pt x="5872374" y="190191"/>
                  </a:lnTo>
                  <a:lnTo>
                    <a:pt x="5803886" y="193255"/>
                  </a:lnTo>
                  <a:lnTo>
                    <a:pt x="5732145" y="194309"/>
                  </a:lnTo>
                  <a:lnTo>
                    <a:pt x="5660403" y="193255"/>
                  </a:lnTo>
                  <a:lnTo>
                    <a:pt x="5591915" y="190191"/>
                  </a:lnTo>
                  <a:lnTo>
                    <a:pt x="5527436" y="185269"/>
                  </a:lnTo>
                  <a:lnTo>
                    <a:pt x="5467718" y="178641"/>
                  </a:lnTo>
                  <a:lnTo>
                    <a:pt x="5413517" y="170458"/>
                  </a:lnTo>
                  <a:lnTo>
                    <a:pt x="5365586" y="160870"/>
                  </a:lnTo>
                  <a:lnTo>
                    <a:pt x="5324679" y="150028"/>
                  </a:lnTo>
                  <a:lnTo>
                    <a:pt x="5266952" y="125191"/>
                  </a:lnTo>
                  <a:lnTo>
                    <a:pt x="5246370" y="97154"/>
                  </a:lnTo>
                  <a:lnTo>
                    <a:pt x="5251641" y="82812"/>
                  </a:lnTo>
                  <a:lnTo>
                    <a:pt x="5291549" y="56224"/>
                  </a:lnTo>
                  <a:lnTo>
                    <a:pt x="5365586" y="33439"/>
                  </a:lnTo>
                  <a:lnTo>
                    <a:pt x="5413517" y="23851"/>
                  </a:lnTo>
                  <a:lnTo>
                    <a:pt x="5467718" y="15668"/>
                  </a:lnTo>
                  <a:lnTo>
                    <a:pt x="5527436" y="9040"/>
                  </a:lnTo>
                  <a:lnTo>
                    <a:pt x="5591915" y="4118"/>
                  </a:lnTo>
                  <a:lnTo>
                    <a:pt x="5660403" y="1054"/>
                  </a:lnTo>
                  <a:lnTo>
                    <a:pt x="5732145" y="0"/>
                  </a:lnTo>
                  <a:lnTo>
                    <a:pt x="5803886" y="1054"/>
                  </a:lnTo>
                  <a:lnTo>
                    <a:pt x="5872374" y="4118"/>
                  </a:lnTo>
                  <a:lnTo>
                    <a:pt x="5936853" y="9040"/>
                  </a:lnTo>
                  <a:lnTo>
                    <a:pt x="5996571" y="15668"/>
                  </a:lnTo>
                  <a:lnTo>
                    <a:pt x="6050772" y="23851"/>
                  </a:lnTo>
                  <a:lnTo>
                    <a:pt x="6098703" y="33439"/>
                  </a:lnTo>
                  <a:lnTo>
                    <a:pt x="6139610" y="44281"/>
                  </a:lnTo>
                  <a:lnTo>
                    <a:pt x="6197337" y="69118"/>
                  </a:lnTo>
                  <a:lnTo>
                    <a:pt x="6217920" y="97154"/>
                  </a:lnTo>
                </a:path>
                <a:path w="6217920" h="1943100">
                  <a:moveTo>
                    <a:pt x="4469130" y="97154"/>
                  </a:moveTo>
                  <a:lnTo>
                    <a:pt x="4423950" y="138085"/>
                  </a:lnTo>
                  <a:lnTo>
                    <a:pt x="4349913" y="160870"/>
                  </a:lnTo>
                  <a:lnTo>
                    <a:pt x="4301982" y="170458"/>
                  </a:lnTo>
                  <a:lnTo>
                    <a:pt x="4247781" y="178641"/>
                  </a:lnTo>
                  <a:lnTo>
                    <a:pt x="4188063" y="185269"/>
                  </a:lnTo>
                  <a:lnTo>
                    <a:pt x="4123584" y="190191"/>
                  </a:lnTo>
                  <a:lnTo>
                    <a:pt x="4055096" y="193255"/>
                  </a:lnTo>
                  <a:lnTo>
                    <a:pt x="3983354" y="194309"/>
                  </a:lnTo>
                  <a:lnTo>
                    <a:pt x="3911613" y="193255"/>
                  </a:lnTo>
                  <a:lnTo>
                    <a:pt x="3843125" y="190191"/>
                  </a:lnTo>
                  <a:lnTo>
                    <a:pt x="3778646" y="185269"/>
                  </a:lnTo>
                  <a:lnTo>
                    <a:pt x="3718928" y="178641"/>
                  </a:lnTo>
                  <a:lnTo>
                    <a:pt x="3664727" y="170458"/>
                  </a:lnTo>
                  <a:lnTo>
                    <a:pt x="3616796" y="160870"/>
                  </a:lnTo>
                  <a:lnTo>
                    <a:pt x="3575889" y="150028"/>
                  </a:lnTo>
                  <a:lnTo>
                    <a:pt x="3518162" y="125191"/>
                  </a:lnTo>
                  <a:lnTo>
                    <a:pt x="3497579" y="97154"/>
                  </a:lnTo>
                  <a:lnTo>
                    <a:pt x="3502851" y="82812"/>
                  </a:lnTo>
                  <a:lnTo>
                    <a:pt x="3542759" y="56224"/>
                  </a:lnTo>
                  <a:lnTo>
                    <a:pt x="3616796" y="33439"/>
                  </a:lnTo>
                  <a:lnTo>
                    <a:pt x="3664727" y="23851"/>
                  </a:lnTo>
                  <a:lnTo>
                    <a:pt x="3718928" y="15668"/>
                  </a:lnTo>
                  <a:lnTo>
                    <a:pt x="3778646" y="9040"/>
                  </a:lnTo>
                  <a:lnTo>
                    <a:pt x="3843125" y="4118"/>
                  </a:lnTo>
                  <a:lnTo>
                    <a:pt x="3911613" y="1054"/>
                  </a:lnTo>
                  <a:lnTo>
                    <a:pt x="3983354" y="0"/>
                  </a:lnTo>
                  <a:lnTo>
                    <a:pt x="4055096" y="1054"/>
                  </a:lnTo>
                  <a:lnTo>
                    <a:pt x="4123584" y="4118"/>
                  </a:lnTo>
                  <a:lnTo>
                    <a:pt x="4188063" y="9040"/>
                  </a:lnTo>
                  <a:lnTo>
                    <a:pt x="4247781" y="15668"/>
                  </a:lnTo>
                  <a:lnTo>
                    <a:pt x="4301982" y="23851"/>
                  </a:lnTo>
                  <a:lnTo>
                    <a:pt x="4349913" y="33439"/>
                  </a:lnTo>
                  <a:lnTo>
                    <a:pt x="4390820" y="44281"/>
                  </a:lnTo>
                  <a:lnTo>
                    <a:pt x="4448547" y="69118"/>
                  </a:lnTo>
                  <a:lnTo>
                    <a:pt x="4469130" y="97154"/>
                  </a:lnTo>
                </a:path>
                <a:path w="6217920" h="1943100">
                  <a:moveTo>
                    <a:pt x="2720340" y="97154"/>
                  </a:moveTo>
                  <a:lnTo>
                    <a:pt x="2675160" y="138085"/>
                  </a:lnTo>
                  <a:lnTo>
                    <a:pt x="2601123" y="160870"/>
                  </a:lnTo>
                  <a:lnTo>
                    <a:pt x="2553192" y="170458"/>
                  </a:lnTo>
                  <a:lnTo>
                    <a:pt x="2498991" y="178641"/>
                  </a:lnTo>
                  <a:lnTo>
                    <a:pt x="2439273" y="185269"/>
                  </a:lnTo>
                  <a:lnTo>
                    <a:pt x="2374794" y="190191"/>
                  </a:lnTo>
                  <a:lnTo>
                    <a:pt x="2306306" y="193255"/>
                  </a:lnTo>
                  <a:lnTo>
                    <a:pt x="2234565" y="194309"/>
                  </a:lnTo>
                  <a:lnTo>
                    <a:pt x="2162823" y="193255"/>
                  </a:lnTo>
                  <a:lnTo>
                    <a:pt x="2094335" y="190191"/>
                  </a:lnTo>
                  <a:lnTo>
                    <a:pt x="2029856" y="185269"/>
                  </a:lnTo>
                  <a:lnTo>
                    <a:pt x="1970138" y="178641"/>
                  </a:lnTo>
                  <a:lnTo>
                    <a:pt x="1915937" y="170458"/>
                  </a:lnTo>
                  <a:lnTo>
                    <a:pt x="1868006" y="160870"/>
                  </a:lnTo>
                  <a:lnTo>
                    <a:pt x="1827099" y="150028"/>
                  </a:lnTo>
                  <a:lnTo>
                    <a:pt x="1769372" y="125191"/>
                  </a:lnTo>
                  <a:lnTo>
                    <a:pt x="1748789" y="97154"/>
                  </a:lnTo>
                  <a:lnTo>
                    <a:pt x="1754061" y="82812"/>
                  </a:lnTo>
                  <a:lnTo>
                    <a:pt x="1793969" y="56224"/>
                  </a:lnTo>
                  <a:lnTo>
                    <a:pt x="1868006" y="33439"/>
                  </a:lnTo>
                  <a:lnTo>
                    <a:pt x="1915937" y="23851"/>
                  </a:lnTo>
                  <a:lnTo>
                    <a:pt x="1970138" y="15668"/>
                  </a:lnTo>
                  <a:lnTo>
                    <a:pt x="2029856" y="9040"/>
                  </a:lnTo>
                  <a:lnTo>
                    <a:pt x="2094335" y="4118"/>
                  </a:lnTo>
                  <a:lnTo>
                    <a:pt x="2162823" y="1054"/>
                  </a:lnTo>
                  <a:lnTo>
                    <a:pt x="2234565" y="0"/>
                  </a:lnTo>
                  <a:lnTo>
                    <a:pt x="2306306" y="1054"/>
                  </a:lnTo>
                  <a:lnTo>
                    <a:pt x="2374794" y="4118"/>
                  </a:lnTo>
                  <a:lnTo>
                    <a:pt x="2439273" y="9040"/>
                  </a:lnTo>
                  <a:lnTo>
                    <a:pt x="2498991" y="15668"/>
                  </a:lnTo>
                  <a:lnTo>
                    <a:pt x="2553192" y="23851"/>
                  </a:lnTo>
                  <a:lnTo>
                    <a:pt x="2601123" y="33439"/>
                  </a:lnTo>
                  <a:lnTo>
                    <a:pt x="2642030" y="44281"/>
                  </a:lnTo>
                  <a:lnTo>
                    <a:pt x="2699757" y="69118"/>
                  </a:lnTo>
                  <a:lnTo>
                    <a:pt x="2720340" y="97154"/>
                  </a:lnTo>
                </a:path>
                <a:path w="6217920" h="1943100">
                  <a:moveTo>
                    <a:pt x="6217920" y="1845945"/>
                  </a:moveTo>
                  <a:lnTo>
                    <a:pt x="6172740" y="1886875"/>
                  </a:lnTo>
                  <a:lnTo>
                    <a:pt x="6098703" y="1909660"/>
                  </a:lnTo>
                  <a:lnTo>
                    <a:pt x="6050772" y="1919248"/>
                  </a:lnTo>
                  <a:lnTo>
                    <a:pt x="5996571" y="1927431"/>
                  </a:lnTo>
                  <a:lnTo>
                    <a:pt x="5936853" y="1934059"/>
                  </a:lnTo>
                  <a:lnTo>
                    <a:pt x="5872374" y="1938981"/>
                  </a:lnTo>
                  <a:lnTo>
                    <a:pt x="5803886" y="1942045"/>
                  </a:lnTo>
                  <a:lnTo>
                    <a:pt x="5732145" y="1943100"/>
                  </a:lnTo>
                  <a:lnTo>
                    <a:pt x="5660403" y="1942045"/>
                  </a:lnTo>
                  <a:lnTo>
                    <a:pt x="5591915" y="1938981"/>
                  </a:lnTo>
                  <a:lnTo>
                    <a:pt x="5527436" y="1934059"/>
                  </a:lnTo>
                  <a:lnTo>
                    <a:pt x="5467718" y="1927431"/>
                  </a:lnTo>
                  <a:lnTo>
                    <a:pt x="5413517" y="1919248"/>
                  </a:lnTo>
                  <a:lnTo>
                    <a:pt x="5365586" y="1909660"/>
                  </a:lnTo>
                  <a:lnTo>
                    <a:pt x="5324679" y="1898818"/>
                  </a:lnTo>
                  <a:lnTo>
                    <a:pt x="5266952" y="1873981"/>
                  </a:lnTo>
                  <a:lnTo>
                    <a:pt x="5246370" y="1845945"/>
                  </a:lnTo>
                  <a:lnTo>
                    <a:pt x="5251641" y="1831602"/>
                  </a:lnTo>
                  <a:lnTo>
                    <a:pt x="5291549" y="1805014"/>
                  </a:lnTo>
                  <a:lnTo>
                    <a:pt x="5365586" y="1782229"/>
                  </a:lnTo>
                  <a:lnTo>
                    <a:pt x="5413517" y="1772641"/>
                  </a:lnTo>
                  <a:lnTo>
                    <a:pt x="5467718" y="1764458"/>
                  </a:lnTo>
                  <a:lnTo>
                    <a:pt x="5527436" y="1757830"/>
                  </a:lnTo>
                  <a:lnTo>
                    <a:pt x="5591915" y="1752908"/>
                  </a:lnTo>
                  <a:lnTo>
                    <a:pt x="5660403" y="1749844"/>
                  </a:lnTo>
                  <a:lnTo>
                    <a:pt x="5732145" y="1748789"/>
                  </a:lnTo>
                  <a:lnTo>
                    <a:pt x="5803886" y="1749844"/>
                  </a:lnTo>
                  <a:lnTo>
                    <a:pt x="5872374" y="1752908"/>
                  </a:lnTo>
                  <a:lnTo>
                    <a:pt x="5936853" y="1757830"/>
                  </a:lnTo>
                  <a:lnTo>
                    <a:pt x="5996571" y="1764458"/>
                  </a:lnTo>
                  <a:lnTo>
                    <a:pt x="6050772" y="1772641"/>
                  </a:lnTo>
                  <a:lnTo>
                    <a:pt x="6098703" y="1782229"/>
                  </a:lnTo>
                  <a:lnTo>
                    <a:pt x="6139610" y="1793071"/>
                  </a:lnTo>
                  <a:lnTo>
                    <a:pt x="6197337" y="1817908"/>
                  </a:lnTo>
                  <a:lnTo>
                    <a:pt x="6217920" y="1845945"/>
                  </a:lnTo>
                </a:path>
                <a:path w="6217920" h="1943100">
                  <a:moveTo>
                    <a:pt x="4469130" y="1845945"/>
                  </a:moveTo>
                  <a:lnTo>
                    <a:pt x="4423950" y="1886875"/>
                  </a:lnTo>
                  <a:lnTo>
                    <a:pt x="4349913" y="1909660"/>
                  </a:lnTo>
                  <a:lnTo>
                    <a:pt x="4301982" y="1919248"/>
                  </a:lnTo>
                  <a:lnTo>
                    <a:pt x="4247781" y="1927431"/>
                  </a:lnTo>
                  <a:lnTo>
                    <a:pt x="4188063" y="1934059"/>
                  </a:lnTo>
                  <a:lnTo>
                    <a:pt x="4123584" y="1938981"/>
                  </a:lnTo>
                  <a:lnTo>
                    <a:pt x="4055096" y="1942045"/>
                  </a:lnTo>
                  <a:lnTo>
                    <a:pt x="3983354" y="1943100"/>
                  </a:lnTo>
                  <a:lnTo>
                    <a:pt x="3911613" y="1942045"/>
                  </a:lnTo>
                  <a:lnTo>
                    <a:pt x="3843125" y="1938981"/>
                  </a:lnTo>
                  <a:lnTo>
                    <a:pt x="3778646" y="1934059"/>
                  </a:lnTo>
                  <a:lnTo>
                    <a:pt x="3718928" y="1927431"/>
                  </a:lnTo>
                  <a:lnTo>
                    <a:pt x="3664727" y="1919248"/>
                  </a:lnTo>
                  <a:lnTo>
                    <a:pt x="3616796" y="1909660"/>
                  </a:lnTo>
                  <a:lnTo>
                    <a:pt x="3575889" y="1898818"/>
                  </a:lnTo>
                  <a:lnTo>
                    <a:pt x="3518162" y="1873981"/>
                  </a:lnTo>
                  <a:lnTo>
                    <a:pt x="3497579" y="1845945"/>
                  </a:lnTo>
                  <a:lnTo>
                    <a:pt x="3502851" y="1831602"/>
                  </a:lnTo>
                  <a:lnTo>
                    <a:pt x="3542759" y="1805014"/>
                  </a:lnTo>
                  <a:lnTo>
                    <a:pt x="3616796" y="1782229"/>
                  </a:lnTo>
                  <a:lnTo>
                    <a:pt x="3664727" y="1772641"/>
                  </a:lnTo>
                  <a:lnTo>
                    <a:pt x="3718928" y="1764458"/>
                  </a:lnTo>
                  <a:lnTo>
                    <a:pt x="3778646" y="1757830"/>
                  </a:lnTo>
                  <a:lnTo>
                    <a:pt x="3843125" y="1752908"/>
                  </a:lnTo>
                  <a:lnTo>
                    <a:pt x="3911613" y="1749844"/>
                  </a:lnTo>
                  <a:lnTo>
                    <a:pt x="3983354" y="1748789"/>
                  </a:lnTo>
                  <a:lnTo>
                    <a:pt x="4055096" y="1749844"/>
                  </a:lnTo>
                  <a:lnTo>
                    <a:pt x="4123584" y="1752908"/>
                  </a:lnTo>
                  <a:lnTo>
                    <a:pt x="4188063" y="1757830"/>
                  </a:lnTo>
                  <a:lnTo>
                    <a:pt x="4247781" y="1764458"/>
                  </a:lnTo>
                  <a:lnTo>
                    <a:pt x="4301982" y="1772641"/>
                  </a:lnTo>
                  <a:lnTo>
                    <a:pt x="4349913" y="1782229"/>
                  </a:lnTo>
                  <a:lnTo>
                    <a:pt x="4390820" y="1793071"/>
                  </a:lnTo>
                  <a:lnTo>
                    <a:pt x="4448547" y="1817908"/>
                  </a:lnTo>
                  <a:lnTo>
                    <a:pt x="4469130" y="1845945"/>
                  </a:lnTo>
                </a:path>
                <a:path w="6217920" h="1943100">
                  <a:moveTo>
                    <a:pt x="2720340" y="1845945"/>
                  </a:moveTo>
                  <a:lnTo>
                    <a:pt x="2675160" y="1886875"/>
                  </a:lnTo>
                  <a:lnTo>
                    <a:pt x="2601123" y="1909660"/>
                  </a:lnTo>
                  <a:lnTo>
                    <a:pt x="2553192" y="1919248"/>
                  </a:lnTo>
                  <a:lnTo>
                    <a:pt x="2498991" y="1927431"/>
                  </a:lnTo>
                  <a:lnTo>
                    <a:pt x="2439273" y="1934059"/>
                  </a:lnTo>
                  <a:lnTo>
                    <a:pt x="2374794" y="1938981"/>
                  </a:lnTo>
                  <a:lnTo>
                    <a:pt x="2306306" y="1942045"/>
                  </a:lnTo>
                  <a:lnTo>
                    <a:pt x="2234565" y="1943100"/>
                  </a:lnTo>
                  <a:lnTo>
                    <a:pt x="2162823" y="1942045"/>
                  </a:lnTo>
                  <a:lnTo>
                    <a:pt x="2094335" y="1938981"/>
                  </a:lnTo>
                  <a:lnTo>
                    <a:pt x="2029856" y="1934059"/>
                  </a:lnTo>
                  <a:lnTo>
                    <a:pt x="1970138" y="1927431"/>
                  </a:lnTo>
                  <a:lnTo>
                    <a:pt x="1915937" y="1919248"/>
                  </a:lnTo>
                  <a:lnTo>
                    <a:pt x="1868006" y="1909660"/>
                  </a:lnTo>
                  <a:lnTo>
                    <a:pt x="1827099" y="1898818"/>
                  </a:lnTo>
                  <a:lnTo>
                    <a:pt x="1769372" y="1873981"/>
                  </a:lnTo>
                  <a:lnTo>
                    <a:pt x="1748789" y="1845945"/>
                  </a:lnTo>
                  <a:lnTo>
                    <a:pt x="1754061" y="1831602"/>
                  </a:lnTo>
                  <a:lnTo>
                    <a:pt x="1793969" y="1805014"/>
                  </a:lnTo>
                  <a:lnTo>
                    <a:pt x="1868006" y="1782229"/>
                  </a:lnTo>
                  <a:lnTo>
                    <a:pt x="1915937" y="1772641"/>
                  </a:lnTo>
                  <a:lnTo>
                    <a:pt x="1970138" y="1764458"/>
                  </a:lnTo>
                  <a:lnTo>
                    <a:pt x="2029856" y="1757830"/>
                  </a:lnTo>
                  <a:lnTo>
                    <a:pt x="2094335" y="1752908"/>
                  </a:lnTo>
                  <a:lnTo>
                    <a:pt x="2162823" y="1749844"/>
                  </a:lnTo>
                  <a:lnTo>
                    <a:pt x="2234565" y="1748789"/>
                  </a:lnTo>
                  <a:lnTo>
                    <a:pt x="2306306" y="1749844"/>
                  </a:lnTo>
                  <a:lnTo>
                    <a:pt x="2374794" y="1752908"/>
                  </a:lnTo>
                  <a:lnTo>
                    <a:pt x="2439273" y="1757830"/>
                  </a:lnTo>
                  <a:lnTo>
                    <a:pt x="2498991" y="1764458"/>
                  </a:lnTo>
                  <a:lnTo>
                    <a:pt x="2553192" y="1772641"/>
                  </a:lnTo>
                  <a:lnTo>
                    <a:pt x="2601123" y="1782229"/>
                  </a:lnTo>
                  <a:lnTo>
                    <a:pt x="2642030" y="1793071"/>
                  </a:lnTo>
                  <a:lnTo>
                    <a:pt x="2699757" y="1817908"/>
                  </a:lnTo>
                  <a:lnTo>
                    <a:pt x="2720340" y="1845945"/>
                  </a:lnTo>
                </a:path>
                <a:path w="6217920" h="1943100">
                  <a:moveTo>
                    <a:pt x="971550" y="1845945"/>
                  </a:moveTo>
                  <a:lnTo>
                    <a:pt x="926378" y="1886875"/>
                  </a:lnTo>
                  <a:lnTo>
                    <a:pt x="852350" y="1909660"/>
                  </a:lnTo>
                  <a:lnTo>
                    <a:pt x="804422" y="1919248"/>
                  </a:lnTo>
                  <a:lnTo>
                    <a:pt x="750223" y="1927431"/>
                  </a:lnTo>
                  <a:lnTo>
                    <a:pt x="690505" y="1934059"/>
                  </a:lnTo>
                  <a:lnTo>
                    <a:pt x="626022" y="1938981"/>
                  </a:lnTo>
                  <a:lnTo>
                    <a:pt x="557528" y="1942045"/>
                  </a:lnTo>
                  <a:lnTo>
                    <a:pt x="485775" y="1943100"/>
                  </a:lnTo>
                  <a:lnTo>
                    <a:pt x="414021" y="1942045"/>
                  </a:lnTo>
                  <a:lnTo>
                    <a:pt x="345527" y="1938981"/>
                  </a:lnTo>
                  <a:lnTo>
                    <a:pt x="281044" y="1934059"/>
                  </a:lnTo>
                  <a:lnTo>
                    <a:pt x="221326" y="1927431"/>
                  </a:lnTo>
                  <a:lnTo>
                    <a:pt x="167127" y="1919248"/>
                  </a:lnTo>
                  <a:lnTo>
                    <a:pt x="119199" y="1909660"/>
                  </a:lnTo>
                  <a:lnTo>
                    <a:pt x="78296" y="1898818"/>
                  </a:lnTo>
                  <a:lnTo>
                    <a:pt x="20578" y="1873981"/>
                  </a:lnTo>
                  <a:lnTo>
                    <a:pt x="0" y="1845945"/>
                  </a:lnTo>
                  <a:lnTo>
                    <a:pt x="5270" y="1831602"/>
                  </a:lnTo>
                  <a:lnTo>
                    <a:pt x="45171" y="1805014"/>
                  </a:lnTo>
                  <a:lnTo>
                    <a:pt x="119199" y="1782229"/>
                  </a:lnTo>
                  <a:lnTo>
                    <a:pt x="167127" y="1772641"/>
                  </a:lnTo>
                  <a:lnTo>
                    <a:pt x="221326" y="1764458"/>
                  </a:lnTo>
                  <a:lnTo>
                    <a:pt x="281044" y="1757830"/>
                  </a:lnTo>
                  <a:lnTo>
                    <a:pt x="345527" y="1752908"/>
                  </a:lnTo>
                  <a:lnTo>
                    <a:pt x="414021" y="1749844"/>
                  </a:lnTo>
                  <a:lnTo>
                    <a:pt x="485775" y="1748789"/>
                  </a:lnTo>
                  <a:lnTo>
                    <a:pt x="557528" y="1749844"/>
                  </a:lnTo>
                  <a:lnTo>
                    <a:pt x="626022" y="1752908"/>
                  </a:lnTo>
                  <a:lnTo>
                    <a:pt x="690505" y="1757830"/>
                  </a:lnTo>
                  <a:lnTo>
                    <a:pt x="750223" y="1764458"/>
                  </a:lnTo>
                  <a:lnTo>
                    <a:pt x="804422" y="1772641"/>
                  </a:lnTo>
                  <a:lnTo>
                    <a:pt x="852350" y="1782229"/>
                  </a:lnTo>
                  <a:lnTo>
                    <a:pt x="893253" y="1793071"/>
                  </a:lnTo>
                  <a:lnTo>
                    <a:pt x="950971" y="1817908"/>
                  </a:lnTo>
                  <a:lnTo>
                    <a:pt x="971550" y="18459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076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33" y="1054"/>
                  </a:lnTo>
                  <a:lnTo>
                    <a:pt x="345545" y="4118"/>
                  </a:lnTo>
                  <a:lnTo>
                    <a:pt x="281066" y="9040"/>
                  </a:lnTo>
                  <a:lnTo>
                    <a:pt x="221348" y="15668"/>
                  </a:lnTo>
                  <a:lnTo>
                    <a:pt x="167147" y="23851"/>
                  </a:lnTo>
                  <a:lnTo>
                    <a:pt x="119216" y="33439"/>
                  </a:lnTo>
                  <a:lnTo>
                    <a:pt x="78309" y="44281"/>
                  </a:lnTo>
                  <a:lnTo>
                    <a:pt x="20582" y="69118"/>
                  </a:lnTo>
                  <a:lnTo>
                    <a:pt x="0" y="97155"/>
                  </a:lnTo>
                  <a:lnTo>
                    <a:pt x="5271" y="111497"/>
                  </a:lnTo>
                  <a:lnTo>
                    <a:pt x="45179" y="138085"/>
                  </a:lnTo>
                  <a:lnTo>
                    <a:pt x="119216" y="160870"/>
                  </a:lnTo>
                  <a:lnTo>
                    <a:pt x="167147" y="170458"/>
                  </a:lnTo>
                  <a:lnTo>
                    <a:pt x="221348" y="178641"/>
                  </a:lnTo>
                  <a:lnTo>
                    <a:pt x="281066" y="185269"/>
                  </a:lnTo>
                  <a:lnTo>
                    <a:pt x="345545" y="190191"/>
                  </a:lnTo>
                  <a:lnTo>
                    <a:pt x="414033" y="193255"/>
                  </a:lnTo>
                  <a:lnTo>
                    <a:pt x="485775" y="194310"/>
                  </a:lnTo>
                  <a:lnTo>
                    <a:pt x="557516" y="193255"/>
                  </a:lnTo>
                  <a:lnTo>
                    <a:pt x="626004" y="190191"/>
                  </a:lnTo>
                  <a:lnTo>
                    <a:pt x="690483" y="185269"/>
                  </a:lnTo>
                  <a:lnTo>
                    <a:pt x="750201" y="178641"/>
                  </a:lnTo>
                  <a:lnTo>
                    <a:pt x="804402" y="170458"/>
                  </a:lnTo>
                  <a:lnTo>
                    <a:pt x="852333" y="160870"/>
                  </a:lnTo>
                  <a:lnTo>
                    <a:pt x="893240" y="150028"/>
                  </a:lnTo>
                  <a:lnTo>
                    <a:pt x="950967" y="125191"/>
                  </a:lnTo>
                  <a:lnTo>
                    <a:pt x="971550" y="97155"/>
                  </a:lnTo>
                  <a:lnTo>
                    <a:pt x="966278" y="82812"/>
                  </a:lnTo>
                  <a:lnTo>
                    <a:pt x="926370" y="56224"/>
                  </a:lnTo>
                  <a:lnTo>
                    <a:pt x="852333" y="33439"/>
                  </a:lnTo>
                  <a:lnTo>
                    <a:pt x="804402" y="23851"/>
                  </a:lnTo>
                  <a:lnTo>
                    <a:pt x="750201" y="15668"/>
                  </a:lnTo>
                  <a:lnTo>
                    <a:pt x="690483" y="9040"/>
                  </a:lnTo>
                  <a:lnTo>
                    <a:pt x="626004" y="4118"/>
                  </a:lnTo>
                  <a:lnTo>
                    <a:pt x="557516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1076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971550" y="97155"/>
                  </a:moveTo>
                  <a:lnTo>
                    <a:pt x="926370" y="138085"/>
                  </a:lnTo>
                  <a:lnTo>
                    <a:pt x="852333" y="160870"/>
                  </a:lnTo>
                  <a:lnTo>
                    <a:pt x="804402" y="170458"/>
                  </a:lnTo>
                  <a:lnTo>
                    <a:pt x="750201" y="178641"/>
                  </a:lnTo>
                  <a:lnTo>
                    <a:pt x="690483" y="185269"/>
                  </a:lnTo>
                  <a:lnTo>
                    <a:pt x="626004" y="190191"/>
                  </a:lnTo>
                  <a:lnTo>
                    <a:pt x="557516" y="193255"/>
                  </a:lnTo>
                  <a:lnTo>
                    <a:pt x="485775" y="194310"/>
                  </a:lnTo>
                  <a:lnTo>
                    <a:pt x="414033" y="193255"/>
                  </a:lnTo>
                  <a:lnTo>
                    <a:pt x="345545" y="190191"/>
                  </a:lnTo>
                  <a:lnTo>
                    <a:pt x="281066" y="185269"/>
                  </a:lnTo>
                  <a:lnTo>
                    <a:pt x="221348" y="178641"/>
                  </a:lnTo>
                  <a:lnTo>
                    <a:pt x="167147" y="170458"/>
                  </a:lnTo>
                  <a:lnTo>
                    <a:pt x="119216" y="160870"/>
                  </a:lnTo>
                  <a:lnTo>
                    <a:pt x="78309" y="150028"/>
                  </a:lnTo>
                  <a:lnTo>
                    <a:pt x="20582" y="125191"/>
                  </a:lnTo>
                  <a:lnTo>
                    <a:pt x="0" y="97155"/>
                  </a:lnTo>
                  <a:lnTo>
                    <a:pt x="5271" y="82812"/>
                  </a:lnTo>
                  <a:lnTo>
                    <a:pt x="45179" y="56224"/>
                  </a:lnTo>
                  <a:lnTo>
                    <a:pt x="119216" y="33439"/>
                  </a:lnTo>
                  <a:lnTo>
                    <a:pt x="167147" y="23851"/>
                  </a:lnTo>
                  <a:lnTo>
                    <a:pt x="221348" y="15668"/>
                  </a:lnTo>
                  <a:lnTo>
                    <a:pt x="281066" y="9040"/>
                  </a:lnTo>
                  <a:lnTo>
                    <a:pt x="345545" y="4118"/>
                  </a:lnTo>
                  <a:lnTo>
                    <a:pt x="414033" y="1054"/>
                  </a:lnTo>
                  <a:lnTo>
                    <a:pt x="485775" y="0"/>
                  </a:lnTo>
                  <a:lnTo>
                    <a:pt x="557516" y="1054"/>
                  </a:lnTo>
                  <a:lnTo>
                    <a:pt x="626004" y="4118"/>
                  </a:lnTo>
                  <a:lnTo>
                    <a:pt x="690483" y="9040"/>
                  </a:lnTo>
                  <a:lnTo>
                    <a:pt x="750201" y="15668"/>
                  </a:lnTo>
                  <a:lnTo>
                    <a:pt x="804402" y="23851"/>
                  </a:lnTo>
                  <a:lnTo>
                    <a:pt x="852333" y="33439"/>
                  </a:lnTo>
                  <a:lnTo>
                    <a:pt x="893240" y="44281"/>
                  </a:lnTo>
                  <a:lnTo>
                    <a:pt x="950967" y="69118"/>
                  </a:lnTo>
                  <a:lnTo>
                    <a:pt x="97155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228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33" y="1054"/>
                  </a:lnTo>
                  <a:lnTo>
                    <a:pt x="345545" y="4118"/>
                  </a:lnTo>
                  <a:lnTo>
                    <a:pt x="281066" y="9040"/>
                  </a:lnTo>
                  <a:lnTo>
                    <a:pt x="221348" y="15668"/>
                  </a:lnTo>
                  <a:lnTo>
                    <a:pt x="167147" y="23851"/>
                  </a:lnTo>
                  <a:lnTo>
                    <a:pt x="119216" y="33439"/>
                  </a:lnTo>
                  <a:lnTo>
                    <a:pt x="78309" y="44281"/>
                  </a:lnTo>
                  <a:lnTo>
                    <a:pt x="20582" y="69118"/>
                  </a:lnTo>
                  <a:lnTo>
                    <a:pt x="0" y="97155"/>
                  </a:lnTo>
                  <a:lnTo>
                    <a:pt x="5271" y="111497"/>
                  </a:lnTo>
                  <a:lnTo>
                    <a:pt x="45179" y="138085"/>
                  </a:lnTo>
                  <a:lnTo>
                    <a:pt x="119216" y="160870"/>
                  </a:lnTo>
                  <a:lnTo>
                    <a:pt x="167147" y="170458"/>
                  </a:lnTo>
                  <a:lnTo>
                    <a:pt x="221348" y="178641"/>
                  </a:lnTo>
                  <a:lnTo>
                    <a:pt x="281066" y="185269"/>
                  </a:lnTo>
                  <a:lnTo>
                    <a:pt x="345545" y="190191"/>
                  </a:lnTo>
                  <a:lnTo>
                    <a:pt x="414033" y="193255"/>
                  </a:lnTo>
                  <a:lnTo>
                    <a:pt x="485775" y="194310"/>
                  </a:lnTo>
                  <a:lnTo>
                    <a:pt x="557516" y="193255"/>
                  </a:lnTo>
                  <a:lnTo>
                    <a:pt x="626004" y="190191"/>
                  </a:lnTo>
                  <a:lnTo>
                    <a:pt x="690483" y="185269"/>
                  </a:lnTo>
                  <a:lnTo>
                    <a:pt x="750201" y="178641"/>
                  </a:lnTo>
                  <a:lnTo>
                    <a:pt x="804402" y="170458"/>
                  </a:lnTo>
                  <a:lnTo>
                    <a:pt x="852333" y="160870"/>
                  </a:lnTo>
                  <a:lnTo>
                    <a:pt x="893240" y="150028"/>
                  </a:lnTo>
                  <a:lnTo>
                    <a:pt x="950967" y="125191"/>
                  </a:lnTo>
                  <a:lnTo>
                    <a:pt x="971550" y="97155"/>
                  </a:lnTo>
                  <a:lnTo>
                    <a:pt x="966278" y="82812"/>
                  </a:lnTo>
                  <a:lnTo>
                    <a:pt x="926370" y="56224"/>
                  </a:lnTo>
                  <a:lnTo>
                    <a:pt x="852333" y="33439"/>
                  </a:lnTo>
                  <a:lnTo>
                    <a:pt x="804402" y="23851"/>
                  </a:lnTo>
                  <a:lnTo>
                    <a:pt x="750201" y="15668"/>
                  </a:lnTo>
                  <a:lnTo>
                    <a:pt x="690483" y="9040"/>
                  </a:lnTo>
                  <a:lnTo>
                    <a:pt x="626004" y="4118"/>
                  </a:lnTo>
                  <a:lnTo>
                    <a:pt x="557516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228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971550" y="97155"/>
                  </a:moveTo>
                  <a:lnTo>
                    <a:pt x="926370" y="138085"/>
                  </a:lnTo>
                  <a:lnTo>
                    <a:pt x="852333" y="160870"/>
                  </a:lnTo>
                  <a:lnTo>
                    <a:pt x="804402" y="170458"/>
                  </a:lnTo>
                  <a:lnTo>
                    <a:pt x="750201" y="178641"/>
                  </a:lnTo>
                  <a:lnTo>
                    <a:pt x="690483" y="185269"/>
                  </a:lnTo>
                  <a:lnTo>
                    <a:pt x="626004" y="190191"/>
                  </a:lnTo>
                  <a:lnTo>
                    <a:pt x="557516" y="193255"/>
                  </a:lnTo>
                  <a:lnTo>
                    <a:pt x="485775" y="194310"/>
                  </a:lnTo>
                  <a:lnTo>
                    <a:pt x="414033" y="193255"/>
                  </a:lnTo>
                  <a:lnTo>
                    <a:pt x="345545" y="190191"/>
                  </a:lnTo>
                  <a:lnTo>
                    <a:pt x="281066" y="185269"/>
                  </a:lnTo>
                  <a:lnTo>
                    <a:pt x="221348" y="178641"/>
                  </a:lnTo>
                  <a:lnTo>
                    <a:pt x="167147" y="170458"/>
                  </a:lnTo>
                  <a:lnTo>
                    <a:pt x="119216" y="160870"/>
                  </a:lnTo>
                  <a:lnTo>
                    <a:pt x="78309" y="150028"/>
                  </a:lnTo>
                  <a:lnTo>
                    <a:pt x="20582" y="125191"/>
                  </a:lnTo>
                  <a:lnTo>
                    <a:pt x="0" y="97155"/>
                  </a:lnTo>
                  <a:lnTo>
                    <a:pt x="5271" y="82812"/>
                  </a:lnTo>
                  <a:lnTo>
                    <a:pt x="45179" y="56224"/>
                  </a:lnTo>
                  <a:lnTo>
                    <a:pt x="119216" y="33439"/>
                  </a:lnTo>
                  <a:lnTo>
                    <a:pt x="167147" y="23851"/>
                  </a:lnTo>
                  <a:lnTo>
                    <a:pt x="221348" y="15668"/>
                  </a:lnTo>
                  <a:lnTo>
                    <a:pt x="281066" y="9040"/>
                  </a:lnTo>
                  <a:lnTo>
                    <a:pt x="345545" y="4118"/>
                  </a:lnTo>
                  <a:lnTo>
                    <a:pt x="414033" y="1054"/>
                  </a:lnTo>
                  <a:lnTo>
                    <a:pt x="485775" y="0"/>
                  </a:lnTo>
                  <a:lnTo>
                    <a:pt x="557516" y="1054"/>
                  </a:lnTo>
                  <a:lnTo>
                    <a:pt x="626004" y="4118"/>
                  </a:lnTo>
                  <a:lnTo>
                    <a:pt x="690483" y="9040"/>
                  </a:lnTo>
                  <a:lnTo>
                    <a:pt x="750201" y="15668"/>
                  </a:lnTo>
                  <a:lnTo>
                    <a:pt x="804402" y="23851"/>
                  </a:lnTo>
                  <a:lnTo>
                    <a:pt x="852333" y="33439"/>
                  </a:lnTo>
                  <a:lnTo>
                    <a:pt x="893240" y="44281"/>
                  </a:lnTo>
                  <a:lnTo>
                    <a:pt x="950967" y="69118"/>
                  </a:lnTo>
                  <a:lnTo>
                    <a:pt x="97155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349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33" y="1054"/>
                  </a:lnTo>
                  <a:lnTo>
                    <a:pt x="345545" y="4118"/>
                  </a:lnTo>
                  <a:lnTo>
                    <a:pt x="281066" y="9040"/>
                  </a:lnTo>
                  <a:lnTo>
                    <a:pt x="221348" y="15668"/>
                  </a:lnTo>
                  <a:lnTo>
                    <a:pt x="167147" y="23851"/>
                  </a:lnTo>
                  <a:lnTo>
                    <a:pt x="119216" y="33439"/>
                  </a:lnTo>
                  <a:lnTo>
                    <a:pt x="78309" y="44281"/>
                  </a:lnTo>
                  <a:lnTo>
                    <a:pt x="20582" y="69118"/>
                  </a:lnTo>
                  <a:lnTo>
                    <a:pt x="0" y="97155"/>
                  </a:lnTo>
                  <a:lnTo>
                    <a:pt x="5271" y="111497"/>
                  </a:lnTo>
                  <a:lnTo>
                    <a:pt x="45179" y="138085"/>
                  </a:lnTo>
                  <a:lnTo>
                    <a:pt x="119216" y="160870"/>
                  </a:lnTo>
                  <a:lnTo>
                    <a:pt x="167147" y="170458"/>
                  </a:lnTo>
                  <a:lnTo>
                    <a:pt x="221348" y="178641"/>
                  </a:lnTo>
                  <a:lnTo>
                    <a:pt x="281066" y="185269"/>
                  </a:lnTo>
                  <a:lnTo>
                    <a:pt x="345545" y="190191"/>
                  </a:lnTo>
                  <a:lnTo>
                    <a:pt x="414033" y="193255"/>
                  </a:lnTo>
                  <a:lnTo>
                    <a:pt x="485775" y="194310"/>
                  </a:lnTo>
                  <a:lnTo>
                    <a:pt x="557516" y="193255"/>
                  </a:lnTo>
                  <a:lnTo>
                    <a:pt x="626004" y="190191"/>
                  </a:lnTo>
                  <a:lnTo>
                    <a:pt x="690483" y="185269"/>
                  </a:lnTo>
                  <a:lnTo>
                    <a:pt x="750201" y="178641"/>
                  </a:lnTo>
                  <a:lnTo>
                    <a:pt x="804402" y="170458"/>
                  </a:lnTo>
                  <a:lnTo>
                    <a:pt x="852333" y="160870"/>
                  </a:lnTo>
                  <a:lnTo>
                    <a:pt x="893240" y="150028"/>
                  </a:lnTo>
                  <a:lnTo>
                    <a:pt x="950967" y="125191"/>
                  </a:lnTo>
                  <a:lnTo>
                    <a:pt x="971550" y="97155"/>
                  </a:lnTo>
                  <a:lnTo>
                    <a:pt x="966278" y="82812"/>
                  </a:lnTo>
                  <a:lnTo>
                    <a:pt x="926370" y="56224"/>
                  </a:lnTo>
                  <a:lnTo>
                    <a:pt x="852333" y="33439"/>
                  </a:lnTo>
                  <a:lnTo>
                    <a:pt x="804402" y="23851"/>
                  </a:lnTo>
                  <a:lnTo>
                    <a:pt x="750201" y="15668"/>
                  </a:lnTo>
                  <a:lnTo>
                    <a:pt x="690483" y="9040"/>
                  </a:lnTo>
                  <a:lnTo>
                    <a:pt x="626004" y="4118"/>
                  </a:lnTo>
                  <a:lnTo>
                    <a:pt x="557516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349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971550" y="97155"/>
                  </a:moveTo>
                  <a:lnTo>
                    <a:pt x="926370" y="138085"/>
                  </a:lnTo>
                  <a:lnTo>
                    <a:pt x="852333" y="160870"/>
                  </a:lnTo>
                  <a:lnTo>
                    <a:pt x="804402" y="170458"/>
                  </a:lnTo>
                  <a:lnTo>
                    <a:pt x="750201" y="178641"/>
                  </a:lnTo>
                  <a:lnTo>
                    <a:pt x="690483" y="185269"/>
                  </a:lnTo>
                  <a:lnTo>
                    <a:pt x="626004" y="190191"/>
                  </a:lnTo>
                  <a:lnTo>
                    <a:pt x="557516" y="193255"/>
                  </a:lnTo>
                  <a:lnTo>
                    <a:pt x="485775" y="194310"/>
                  </a:lnTo>
                  <a:lnTo>
                    <a:pt x="414033" y="193255"/>
                  </a:lnTo>
                  <a:lnTo>
                    <a:pt x="345545" y="190191"/>
                  </a:lnTo>
                  <a:lnTo>
                    <a:pt x="281066" y="185269"/>
                  </a:lnTo>
                  <a:lnTo>
                    <a:pt x="221348" y="178641"/>
                  </a:lnTo>
                  <a:lnTo>
                    <a:pt x="167147" y="170458"/>
                  </a:lnTo>
                  <a:lnTo>
                    <a:pt x="119216" y="160870"/>
                  </a:lnTo>
                  <a:lnTo>
                    <a:pt x="78309" y="150028"/>
                  </a:lnTo>
                  <a:lnTo>
                    <a:pt x="20582" y="125191"/>
                  </a:lnTo>
                  <a:lnTo>
                    <a:pt x="0" y="97155"/>
                  </a:lnTo>
                  <a:lnTo>
                    <a:pt x="5271" y="82812"/>
                  </a:lnTo>
                  <a:lnTo>
                    <a:pt x="45179" y="56224"/>
                  </a:lnTo>
                  <a:lnTo>
                    <a:pt x="119216" y="33439"/>
                  </a:lnTo>
                  <a:lnTo>
                    <a:pt x="167147" y="23851"/>
                  </a:lnTo>
                  <a:lnTo>
                    <a:pt x="221348" y="15668"/>
                  </a:lnTo>
                  <a:lnTo>
                    <a:pt x="281066" y="9040"/>
                  </a:lnTo>
                  <a:lnTo>
                    <a:pt x="345545" y="4118"/>
                  </a:lnTo>
                  <a:lnTo>
                    <a:pt x="414033" y="1054"/>
                  </a:lnTo>
                  <a:lnTo>
                    <a:pt x="485775" y="0"/>
                  </a:lnTo>
                  <a:lnTo>
                    <a:pt x="557516" y="1054"/>
                  </a:lnTo>
                  <a:lnTo>
                    <a:pt x="626004" y="4118"/>
                  </a:lnTo>
                  <a:lnTo>
                    <a:pt x="690483" y="9040"/>
                  </a:lnTo>
                  <a:lnTo>
                    <a:pt x="750201" y="15668"/>
                  </a:lnTo>
                  <a:lnTo>
                    <a:pt x="804402" y="23851"/>
                  </a:lnTo>
                  <a:lnTo>
                    <a:pt x="852333" y="33439"/>
                  </a:lnTo>
                  <a:lnTo>
                    <a:pt x="893240" y="44281"/>
                  </a:lnTo>
                  <a:lnTo>
                    <a:pt x="950967" y="69118"/>
                  </a:lnTo>
                  <a:lnTo>
                    <a:pt x="97155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70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21" y="1054"/>
                  </a:lnTo>
                  <a:lnTo>
                    <a:pt x="345527" y="4118"/>
                  </a:lnTo>
                  <a:lnTo>
                    <a:pt x="281044" y="9040"/>
                  </a:lnTo>
                  <a:lnTo>
                    <a:pt x="221326" y="15668"/>
                  </a:lnTo>
                  <a:lnTo>
                    <a:pt x="167127" y="23851"/>
                  </a:lnTo>
                  <a:lnTo>
                    <a:pt x="119199" y="33439"/>
                  </a:lnTo>
                  <a:lnTo>
                    <a:pt x="78296" y="44281"/>
                  </a:lnTo>
                  <a:lnTo>
                    <a:pt x="20578" y="69118"/>
                  </a:lnTo>
                  <a:lnTo>
                    <a:pt x="0" y="97155"/>
                  </a:lnTo>
                  <a:lnTo>
                    <a:pt x="5270" y="111497"/>
                  </a:lnTo>
                  <a:lnTo>
                    <a:pt x="45171" y="138085"/>
                  </a:lnTo>
                  <a:lnTo>
                    <a:pt x="119199" y="160870"/>
                  </a:lnTo>
                  <a:lnTo>
                    <a:pt x="167127" y="170458"/>
                  </a:lnTo>
                  <a:lnTo>
                    <a:pt x="221326" y="178641"/>
                  </a:lnTo>
                  <a:lnTo>
                    <a:pt x="281044" y="185269"/>
                  </a:lnTo>
                  <a:lnTo>
                    <a:pt x="345527" y="190191"/>
                  </a:lnTo>
                  <a:lnTo>
                    <a:pt x="414021" y="193255"/>
                  </a:lnTo>
                  <a:lnTo>
                    <a:pt x="485775" y="194310"/>
                  </a:lnTo>
                  <a:lnTo>
                    <a:pt x="557528" y="193255"/>
                  </a:lnTo>
                  <a:lnTo>
                    <a:pt x="626022" y="190191"/>
                  </a:lnTo>
                  <a:lnTo>
                    <a:pt x="690505" y="185269"/>
                  </a:lnTo>
                  <a:lnTo>
                    <a:pt x="750223" y="178641"/>
                  </a:lnTo>
                  <a:lnTo>
                    <a:pt x="804422" y="170458"/>
                  </a:lnTo>
                  <a:lnTo>
                    <a:pt x="852350" y="160870"/>
                  </a:lnTo>
                  <a:lnTo>
                    <a:pt x="893253" y="150028"/>
                  </a:lnTo>
                  <a:lnTo>
                    <a:pt x="950971" y="125191"/>
                  </a:lnTo>
                  <a:lnTo>
                    <a:pt x="971550" y="97155"/>
                  </a:lnTo>
                  <a:lnTo>
                    <a:pt x="966279" y="82812"/>
                  </a:lnTo>
                  <a:lnTo>
                    <a:pt x="926378" y="56224"/>
                  </a:lnTo>
                  <a:lnTo>
                    <a:pt x="852350" y="33439"/>
                  </a:lnTo>
                  <a:lnTo>
                    <a:pt x="804422" y="23851"/>
                  </a:lnTo>
                  <a:lnTo>
                    <a:pt x="750223" y="15668"/>
                  </a:lnTo>
                  <a:lnTo>
                    <a:pt x="690505" y="9040"/>
                  </a:lnTo>
                  <a:lnTo>
                    <a:pt x="626022" y="4118"/>
                  </a:lnTo>
                  <a:lnTo>
                    <a:pt x="557528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705" y="2334005"/>
              <a:ext cx="6043295" cy="4469765"/>
            </a:xfrm>
            <a:custGeom>
              <a:avLst/>
              <a:gdLst/>
              <a:ahLst/>
              <a:cxnLst/>
              <a:rect l="l" t="t" r="r" b="b"/>
              <a:pathLst>
                <a:path w="6043295" h="4469765">
                  <a:moveTo>
                    <a:pt x="971550" y="4372229"/>
                  </a:moveTo>
                  <a:lnTo>
                    <a:pt x="926378" y="4413159"/>
                  </a:lnTo>
                  <a:lnTo>
                    <a:pt x="852350" y="4435944"/>
                  </a:lnTo>
                  <a:lnTo>
                    <a:pt x="804422" y="4445532"/>
                  </a:lnTo>
                  <a:lnTo>
                    <a:pt x="750223" y="4453715"/>
                  </a:lnTo>
                  <a:lnTo>
                    <a:pt x="690505" y="4460343"/>
                  </a:lnTo>
                  <a:lnTo>
                    <a:pt x="626022" y="4465265"/>
                  </a:lnTo>
                  <a:lnTo>
                    <a:pt x="557528" y="4468329"/>
                  </a:lnTo>
                  <a:lnTo>
                    <a:pt x="485775" y="4469384"/>
                  </a:lnTo>
                  <a:lnTo>
                    <a:pt x="414021" y="4468329"/>
                  </a:lnTo>
                  <a:lnTo>
                    <a:pt x="345527" y="4465265"/>
                  </a:lnTo>
                  <a:lnTo>
                    <a:pt x="281044" y="4460343"/>
                  </a:lnTo>
                  <a:lnTo>
                    <a:pt x="221326" y="4453715"/>
                  </a:lnTo>
                  <a:lnTo>
                    <a:pt x="167127" y="4445532"/>
                  </a:lnTo>
                  <a:lnTo>
                    <a:pt x="119199" y="4435944"/>
                  </a:lnTo>
                  <a:lnTo>
                    <a:pt x="78296" y="4425102"/>
                  </a:lnTo>
                  <a:lnTo>
                    <a:pt x="20578" y="4400265"/>
                  </a:lnTo>
                  <a:lnTo>
                    <a:pt x="0" y="4372229"/>
                  </a:lnTo>
                  <a:lnTo>
                    <a:pt x="5270" y="4357886"/>
                  </a:lnTo>
                  <a:lnTo>
                    <a:pt x="45171" y="4331298"/>
                  </a:lnTo>
                  <a:lnTo>
                    <a:pt x="119199" y="4308513"/>
                  </a:lnTo>
                  <a:lnTo>
                    <a:pt x="167127" y="4298925"/>
                  </a:lnTo>
                  <a:lnTo>
                    <a:pt x="221326" y="4290742"/>
                  </a:lnTo>
                  <a:lnTo>
                    <a:pt x="281044" y="4284114"/>
                  </a:lnTo>
                  <a:lnTo>
                    <a:pt x="345527" y="4279192"/>
                  </a:lnTo>
                  <a:lnTo>
                    <a:pt x="414021" y="4276128"/>
                  </a:lnTo>
                  <a:lnTo>
                    <a:pt x="485775" y="4275074"/>
                  </a:lnTo>
                  <a:lnTo>
                    <a:pt x="557528" y="4276128"/>
                  </a:lnTo>
                  <a:lnTo>
                    <a:pt x="626022" y="4279192"/>
                  </a:lnTo>
                  <a:lnTo>
                    <a:pt x="690505" y="4284114"/>
                  </a:lnTo>
                  <a:lnTo>
                    <a:pt x="750223" y="4290742"/>
                  </a:lnTo>
                  <a:lnTo>
                    <a:pt x="804422" y="4298925"/>
                  </a:lnTo>
                  <a:lnTo>
                    <a:pt x="852350" y="4308513"/>
                  </a:lnTo>
                  <a:lnTo>
                    <a:pt x="893253" y="4319355"/>
                  </a:lnTo>
                  <a:lnTo>
                    <a:pt x="950971" y="4344192"/>
                  </a:lnTo>
                  <a:lnTo>
                    <a:pt x="971550" y="4372229"/>
                  </a:lnTo>
                </a:path>
                <a:path w="6043295" h="4469765">
                  <a:moveTo>
                    <a:pt x="6023356" y="194310"/>
                  </a:moveTo>
                  <a:lnTo>
                    <a:pt x="6023356" y="0"/>
                  </a:lnTo>
                </a:path>
                <a:path w="6043295" h="4469765">
                  <a:moveTo>
                    <a:pt x="6003925" y="77724"/>
                  </a:moveTo>
                  <a:lnTo>
                    <a:pt x="6023356" y="0"/>
                  </a:lnTo>
                  <a:lnTo>
                    <a:pt x="6042786" y="77724"/>
                  </a:lnTo>
                </a:path>
                <a:path w="6043295" h="4469765">
                  <a:moveTo>
                    <a:pt x="5440426" y="194310"/>
                  </a:moveTo>
                  <a:lnTo>
                    <a:pt x="5440426" y="0"/>
                  </a:lnTo>
                </a:path>
                <a:path w="6043295" h="4469765">
                  <a:moveTo>
                    <a:pt x="5420995" y="77724"/>
                  </a:moveTo>
                  <a:lnTo>
                    <a:pt x="5440426" y="0"/>
                  </a:lnTo>
                  <a:lnTo>
                    <a:pt x="5459857" y="77724"/>
                  </a:lnTo>
                </a:path>
                <a:path w="6043295" h="4469765">
                  <a:moveTo>
                    <a:pt x="4274566" y="194310"/>
                  </a:moveTo>
                  <a:lnTo>
                    <a:pt x="4274566" y="0"/>
                  </a:lnTo>
                </a:path>
                <a:path w="6043295" h="4469765">
                  <a:moveTo>
                    <a:pt x="4255134" y="77724"/>
                  </a:moveTo>
                  <a:lnTo>
                    <a:pt x="4274566" y="0"/>
                  </a:lnTo>
                  <a:lnTo>
                    <a:pt x="4293997" y="77724"/>
                  </a:lnTo>
                </a:path>
                <a:path w="6043295" h="4469765">
                  <a:moveTo>
                    <a:pt x="3691635" y="194310"/>
                  </a:moveTo>
                  <a:lnTo>
                    <a:pt x="3691635" y="0"/>
                  </a:lnTo>
                </a:path>
                <a:path w="6043295" h="4469765">
                  <a:moveTo>
                    <a:pt x="3672204" y="77724"/>
                  </a:moveTo>
                  <a:lnTo>
                    <a:pt x="3691635" y="0"/>
                  </a:lnTo>
                  <a:lnTo>
                    <a:pt x="3711067" y="77724"/>
                  </a:lnTo>
                </a:path>
                <a:path w="6043295" h="4469765">
                  <a:moveTo>
                    <a:pt x="2525776" y="194310"/>
                  </a:moveTo>
                  <a:lnTo>
                    <a:pt x="2525776" y="0"/>
                  </a:lnTo>
                </a:path>
                <a:path w="6043295" h="4469765">
                  <a:moveTo>
                    <a:pt x="2506345" y="77724"/>
                  </a:moveTo>
                  <a:lnTo>
                    <a:pt x="2525776" y="0"/>
                  </a:lnTo>
                  <a:lnTo>
                    <a:pt x="2545207" y="77724"/>
                  </a:lnTo>
                </a:path>
                <a:path w="6043295" h="4469765">
                  <a:moveTo>
                    <a:pt x="1942845" y="194310"/>
                  </a:moveTo>
                  <a:lnTo>
                    <a:pt x="1942845" y="0"/>
                  </a:lnTo>
                </a:path>
                <a:path w="6043295" h="4469765">
                  <a:moveTo>
                    <a:pt x="1923414" y="77724"/>
                  </a:moveTo>
                  <a:lnTo>
                    <a:pt x="1942845" y="0"/>
                  </a:lnTo>
                  <a:lnTo>
                    <a:pt x="1962277" y="77724"/>
                  </a:lnTo>
                </a:path>
                <a:path w="6043295" h="4469765">
                  <a:moveTo>
                    <a:pt x="6023356" y="1554480"/>
                  </a:moveTo>
                  <a:lnTo>
                    <a:pt x="6023356" y="582930"/>
                  </a:lnTo>
                </a:path>
                <a:path w="6043295" h="4469765">
                  <a:moveTo>
                    <a:pt x="6003925" y="660654"/>
                  </a:moveTo>
                  <a:lnTo>
                    <a:pt x="6023356" y="582930"/>
                  </a:lnTo>
                  <a:lnTo>
                    <a:pt x="6042786" y="660654"/>
                  </a:lnTo>
                </a:path>
                <a:path w="6043295" h="4469765">
                  <a:moveTo>
                    <a:pt x="5440426" y="1554480"/>
                  </a:moveTo>
                  <a:lnTo>
                    <a:pt x="5440426" y="582930"/>
                  </a:lnTo>
                </a:path>
                <a:path w="6043295" h="4469765">
                  <a:moveTo>
                    <a:pt x="5420995" y="660654"/>
                  </a:moveTo>
                  <a:lnTo>
                    <a:pt x="5440426" y="582930"/>
                  </a:lnTo>
                  <a:lnTo>
                    <a:pt x="5459857" y="660654"/>
                  </a:lnTo>
                </a:path>
                <a:path w="6043295" h="4469765">
                  <a:moveTo>
                    <a:pt x="4274566" y="1554480"/>
                  </a:moveTo>
                  <a:lnTo>
                    <a:pt x="4274566" y="971550"/>
                  </a:lnTo>
                </a:path>
                <a:path w="6043295" h="4469765">
                  <a:moveTo>
                    <a:pt x="4255134" y="1049274"/>
                  </a:moveTo>
                  <a:lnTo>
                    <a:pt x="4274566" y="971550"/>
                  </a:lnTo>
                  <a:lnTo>
                    <a:pt x="4293997" y="1049274"/>
                  </a:lnTo>
                </a:path>
                <a:path w="6043295" h="4469765">
                  <a:moveTo>
                    <a:pt x="3691635" y="1554480"/>
                  </a:moveTo>
                  <a:lnTo>
                    <a:pt x="3691635" y="971550"/>
                  </a:lnTo>
                </a:path>
                <a:path w="6043295" h="4469765">
                  <a:moveTo>
                    <a:pt x="3672204" y="1049274"/>
                  </a:moveTo>
                  <a:lnTo>
                    <a:pt x="3691635" y="971550"/>
                  </a:lnTo>
                  <a:lnTo>
                    <a:pt x="3711067" y="1049274"/>
                  </a:lnTo>
                </a:path>
                <a:path w="6043295" h="4469765">
                  <a:moveTo>
                    <a:pt x="2525776" y="1554480"/>
                  </a:moveTo>
                  <a:lnTo>
                    <a:pt x="2525776" y="777240"/>
                  </a:lnTo>
                </a:path>
                <a:path w="6043295" h="4469765">
                  <a:moveTo>
                    <a:pt x="2506345" y="854964"/>
                  </a:moveTo>
                  <a:lnTo>
                    <a:pt x="2525776" y="777240"/>
                  </a:lnTo>
                  <a:lnTo>
                    <a:pt x="2545207" y="854964"/>
                  </a:lnTo>
                </a:path>
                <a:path w="6043295" h="4469765">
                  <a:moveTo>
                    <a:pt x="1942845" y="1554480"/>
                  </a:moveTo>
                  <a:lnTo>
                    <a:pt x="1942845" y="777240"/>
                  </a:lnTo>
                </a:path>
                <a:path w="6043295" h="4469765">
                  <a:moveTo>
                    <a:pt x="1923414" y="854964"/>
                  </a:moveTo>
                  <a:lnTo>
                    <a:pt x="1942845" y="777240"/>
                  </a:lnTo>
                  <a:lnTo>
                    <a:pt x="1962277" y="854964"/>
                  </a:lnTo>
                </a:path>
                <a:path w="6043295" h="4469765">
                  <a:moveTo>
                    <a:pt x="6023356" y="1943100"/>
                  </a:moveTo>
                  <a:lnTo>
                    <a:pt x="6023356" y="1748790"/>
                  </a:lnTo>
                </a:path>
                <a:path w="6043295" h="4469765">
                  <a:moveTo>
                    <a:pt x="6003925" y="1826514"/>
                  </a:moveTo>
                  <a:lnTo>
                    <a:pt x="6023356" y="1748790"/>
                  </a:lnTo>
                  <a:lnTo>
                    <a:pt x="6042786" y="1826514"/>
                  </a:lnTo>
                </a:path>
                <a:path w="6043295" h="4469765">
                  <a:moveTo>
                    <a:pt x="5440426" y="1943100"/>
                  </a:moveTo>
                  <a:lnTo>
                    <a:pt x="5440426" y="1748790"/>
                  </a:lnTo>
                </a:path>
                <a:path w="6043295" h="4469765">
                  <a:moveTo>
                    <a:pt x="5420995" y="1826514"/>
                  </a:moveTo>
                  <a:lnTo>
                    <a:pt x="5440426" y="1748790"/>
                  </a:lnTo>
                  <a:lnTo>
                    <a:pt x="5459857" y="1826514"/>
                  </a:lnTo>
                </a:path>
                <a:path w="6043295" h="4469765">
                  <a:moveTo>
                    <a:pt x="4274566" y="1943100"/>
                  </a:moveTo>
                  <a:lnTo>
                    <a:pt x="4274566" y="1748790"/>
                  </a:lnTo>
                </a:path>
                <a:path w="6043295" h="4469765">
                  <a:moveTo>
                    <a:pt x="4255134" y="1826514"/>
                  </a:moveTo>
                  <a:lnTo>
                    <a:pt x="4274566" y="1748790"/>
                  </a:lnTo>
                  <a:lnTo>
                    <a:pt x="4293997" y="1826514"/>
                  </a:lnTo>
                </a:path>
                <a:path w="6043295" h="4469765">
                  <a:moveTo>
                    <a:pt x="3691635" y="1943100"/>
                  </a:moveTo>
                  <a:lnTo>
                    <a:pt x="3691635" y="1748790"/>
                  </a:lnTo>
                </a:path>
                <a:path w="6043295" h="4469765">
                  <a:moveTo>
                    <a:pt x="3672204" y="1826514"/>
                  </a:moveTo>
                  <a:lnTo>
                    <a:pt x="3691635" y="1748790"/>
                  </a:lnTo>
                  <a:lnTo>
                    <a:pt x="3711067" y="1826514"/>
                  </a:lnTo>
                </a:path>
                <a:path w="6043295" h="4469765">
                  <a:moveTo>
                    <a:pt x="2525776" y="1943100"/>
                  </a:moveTo>
                  <a:lnTo>
                    <a:pt x="2525776" y="1748790"/>
                  </a:lnTo>
                </a:path>
                <a:path w="6043295" h="4469765">
                  <a:moveTo>
                    <a:pt x="2506345" y="1826514"/>
                  </a:moveTo>
                  <a:lnTo>
                    <a:pt x="2525776" y="1748790"/>
                  </a:lnTo>
                  <a:lnTo>
                    <a:pt x="2545207" y="1826514"/>
                  </a:lnTo>
                </a:path>
                <a:path w="6043295" h="4469765">
                  <a:moveTo>
                    <a:pt x="1942845" y="1943100"/>
                  </a:moveTo>
                  <a:lnTo>
                    <a:pt x="1942845" y="1748790"/>
                  </a:lnTo>
                </a:path>
                <a:path w="6043295" h="4469765">
                  <a:moveTo>
                    <a:pt x="1923414" y="1826514"/>
                  </a:moveTo>
                  <a:lnTo>
                    <a:pt x="1942845" y="1748790"/>
                  </a:lnTo>
                  <a:lnTo>
                    <a:pt x="1962277" y="1826514"/>
                  </a:lnTo>
                </a:path>
                <a:path w="6043295" h="4469765">
                  <a:moveTo>
                    <a:pt x="777049" y="1943100"/>
                  </a:moveTo>
                  <a:lnTo>
                    <a:pt x="777049" y="1748790"/>
                  </a:lnTo>
                </a:path>
                <a:path w="6043295" h="4469765">
                  <a:moveTo>
                    <a:pt x="757618" y="1826514"/>
                  </a:moveTo>
                  <a:lnTo>
                    <a:pt x="777049" y="1748790"/>
                  </a:lnTo>
                  <a:lnTo>
                    <a:pt x="796480" y="1826514"/>
                  </a:lnTo>
                </a:path>
                <a:path w="6043295" h="4469765">
                  <a:moveTo>
                    <a:pt x="194119" y="1943100"/>
                  </a:moveTo>
                  <a:lnTo>
                    <a:pt x="194119" y="1748790"/>
                  </a:lnTo>
                </a:path>
                <a:path w="6043295" h="4469765">
                  <a:moveTo>
                    <a:pt x="174688" y="1826514"/>
                  </a:moveTo>
                  <a:lnTo>
                    <a:pt x="194119" y="1748790"/>
                  </a:lnTo>
                  <a:lnTo>
                    <a:pt x="213550" y="18265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963" y="4665726"/>
              <a:ext cx="5907405" cy="1991995"/>
            </a:xfrm>
            <a:custGeom>
              <a:avLst/>
              <a:gdLst/>
              <a:ahLst/>
              <a:cxnLst/>
              <a:rect l="l" t="t" r="r" b="b"/>
              <a:pathLst>
                <a:path w="5907405" h="1991995">
                  <a:moveTo>
                    <a:pt x="5868098" y="1165860"/>
                  </a:moveTo>
                  <a:lnTo>
                    <a:pt x="5868098" y="0"/>
                  </a:lnTo>
                </a:path>
                <a:path w="5907405" h="1991995">
                  <a:moveTo>
                    <a:pt x="5829236" y="155448"/>
                  </a:moveTo>
                  <a:lnTo>
                    <a:pt x="5868098" y="0"/>
                  </a:lnTo>
                  <a:lnTo>
                    <a:pt x="5906960" y="155448"/>
                  </a:lnTo>
                </a:path>
                <a:path w="5907405" h="1991995">
                  <a:moveTo>
                    <a:pt x="5285168" y="1165860"/>
                  </a:moveTo>
                  <a:lnTo>
                    <a:pt x="5285168" y="0"/>
                  </a:lnTo>
                </a:path>
                <a:path w="5907405" h="1991995">
                  <a:moveTo>
                    <a:pt x="5246306" y="155448"/>
                  </a:moveTo>
                  <a:lnTo>
                    <a:pt x="5285168" y="0"/>
                  </a:lnTo>
                  <a:lnTo>
                    <a:pt x="5324030" y="155448"/>
                  </a:lnTo>
                </a:path>
                <a:path w="5907405" h="1991995">
                  <a:moveTo>
                    <a:pt x="4119308" y="1165860"/>
                  </a:moveTo>
                  <a:lnTo>
                    <a:pt x="4119308" y="388620"/>
                  </a:lnTo>
                </a:path>
                <a:path w="5907405" h="1991995">
                  <a:moveTo>
                    <a:pt x="4080446" y="544068"/>
                  </a:moveTo>
                  <a:lnTo>
                    <a:pt x="4119308" y="388620"/>
                  </a:lnTo>
                  <a:lnTo>
                    <a:pt x="4158170" y="544068"/>
                  </a:lnTo>
                </a:path>
                <a:path w="5907405" h="1991995">
                  <a:moveTo>
                    <a:pt x="3536378" y="1165860"/>
                  </a:moveTo>
                  <a:lnTo>
                    <a:pt x="3536378" y="388620"/>
                  </a:lnTo>
                </a:path>
                <a:path w="5907405" h="1991995">
                  <a:moveTo>
                    <a:pt x="3497516" y="544068"/>
                  </a:moveTo>
                  <a:lnTo>
                    <a:pt x="3536378" y="388620"/>
                  </a:lnTo>
                  <a:lnTo>
                    <a:pt x="3575240" y="544068"/>
                  </a:lnTo>
                </a:path>
                <a:path w="5907405" h="1991995">
                  <a:moveTo>
                    <a:pt x="2370518" y="1165860"/>
                  </a:moveTo>
                  <a:lnTo>
                    <a:pt x="2370518" y="194310"/>
                  </a:lnTo>
                </a:path>
                <a:path w="5907405" h="1991995">
                  <a:moveTo>
                    <a:pt x="2331656" y="349758"/>
                  </a:moveTo>
                  <a:lnTo>
                    <a:pt x="2370518" y="194310"/>
                  </a:lnTo>
                  <a:lnTo>
                    <a:pt x="2409380" y="349758"/>
                  </a:lnTo>
                </a:path>
                <a:path w="5907405" h="1991995">
                  <a:moveTo>
                    <a:pt x="1787588" y="1165860"/>
                  </a:moveTo>
                  <a:lnTo>
                    <a:pt x="1787588" y="194310"/>
                  </a:lnTo>
                </a:path>
                <a:path w="5907405" h="1991995">
                  <a:moveTo>
                    <a:pt x="1748726" y="349758"/>
                  </a:moveTo>
                  <a:lnTo>
                    <a:pt x="1787588" y="194310"/>
                  </a:lnTo>
                  <a:lnTo>
                    <a:pt x="1826450" y="349758"/>
                  </a:lnTo>
                </a:path>
                <a:path w="5907405" h="1991995">
                  <a:moveTo>
                    <a:pt x="621792" y="1165860"/>
                  </a:moveTo>
                  <a:lnTo>
                    <a:pt x="621792" y="777239"/>
                  </a:lnTo>
                </a:path>
                <a:path w="5907405" h="1991995">
                  <a:moveTo>
                    <a:pt x="582930" y="932688"/>
                  </a:moveTo>
                  <a:lnTo>
                    <a:pt x="621792" y="777239"/>
                  </a:lnTo>
                  <a:lnTo>
                    <a:pt x="660654" y="932688"/>
                  </a:lnTo>
                </a:path>
                <a:path w="5907405" h="1991995">
                  <a:moveTo>
                    <a:pt x="38861" y="1165860"/>
                  </a:moveTo>
                  <a:lnTo>
                    <a:pt x="38861" y="777239"/>
                  </a:lnTo>
                </a:path>
                <a:path w="5907405" h="1991995">
                  <a:moveTo>
                    <a:pt x="0" y="932688"/>
                  </a:moveTo>
                  <a:lnTo>
                    <a:pt x="38861" y="777239"/>
                  </a:lnTo>
                  <a:lnTo>
                    <a:pt x="77723" y="932688"/>
                  </a:lnTo>
                </a:path>
                <a:path w="5907405" h="1991995">
                  <a:moveTo>
                    <a:pt x="5868098" y="1943100"/>
                  </a:moveTo>
                  <a:lnTo>
                    <a:pt x="5868098" y="1554480"/>
                  </a:lnTo>
                </a:path>
                <a:path w="5907405" h="1991995">
                  <a:moveTo>
                    <a:pt x="5829236" y="1709928"/>
                  </a:moveTo>
                  <a:lnTo>
                    <a:pt x="5868098" y="1554480"/>
                  </a:lnTo>
                  <a:lnTo>
                    <a:pt x="5906960" y="1709928"/>
                  </a:lnTo>
                </a:path>
                <a:path w="5907405" h="1991995">
                  <a:moveTo>
                    <a:pt x="5285168" y="1943100"/>
                  </a:moveTo>
                  <a:lnTo>
                    <a:pt x="5285168" y="1554480"/>
                  </a:lnTo>
                </a:path>
                <a:path w="5907405" h="1991995">
                  <a:moveTo>
                    <a:pt x="5246306" y="1709928"/>
                  </a:moveTo>
                  <a:lnTo>
                    <a:pt x="5285168" y="1554480"/>
                  </a:lnTo>
                  <a:lnTo>
                    <a:pt x="5324030" y="1709928"/>
                  </a:lnTo>
                </a:path>
                <a:path w="5907405" h="1991995">
                  <a:moveTo>
                    <a:pt x="4119308" y="1943100"/>
                  </a:moveTo>
                  <a:lnTo>
                    <a:pt x="4119308" y="1554480"/>
                  </a:lnTo>
                </a:path>
                <a:path w="5907405" h="1991995">
                  <a:moveTo>
                    <a:pt x="4080446" y="1709928"/>
                  </a:moveTo>
                  <a:lnTo>
                    <a:pt x="4119308" y="1554480"/>
                  </a:lnTo>
                  <a:lnTo>
                    <a:pt x="4158170" y="1709928"/>
                  </a:lnTo>
                </a:path>
                <a:path w="5907405" h="1991995">
                  <a:moveTo>
                    <a:pt x="3536378" y="1991741"/>
                  </a:moveTo>
                  <a:lnTo>
                    <a:pt x="3536378" y="1554480"/>
                  </a:lnTo>
                </a:path>
                <a:path w="5907405" h="1991995">
                  <a:moveTo>
                    <a:pt x="3497516" y="1709928"/>
                  </a:moveTo>
                  <a:lnTo>
                    <a:pt x="3536378" y="1554480"/>
                  </a:lnTo>
                  <a:lnTo>
                    <a:pt x="3575240" y="1709928"/>
                  </a:lnTo>
                </a:path>
                <a:path w="5907405" h="1991995">
                  <a:moveTo>
                    <a:pt x="2370518" y="1943100"/>
                  </a:moveTo>
                  <a:lnTo>
                    <a:pt x="2370518" y="1554480"/>
                  </a:lnTo>
                </a:path>
                <a:path w="5907405" h="1991995">
                  <a:moveTo>
                    <a:pt x="2331656" y="1709928"/>
                  </a:moveTo>
                  <a:lnTo>
                    <a:pt x="2370518" y="1554480"/>
                  </a:lnTo>
                  <a:lnTo>
                    <a:pt x="2409380" y="1709928"/>
                  </a:lnTo>
                </a:path>
                <a:path w="5907405" h="1991995">
                  <a:moveTo>
                    <a:pt x="1787588" y="1943100"/>
                  </a:moveTo>
                  <a:lnTo>
                    <a:pt x="1787588" y="1554480"/>
                  </a:lnTo>
                </a:path>
                <a:path w="5907405" h="1991995">
                  <a:moveTo>
                    <a:pt x="1748726" y="1709928"/>
                  </a:moveTo>
                  <a:lnTo>
                    <a:pt x="1787588" y="1554480"/>
                  </a:lnTo>
                  <a:lnTo>
                    <a:pt x="1826450" y="1709928"/>
                  </a:lnTo>
                </a:path>
                <a:path w="5907405" h="1991995">
                  <a:moveTo>
                    <a:pt x="621792" y="1943100"/>
                  </a:moveTo>
                  <a:lnTo>
                    <a:pt x="621792" y="1554480"/>
                  </a:lnTo>
                </a:path>
                <a:path w="5907405" h="1991995">
                  <a:moveTo>
                    <a:pt x="582930" y="1709928"/>
                  </a:moveTo>
                  <a:lnTo>
                    <a:pt x="621792" y="1554480"/>
                  </a:lnTo>
                  <a:lnTo>
                    <a:pt x="660654" y="1709928"/>
                  </a:lnTo>
                </a:path>
                <a:path w="5907405" h="1991995">
                  <a:moveTo>
                    <a:pt x="38861" y="1943100"/>
                  </a:moveTo>
                  <a:lnTo>
                    <a:pt x="38861" y="1554480"/>
                  </a:lnTo>
                </a:path>
                <a:path w="5907405" h="1991995">
                  <a:moveTo>
                    <a:pt x="0" y="1709928"/>
                  </a:moveTo>
                  <a:lnTo>
                    <a:pt x="38861" y="1554480"/>
                  </a:lnTo>
                  <a:lnTo>
                    <a:pt x="77723" y="17099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9394" y="2576956"/>
              <a:ext cx="5946140" cy="4809490"/>
            </a:xfrm>
            <a:custGeom>
              <a:avLst/>
              <a:gdLst/>
              <a:ahLst/>
              <a:cxnLst/>
              <a:rect l="l" t="t" r="r" b="b"/>
              <a:pathLst>
                <a:path w="5946140" h="4809490">
                  <a:moveTo>
                    <a:pt x="5848667" y="4809109"/>
                  </a:moveTo>
                  <a:lnTo>
                    <a:pt x="5848667" y="4226179"/>
                  </a:lnTo>
                </a:path>
                <a:path w="5946140" h="4809490">
                  <a:moveTo>
                    <a:pt x="5829236" y="4303903"/>
                  </a:moveTo>
                  <a:lnTo>
                    <a:pt x="5848667" y="4226179"/>
                  </a:lnTo>
                  <a:lnTo>
                    <a:pt x="5868098" y="4303903"/>
                  </a:lnTo>
                </a:path>
                <a:path w="5946140" h="4809490">
                  <a:moveTo>
                    <a:pt x="5265737" y="4809109"/>
                  </a:moveTo>
                  <a:lnTo>
                    <a:pt x="5265737" y="4226179"/>
                  </a:lnTo>
                </a:path>
                <a:path w="5946140" h="4809490">
                  <a:moveTo>
                    <a:pt x="5246306" y="4303903"/>
                  </a:moveTo>
                  <a:lnTo>
                    <a:pt x="5265737" y="4226179"/>
                  </a:lnTo>
                  <a:lnTo>
                    <a:pt x="5285168" y="4303903"/>
                  </a:lnTo>
                </a:path>
                <a:path w="5946140" h="4809490">
                  <a:moveTo>
                    <a:pt x="4099877" y="4809109"/>
                  </a:moveTo>
                  <a:lnTo>
                    <a:pt x="4099877" y="4226179"/>
                  </a:lnTo>
                </a:path>
                <a:path w="5946140" h="4809490">
                  <a:moveTo>
                    <a:pt x="4080446" y="4303903"/>
                  </a:moveTo>
                  <a:lnTo>
                    <a:pt x="4099877" y="4226179"/>
                  </a:lnTo>
                  <a:lnTo>
                    <a:pt x="4119308" y="4303903"/>
                  </a:lnTo>
                </a:path>
                <a:path w="5946140" h="4809490">
                  <a:moveTo>
                    <a:pt x="3516947" y="4809109"/>
                  </a:moveTo>
                  <a:lnTo>
                    <a:pt x="3516947" y="4226179"/>
                  </a:lnTo>
                </a:path>
                <a:path w="5946140" h="4809490">
                  <a:moveTo>
                    <a:pt x="3497516" y="4303903"/>
                  </a:moveTo>
                  <a:lnTo>
                    <a:pt x="3516947" y="4226179"/>
                  </a:lnTo>
                  <a:lnTo>
                    <a:pt x="3536378" y="4303903"/>
                  </a:lnTo>
                </a:path>
                <a:path w="5946140" h="4809490">
                  <a:moveTo>
                    <a:pt x="2351087" y="4809109"/>
                  </a:moveTo>
                  <a:lnTo>
                    <a:pt x="2351087" y="4226179"/>
                  </a:lnTo>
                </a:path>
                <a:path w="5946140" h="4809490">
                  <a:moveTo>
                    <a:pt x="2331656" y="4303903"/>
                  </a:moveTo>
                  <a:lnTo>
                    <a:pt x="2351087" y="4226179"/>
                  </a:lnTo>
                  <a:lnTo>
                    <a:pt x="2370518" y="4303903"/>
                  </a:lnTo>
                </a:path>
                <a:path w="5946140" h="4809490">
                  <a:moveTo>
                    <a:pt x="1768157" y="4760595"/>
                  </a:moveTo>
                  <a:lnTo>
                    <a:pt x="1768157" y="4226179"/>
                  </a:lnTo>
                </a:path>
                <a:path w="5946140" h="4809490">
                  <a:moveTo>
                    <a:pt x="1748726" y="4303903"/>
                  </a:moveTo>
                  <a:lnTo>
                    <a:pt x="1768157" y="4226179"/>
                  </a:lnTo>
                  <a:lnTo>
                    <a:pt x="1787588" y="4303903"/>
                  </a:lnTo>
                </a:path>
                <a:path w="5946140" h="4809490">
                  <a:moveTo>
                    <a:pt x="602361" y="4809109"/>
                  </a:moveTo>
                  <a:lnTo>
                    <a:pt x="602361" y="4226179"/>
                  </a:lnTo>
                </a:path>
                <a:path w="5946140" h="4809490">
                  <a:moveTo>
                    <a:pt x="582930" y="4303903"/>
                  </a:moveTo>
                  <a:lnTo>
                    <a:pt x="602361" y="4226179"/>
                  </a:lnTo>
                  <a:lnTo>
                    <a:pt x="621792" y="4303903"/>
                  </a:lnTo>
                </a:path>
                <a:path w="5946140" h="4809490">
                  <a:moveTo>
                    <a:pt x="19431" y="4809109"/>
                  </a:moveTo>
                  <a:lnTo>
                    <a:pt x="19431" y="4226179"/>
                  </a:lnTo>
                </a:path>
                <a:path w="5946140" h="4809490">
                  <a:moveTo>
                    <a:pt x="0" y="4303903"/>
                  </a:moveTo>
                  <a:lnTo>
                    <a:pt x="19431" y="4226179"/>
                  </a:lnTo>
                  <a:lnTo>
                    <a:pt x="38862" y="4303903"/>
                  </a:lnTo>
                </a:path>
                <a:path w="5946140" h="4809490">
                  <a:moveTo>
                    <a:pt x="2156777" y="0"/>
                  </a:moveTo>
                  <a:lnTo>
                    <a:pt x="2448242" y="0"/>
                  </a:lnTo>
                  <a:lnTo>
                    <a:pt x="2448242" y="291465"/>
                  </a:lnTo>
                  <a:lnTo>
                    <a:pt x="2156777" y="291465"/>
                  </a:lnTo>
                  <a:lnTo>
                    <a:pt x="2156777" y="0"/>
                  </a:lnTo>
                </a:path>
                <a:path w="5946140" h="4809490">
                  <a:moveTo>
                    <a:pt x="5654357" y="0"/>
                  </a:moveTo>
                  <a:lnTo>
                    <a:pt x="5945822" y="0"/>
                  </a:lnTo>
                  <a:lnTo>
                    <a:pt x="5945822" y="291465"/>
                  </a:lnTo>
                  <a:lnTo>
                    <a:pt x="5654357" y="291465"/>
                  </a:lnTo>
                  <a:lnTo>
                    <a:pt x="5654357" y="0"/>
                  </a:lnTo>
                </a:path>
                <a:path w="5946140" h="4809490">
                  <a:moveTo>
                    <a:pt x="5168582" y="242824"/>
                  </a:moveTo>
                  <a:lnTo>
                    <a:pt x="5460047" y="242824"/>
                  </a:lnTo>
                  <a:lnTo>
                    <a:pt x="5460047" y="0"/>
                  </a:lnTo>
                  <a:lnTo>
                    <a:pt x="5168582" y="0"/>
                  </a:lnTo>
                  <a:lnTo>
                    <a:pt x="5168582" y="2428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09186" y="2868422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4" h="243205">
                  <a:moveTo>
                    <a:pt x="291464" y="0"/>
                  </a:moveTo>
                  <a:lnTo>
                    <a:pt x="0" y="0"/>
                  </a:lnTo>
                  <a:lnTo>
                    <a:pt x="0" y="242824"/>
                  </a:lnTo>
                  <a:lnTo>
                    <a:pt x="291464" y="24282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97" y="2576956"/>
              <a:ext cx="2040255" cy="534670"/>
            </a:xfrm>
            <a:custGeom>
              <a:avLst/>
              <a:gdLst/>
              <a:ahLst/>
              <a:cxnLst/>
              <a:rect l="l" t="t" r="r" b="b"/>
              <a:pathLst>
                <a:path w="2040254" h="534669">
                  <a:moveTo>
                    <a:pt x="1748789" y="534289"/>
                  </a:moveTo>
                  <a:lnTo>
                    <a:pt x="2040254" y="534289"/>
                  </a:lnTo>
                  <a:lnTo>
                    <a:pt x="2040254" y="291465"/>
                  </a:lnTo>
                  <a:lnTo>
                    <a:pt x="1748789" y="291465"/>
                  </a:lnTo>
                  <a:lnTo>
                    <a:pt x="1748789" y="534289"/>
                  </a:lnTo>
                </a:path>
                <a:path w="2040254" h="534669">
                  <a:moveTo>
                    <a:pt x="1748789" y="242824"/>
                  </a:moveTo>
                  <a:lnTo>
                    <a:pt x="2040254" y="242824"/>
                  </a:lnTo>
                  <a:lnTo>
                    <a:pt x="2040254" y="0"/>
                  </a:lnTo>
                  <a:lnTo>
                    <a:pt x="1748789" y="0"/>
                  </a:lnTo>
                  <a:lnTo>
                    <a:pt x="1748789" y="242824"/>
                  </a:lnTo>
                </a:path>
                <a:path w="2040254" h="534669">
                  <a:moveTo>
                    <a:pt x="0" y="242824"/>
                  </a:moveTo>
                  <a:lnTo>
                    <a:pt x="291464" y="242824"/>
                  </a:lnTo>
                  <a:lnTo>
                    <a:pt x="291464" y="0"/>
                  </a:lnTo>
                  <a:lnTo>
                    <a:pt x="0" y="0"/>
                  </a:lnTo>
                  <a:lnTo>
                    <a:pt x="0" y="2428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94961" y="4762880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4" h="48895">
                  <a:moveTo>
                    <a:pt x="291464" y="0"/>
                  </a:moveTo>
                  <a:lnTo>
                    <a:pt x="0" y="0"/>
                  </a:lnTo>
                  <a:lnTo>
                    <a:pt x="0" y="48641"/>
                  </a:lnTo>
                  <a:lnTo>
                    <a:pt x="291464" y="48641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94961" y="4762880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4" h="48895">
                  <a:moveTo>
                    <a:pt x="0" y="0"/>
                  </a:moveTo>
                  <a:lnTo>
                    <a:pt x="291464" y="0"/>
                  </a:lnTo>
                  <a:lnTo>
                    <a:pt x="291464" y="48641"/>
                  </a:lnTo>
                  <a:lnTo>
                    <a:pt x="0" y="486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9186" y="4714367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291464" y="0"/>
                  </a:moveTo>
                  <a:lnTo>
                    <a:pt x="0" y="0"/>
                  </a:lnTo>
                  <a:lnTo>
                    <a:pt x="0" y="97155"/>
                  </a:lnTo>
                  <a:lnTo>
                    <a:pt x="291464" y="97155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9186" y="4714367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0" y="97155"/>
                  </a:moveTo>
                  <a:lnTo>
                    <a:pt x="291464" y="97155"/>
                  </a:lnTo>
                  <a:lnTo>
                    <a:pt x="291464" y="0"/>
                  </a:lnTo>
                  <a:lnTo>
                    <a:pt x="0" y="0"/>
                  </a:lnTo>
                  <a:lnTo>
                    <a:pt x="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4961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291464" y="0"/>
                  </a:moveTo>
                  <a:lnTo>
                    <a:pt x="0" y="0"/>
                  </a:lnTo>
                  <a:lnTo>
                    <a:pt x="0" y="145668"/>
                  </a:lnTo>
                  <a:lnTo>
                    <a:pt x="291464" y="145668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4961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0" y="0"/>
                  </a:moveTo>
                  <a:lnTo>
                    <a:pt x="291464" y="0"/>
                  </a:lnTo>
                  <a:lnTo>
                    <a:pt x="291464" y="145668"/>
                  </a:lnTo>
                  <a:lnTo>
                    <a:pt x="0" y="145668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9186" y="4568570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291464" y="0"/>
                  </a:moveTo>
                  <a:lnTo>
                    <a:pt x="0" y="0"/>
                  </a:lnTo>
                  <a:lnTo>
                    <a:pt x="0" y="97154"/>
                  </a:lnTo>
                  <a:lnTo>
                    <a:pt x="291464" y="9715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9186" y="4374260"/>
              <a:ext cx="777240" cy="291465"/>
            </a:xfrm>
            <a:custGeom>
              <a:avLst/>
              <a:gdLst/>
              <a:ahLst/>
              <a:cxnLst/>
              <a:rect l="l" t="t" r="r" b="b"/>
              <a:pathLst>
                <a:path w="777239" h="291464">
                  <a:moveTo>
                    <a:pt x="0" y="194310"/>
                  </a:moveTo>
                  <a:lnTo>
                    <a:pt x="291464" y="194310"/>
                  </a:lnTo>
                  <a:lnTo>
                    <a:pt x="291464" y="291464"/>
                  </a:lnTo>
                  <a:lnTo>
                    <a:pt x="0" y="291464"/>
                  </a:lnTo>
                  <a:lnTo>
                    <a:pt x="0" y="194310"/>
                  </a:lnTo>
                </a:path>
                <a:path w="777239" h="291464">
                  <a:moveTo>
                    <a:pt x="485775" y="0"/>
                  </a:moveTo>
                  <a:lnTo>
                    <a:pt x="777239" y="0"/>
                  </a:lnTo>
                  <a:lnTo>
                    <a:pt x="777239" y="48640"/>
                  </a:lnTo>
                  <a:lnTo>
                    <a:pt x="485775" y="48640"/>
                  </a:lnTo>
                  <a:lnTo>
                    <a:pt x="485775" y="0"/>
                  </a:lnTo>
                </a:path>
                <a:path w="777239" h="291464">
                  <a:moveTo>
                    <a:pt x="0" y="0"/>
                  </a:moveTo>
                  <a:lnTo>
                    <a:pt x="291464" y="0"/>
                  </a:lnTo>
                  <a:lnTo>
                    <a:pt x="291464" y="145796"/>
                  </a:lnTo>
                  <a:lnTo>
                    <a:pt x="0" y="14579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445" y="4762880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5" h="146050">
                  <a:moveTo>
                    <a:pt x="291464" y="0"/>
                  </a:moveTo>
                  <a:lnTo>
                    <a:pt x="0" y="0"/>
                  </a:lnTo>
                  <a:lnTo>
                    <a:pt x="0" y="145796"/>
                  </a:lnTo>
                  <a:lnTo>
                    <a:pt x="291464" y="145796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7445" y="4762880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5" h="146050">
                  <a:moveTo>
                    <a:pt x="0" y="0"/>
                  </a:moveTo>
                  <a:lnTo>
                    <a:pt x="291464" y="0"/>
                  </a:lnTo>
                  <a:lnTo>
                    <a:pt x="291464" y="145796"/>
                  </a:lnTo>
                  <a:lnTo>
                    <a:pt x="0" y="14579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670" y="4762880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5" h="97154">
                  <a:moveTo>
                    <a:pt x="291465" y="0"/>
                  </a:moveTo>
                  <a:lnTo>
                    <a:pt x="0" y="0"/>
                  </a:lnTo>
                  <a:lnTo>
                    <a:pt x="0" y="97155"/>
                  </a:lnTo>
                  <a:lnTo>
                    <a:pt x="291465" y="97155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670" y="4762880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5" h="97154">
                  <a:moveTo>
                    <a:pt x="0" y="97155"/>
                  </a:moveTo>
                  <a:lnTo>
                    <a:pt x="291465" y="97155"/>
                  </a:lnTo>
                  <a:lnTo>
                    <a:pt x="291465" y="0"/>
                  </a:lnTo>
                  <a:lnTo>
                    <a:pt x="0" y="0"/>
                  </a:lnTo>
                  <a:lnTo>
                    <a:pt x="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445" y="4520057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5" h="48895">
                  <a:moveTo>
                    <a:pt x="291464" y="0"/>
                  </a:moveTo>
                  <a:lnTo>
                    <a:pt x="0" y="0"/>
                  </a:lnTo>
                  <a:lnTo>
                    <a:pt x="0" y="48513"/>
                  </a:lnTo>
                  <a:lnTo>
                    <a:pt x="291464" y="48513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445" y="4520057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5" h="48895">
                  <a:moveTo>
                    <a:pt x="0" y="0"/>
                  </a:moveTo>
                  <a:lnTo>
                    <a:pt x="291464" y="0"/>
                  </a:lnTo>
                  <a:lnTo>
                    <a:pt x="291464" y="48513"/>
                  </a:lnTo>
                  <a:lnTo>
                    <a:pt x="0" y="48513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670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5" h="146050">
                  <a:moveTo>
                    <a:pt x="291465" y="0"/>
                  </a:moveTo>
                  <a:lnTo>
                    <a:pt x="0" y="0"/>
                  </a:lnTo>
                  <a:lnTo>
                    <a:pt x="0" y="145668"/>
                  </a:lnTo>
                  <a:lnTo>
                    <a:pt x="291465" y="145668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670" y="4325747"/>
              <a:ext cx="1991995" cy="340360"/>
            </a:xfrm>
            <a:custGeom>
              <a:avLst/>
              <a:gdLst/>
              <a:ahLst/>
              <a:cxnLst/>
              <a:rect l="l" t="t" r="r" b="b"/>
              <a:pathLst>
                <a:path w="1991995" h="340360">
                  <a:moveTo>
                    <a:pt x="0" y="339978"/>
                  </a:moveTo>
                  <a:lnTo>
                    <a:pt x="291465" y="339978"/>
                  </a:lnTo>
                  <a:lnTo>
                    <a:pt x="291465" y="194310"/>
                  </a:lnTo>
                  <a:lnTo>
                    <a:pt x="0" y="194310"/>
                  </a:lnTo>
                  <a:lnTo>
                    <a:pt x="0" y="339978"/>
                  </a:lnTo>
                </a:path>
                <a:path w="1991995" h="340360">
                  <a:moveTo>
                    <a:pt x="485775" y="0"/>
                  </a:moveTo>
                  <a:lnTo>
                    <a:pt x="777240" y="0"/>
                  </a:lnTo>
                  <a:lnTo>
                    <a:pt x="777240" y="145668"/>
                  </a:lnTo>
                  <a:lnTo>
                    <a:pt x="485775" y="145668"/>
                  </a:lnTo>
                  <a:lnTo>
                    <a:pt x="485775" y="0"/>
                  </a:lnTo>
                </a:path>
                <a:path w="1991995" h="340360">
                  <a:moveTo>
                    <a:pt x="0" y="0"/>
                  </a:moveTo>
                  <a:lnTo>
                    <a:pt x="291465" y="0"/>
                  </a:lnTo>
                  <a:lnTo>
                    <a:pt x="291465" y="97154"/>
                  </a:lnTo>
                  <a:lnTo>
                    <a:pt x="0" y="97154"/>
                  </a:lnTo>
                  <a:lnTo>
                    <a:pt x="0" y="0"/>
                  </a:lnTo>
                </a:path>
                <a:path w="1991995" h="340360">
                  <a:moveTo>
                    <a:pt x="1700212" y="0"/>
                  </a:moveTo>
                  <a:lnTo>
                    <a:pt x="1991677" y="0"/>
                  </a:lnTo>
                  <a:lnTo>
                    <a:pt x="1991677" y="145668"/>
                  </a:lnTo>
                  <a:lnTo>
                    <a:pt x="1700212" y="145668"/>
                  </a:lnTo>
                  <a:lnTo>
                    <a:pt x="17002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94961" y="2916936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291464" y="0"/>
                  </a:moveTo>
                  <a:lnTo>
                    <a:pt x="0" y="0"/>
                  </a:lnTo>
                  <a:lnTo>
                    <a:pt x="0" y="145796"/>
                  </a:lnTo>
                  <a:lnTo>
                    <a:pt x="291464" y="145796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94961" y="2576956"/>
              <a:ext cx="291465" cy="485775"/>
            </a:xfrm>
            <a:custGeom>
              <a:avLst/>
              <a:gdLst/>
              <a:ahLst/>
              <a:cxnLst/>
              <a:rect l="l" t="t" r="r" b="b"/>
              <a:pathLst>
                <a:path w="291464" h="485775">
                  <a:moveTo>
                    <a:pt x="0" y="339979"/>
                  </a:moveTo>
                  <a:lnTo>
                    <a:pt x="291464" y="339979"/>
                  </a:lnTo>
                  <a:lnTo>
                    <a:pt x="291464" y="485775"/>
                  </a:lnTo>
                  <a:lnTo>
                    <a:pt x="0" y="485775"/>
                  </a:lnTo>
                  <a:lnTo>
                    <a:pt x="0" y="339979"/>
                  </a:lnTo>
                </a:path>
                <a:path w="291464" h="485775">
                  <a:moveTo>
                    <a:pt x="0" y="0"/>
                  </a:moveTo>
                  <a:lnTo>
                    <a:pt x="291464" y="0"/>
                  </a:lnTo>
                  <a:lnTo>
                    <a:pt x="291464" y="291465"/>
                  </a:lnTo>
                  <a:lnTo>
                    <a:pt x="0" y="29146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4515" y="2528315"/>
              <a:ext cx="6217920" cy="2914650"/>
            </a:xfrm>
            <a:custGeom>
              <a:avLst/>
              <a:gdLst/>
              <a:ahLst/>
              <a:cxnLst/>
              <a:rect l="l" t="t" r="r" b="b"/>
              <a:pathLst>
                <a:path w="6217920" h="2914650">
                  <a:moveTo>
                    <a:pt x="5246306" y="0"/>
                  </a:moveTo>
                  <a:lnTo>
                    <a:pt x="6217856" y="0"/>
                  </a:lnTo>
                  <a:lnTo>
                    <a:pt x="6217856" y="388619"/>
                  </a:lnTo>
                  <a:lnTo>
                    <a:pt x="5246306" y="388619"/>
                  </a:lnTo>
                  <a:lnTo>
                    <a:pt x="5246306" y="0"/>
                  </a:lnTo>
                </a:path>
                <a:path w="6217920" h="2914650">
                  <a:moveTo>
                    <a:pt x="3497516" y="0"/>
                  </a:moveTo>
                  <a:lnTo>
                    <a:pt x="4469066" y="0"/>
                  </a:lnTo>
                  <a:lnTo>
                    <a:pt x="4469066" y="777239"/>
                  </a:lnTo>
                  <a:lnTo>
                    <a:pt x="3497516" y="777239"/>
                  </a:lnTo>
                  <a:lnTo>
                    <a:pt x="3497516" y="0"/>
                  </a:lnTo>
                </a:path>
                <a:path w="6217920" h="2914650">
                  <a:moveTo>
                    <a:pt x="1748726" y="0"/>
                  </a:moveTo>
                  <a:lnTo>
                    <a:pt x="2720276" y="0"/>
                  </a:lnTo>
                  <a:lnTo>
                    <a:pt x="2720276" y="582929"/>
                  </a:lnTo>
                  <a:lnTo>
                    <a:pt x="1748726" y="582929"/>
                  </a:lnTo>
                  <a:lnTo>
                    <a:pt x="1748726" y="0"/>
                  </a:lnTo>
                </a:path>
                <a:path w="6217920" h="2914650">
                  <a:moveTo>
                    <a:pt x="5246306" y="1748789"/>
                  </a:moveTo>
                  <a:lnTo>
                    <a:pt x="6217856" y="1748789"/>
                  </a:lnTo>
                  <a:lnTo>
                    <a:pt x="6217856" y="2137409"/>
                  </a:lnTo>
                  <a:lnTo>
                    <a:pt x="5246306" y="2137409"/>
                  </a:lnTo>
                  <a:lnTo>
                    <a:pt x="5246306" y="1748789"/>
                  </a:lnTo>
                </a:path>
                <a:path w="6217920" h="2914650">
                  <a:moveTo>
                    <a:pt x="3497516" y="1748789"/>
                  </a:moveTo>
                  <a:lnTo>
                    <a:pt x="4469066" y="1748789"/>
                  </a:lnTo>
                  <a:lnTo>
                    <a:pt x="4469066" y="2526029"/>
                  </a:lnTo>
                  <a:lnTo>
                    <a:pt x="3497516" y="2526029"/>
                  </a:lnTo>
                  <a:lnTo>
                    <a:pt x="3497516" y="1748789"/>
                  </a:lnTo>
                </a:path>
                <a:path w="6217920" h="2914650">
                  <a:moveTo>
                    <a:pt x="1748726" y="1748789"/>
                  </a:moveTo>
                  <a:lnTo>
                    <a:pt x="2720276" y="1748789"/>
                  </a:lnTo>
                  <a:lnTo>
                    <a:pt x="2720276" y="2331719"/>
                  </a:lnTo>
                  <a:lnTo>
                    <a:pt x="1748726" y="2331719"/>
                  </a:lnTo>
                  <a:lnTo>
                    <a:pt x="1748726" y="1748789"/>
                  </a:lnTo>
                </a:path>
                <a:path w="6217920" h="2914650">
                  <a:moveTo>
                    <a:pt x="0" y="1748789"/>
                  </a:moveTo>
                  <a:lnTo>
                    <a:pt x="971486" y="1748789"/>
                  </a:lnTo>
                  <a:lnTo>
                    <a:pt x="971486" y="2914649"/>
                  </a:lnTo>
                  <a:lnTo>
                    <a:pt x="0" y="2914649"/>
                  </a:lnTo>
                  <a:lnTo>
                    <a:pt x="0" y="17487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46172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291464" y="0"/>
                  </a:moveTo>
                  <a:lnTo>
                    <a:pt x="0" y="0"/>
                  </a:lnTo>
                  <a:lnTo>
                    <a:pt x="0" y="145668"/>
                  </a:lnTo>
                  <a:lnTo>
                    <a:pt x="291464" y="145668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46172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0" y="0"/>
                  </a:moveTo>
                  <a:lnTo>
                    <a:pt x="291464" y="0"/>
                  </a:lnTo>
                  <a:lnTo>
                    <a:pt x="291464" y="145668"/>
                  </a:lnTo>
                  <a:lnTo>
                    <a:pt x="0" y="145668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11882" y="4520057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291465" y="0"/>
                  </a:moveTo>
                  <a:lnTo>
                    <a:pt x="0" y="0"/>
                  </a:lnTo>
                  <a:lnTo>
                    <a:pt x="0" y="97154"/>
                  </a:lnTo>
                  <a:lnTo>
                    <a:pt x="291465" y="97154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11882" y="4325747"/>
              <a:ext cx="4323715" cy="291465"/>
            </a:xfrm>
            <a:custGeom>
              <a:avLst/>
              <a:gdLst/>
              <a:ahLst/>
              <a:cxnLst/>
              <a:rect l="l" t="t" r="r" b="b"/>
              <a:pathLst>
                <a:path w="4323715" h="291464">
                  <a:moveTo>
                    <a:pt x="0" y="194310"/>
                  </a:moveTo>
                  <a:lnTo>
                    <a:pt x="291465" y="194310"/>
                  </a:lnTo>
                  <a:lnTo>
                    <a:pt x="291465" y="291464"/>
                  </a:lnTo>
                  <a:lnTo>
                    <a:pt x="0" y="291464"/>
                  </a:lnTo>
                  <a:lnTo>
                    <a:pt x="0" y="194310"/>
                  </a:lnTo>
                </a:path>
                <a:path w="4323715" h="291464">
                  <a:moveTo>
                    <a:pt x="4031869" y="0"/>
                  </a:moveTo>
                  <a:lnTo>
                    <a:pt x="4323333" y="0"/>
                  </a:lnTo>
                  <a:lnTo>
                    <a:pt x="4323333" y="97154"/>
                  </a:lnTo>
                  <a:lnTo>
                    <a:pt x="4031869" y="97154"/>
                  </a:lnTo>
                  <a:lnTo>
                    <a:pt x="4031869" y="0"/>
                  </a:lnTo>
                </a:path>
                <a:path w="4323715" h="291464">
                  <a:moveTo>
                    <a:pt x="3497579" y="0"/>
                  </a:moveTo>
                  <a:lnTo>
                    <a:pt x="3837558" y="0"/>
                  </a:lnTo>
                  <a:lnTo>
                    <a:pt x="3837558" y="97154"/>
                  </a:lnTo>
                  <a:lnTo>
                    <a:pt x="3497579" y="97154"/>
                  </a:lnTo>
                  <a:lnTo>
                    <a:pt x="3497579" y="0"/>
                  </a:lnTo>
                </a:path>
                <a:path w="4323715" h="291464">
                  <a:moveTo>
                    <a:pt x="534289" y="0"/>
                  </a:moveTo>
                  <a:lnTo>
                    <a:pt x="825754" y="0"/>
                  </a:lnTo>
                  <a:lnTo>
                    <a:pt x="825754" y="145668"/>
                  </a:lnTo>
                  <a:lnTo>
                    <a:pt x="534289" y="145668"/>
                  </a:lnTo>
                  <a:lnTo>
                    <a:pt x="53428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4515" y="5831585"/>
              <a:ext cx="6217920" cy="388620"/>
            </a:xfrm>
            <a:custGeom>
              <a:avLst/>
              <a:gdLst/>
              <a:ahLst/>
              <a:cxnLst/>
              <a:rect l="l" t="t" r="r" b="b"/>
              <a:pathLst>
                <a:path w="6217920" h="388620">
                  <a:moveTo>
                    <a:pt x="6217856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6217856" y="388619"/>
                  </a:lnTo>
                  <a:lnTo>
                    <a:pt x="6217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515" y="5831585"/>
              <a:ext cx="6217920" cy="388620"/>
            </a:xfrm>
            <a:custGeom>
              <a:avLst/>
              <a:gdLst/>
              <a:ahLst/>
              <a:cxnLst/>
              <a:rect l="l" t="t" r="r" b="b"/>
              <a:pathLst>
                <a:path w="6217920" h="388620">
                  <a:moveTo>
                    <a:pt x="0" y="0"/>
                  </a:moveTo>
                  <a:lnTo>
                    <a:pt x="6217856" y="0"/>
                  </a:lnTo>
                  <a:lnTo>
                    <a:pt x="6217856" y="388619"/>
                  </a:lnTo>
                  <a:lnTo>
                    <a:pt x="0" y="38861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68737" y="86741"/>
            <a:ext cx="5907405" cy="1115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4460">
              <a:lnSpc>
                <a:spcPts val="4300"/>
              </a:lnSpc>
              <a:spcBef>
                <a:spcPts val="95"/>
              </a:spcBef>
              <a:tabLst>
                <a:tab pos="2532380" algn="l"/>
              </a:tabLst>
            </a:pP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Conventional</a:t>
            </a:r>
            <a:r>
              <a:rPr sz="4000" i="0" spc="-1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Parallel</a:t>
            </a:r>
            <a:r>
              <a:rPr sz="4000" i="0" spc="-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Hash- </a:t>
            </a:r>
            <a:r>
              <a:rPr sz="4000" i="0" dirty="0">
                <a:solidFill>
                  <a:srgbClr val="7030A0"/>
                </a:solidFill>
                <a:latin typeface="Calibri"/>
                <a:cs typeface="Calibri"/>
              </a:rPr>
              <a:t>based</a:t>
            </a:r>
            <a:r>
              <a:rPr sz="4000" i="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Join:</a:t>
            </a:r>
            <a:r>
              <a:rPr sz="4000" i="0" dirty="0">
                <a:solidFill>
                  <a:srgbClr val="7030A0"/>
                </a:solidFill>
                <a:latin typeface="Calibri"/>
                <a:cs typeface="Calibri"/>
              </a:rPr>
              <a:t>	Grace</a:t>
            </a:r>
            <a:r>
              <a:rPr sz="4000" i="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Algorithm</a:t>
            </a:r>
            <a:endParaRPr sz="4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1906" y="1676400"/>
            <a:ext cx="971550" cy="194310"/>
          </a:xfrm>
          <a:custGeom>
            <a:avLst/>
            <a:gdLst/>
            <a:ahLst/>
            <a:cxnLst/>
            <a:rect l="l" t="t" r="r" b="b"/>
            <a:pathLst>
              <a:path w="971550" h="194310">
                <a:moveTo>
                  <a:pt x="971550" y="97154"/>
                </a:moveTo>
                <a:lnTo>
                  <a:pt x="926378" y="138085"/>
                </a:lnTo>
                <a:lnTo>
                  <a:pt x="852350" y="160870"/>
                </a:lnTo>
                <a:lnTo>
                  <a:pt x="804422" y="170458"/>
                </a:lnTo>
                <a:lnTo>
                  <a:pt x="750223" y="178641"/>
                </a:lnTo>
                <a:lnTo>
                  <a:pt x="690505" y="185269"/>
                </a:lnTo>
                <a:lnTo>
                  <a:pt x="626022" y="190191"/>
                </a:lnTo>
                <a:lnTo>
                  <a:pt x="557528" y="193255"/>
                </a:lnTo>
                <a:lnTo>
                  <a:pt x="485775" y="194309"/>
                </a:lnTo>
                <a:lnTo>
                  <a:pt x="414021" y="193255"/>
                </a:lnTo>
                <a:lnTo>
                  <a:pt x="345527" y="190191"/>
                </a:lnTo>
                <a:lnTo>
                  <a:pt x="281044" y="185269"/>
                </a:lnTo>
                <a:lnTo>
                  <a:pt x="221326" y="178641"/>
                </a:lnTo>
                <a:lnTo>
                  <a:pt x="167127" y="170458"/>
                </a:lnTo>
                <a:lnTo>
                  <a:pt x="119199" y="160870"/>
                </a:lnTo>
                <a:lnTo>
                  <a:pt x="78296" y="150028"/>
                </a:lnTo>
                <a:lnTo>
                  <a:pt x="20578" y="125191"/>
                </a:lnTo>
                <a:lnTo>
                  <a:pt x="0" y="97154"/>
                </a:lnTo>
                <a:lnTo>
                  <a:pt x="5270" y="82812"/>
                </a:lnTo>
                <a:lnTo>
                  <a:pt x="45171" y="56224"/>
                </a:lnTo>
                <a:lnTo>
                  <a:pt x="119199" y="33439"/>
                </a:lnTo>
                <a:lnTo>
                  <a:pt x="167127" y="23851"/>
                </a:lnTo>
                <a:lnTo>
                  <a:pt x="221326" y="15668"/>
                </a:lnTo>
                <a:lnTo>
                  <a:pt x="281044" y="9040"/>
                </a:lnTo>
                <a:lnTo>
                  <a:pt x="345527" y="4118"/>
                </a:lnTo>
                <a:lnTo>
                  <a:pt x="414021" y="1054"/>
                </a:lnTo>
                <a:lnTo>
                  <a:pt x="485775" y="0"/>
                </a:lnTo>
                <a:lnTo>
                  <a:pt x="557528" y="1054"/>
                </a:lnTo>
                <a:lnTo>
                  <a:pt x="626022" y="4118"/>
                </a:lnTo>
                <a:lnTo>
                  <a:pt x="690505" y="9040"/>
                </a:lnTo>
                <a:lnTo>
                  <a:pt x="750223" y="15668"/>
                </a:lnTo>
                <a:lnTo>
                  <a:pt x="804422" y="23851"/>
                </a:lnTo>
                <a:lnTo>
                  <a:pt x="852350" y="33439"/>
                </a:lnTo>
                <a:lnTo>
                  <a:pt x="893253" y="44281"/>
                </a:lnTo>
                <a:lnTo>
                  <a:pt x="950971" y="69118"/>
                </a:lnTo>
                <a:lnTo>
                  <a:pt x="971550" y="971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9524" y="1870455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69" h="78105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594" y="1870455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70" h="78105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9524" y="3230626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69" h="78104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6594" y="3230626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70" h="78104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862520" y="2447035"/>
            <a:ext cx="304165" cy="255904"/>
            <a:chOff x="405320" y="2910585"/>
            <a:chExt cx="304165" cy="255904"/>
          </a:xfrm>
        </p:grpSpPr>
        <p:sp>
          <p:nvSpPr>
            <p:cNvPr id="50" name="object 50"/>
            <p:cNvSpPr/>
            <p:nvPr/>
          </p:nvSpPr>
          <p:spPr>
            <a:xfrm>
              <a:off x="411670" y="2916935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5">
                  <a:moveTo>
                    <a:pt x="291465" y="0"/>
                  </a:moveTo>
                  <a:lnTo>
                    <a:pt x="0" y="0"/>
                  </a:lnTo>
                  <a:lnTo>
                    <a:pt x="0" y="242950"/>
                  </a:lnTo>
                  <a:lnTo>
                    <a:pt x="291465" y="242950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1670" y="2916935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5">
                  <a:moveTo>
                    <a:pt x="0" y="242950"/>
                  </a:moveTo>
                  <a:lnTo>
                    <a:pt x="291465" y="242950"/>
                  </a:lnTo>
                  <a:lnTo>
                    <a:pt x="291465" y="0"/>
                  </a:lnTo>
                  <a:lnTo>
                    <a:pt x="0" y="0"/>
                  </a:lnTo>
                  <a:lnTo>
                    <a:pt x="0" y="2429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868870" y="2113407"/>
            <a:ext cx="291465" cy="243204"/>
          </a:xfrm>
          <a:custGeom>
            <a:avLst/>
            <a:gdLst/>
            <a:ahLst/>
            <a:cxnLst/>
            <a:rect l="l" t="t" r="r" b="b"/>
            <a:pathLst>
              <a:path w="291465" h="243205">
                <a:moveTo>
                  <a:pt x="0" y="242824"/>
                </a:moveTo>
                <a:lnTo>
                  <a:pt x="291465" y="242824"/>
                </a:lnTo>
                <a:lnTo>
                  <a:pt x="291465" y="0"/>
                </a:lnTo>
                <a:lnTo>
                  <a:pt x="0" y="0"/>
                </a:lnTo>
                <a:lnTo>
                  <a:pt x="0" y="2428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348295" y="2107057"/>
            <a:ext cx="304165" cy="644525"/>
            <a:chOff x="891095" y="2570607"/>
            <a:chExt cx="304165" cy="644525"/>
          </a:xfrm>
        </p:grpSpPr>
        <p:sp>
          <p:nvSpPr>
            <p:cNvPr id="54" name="object 54"/>
            <p:cNvSpPr/>
            <p:nvPr/>
          </p:nvSpPr>
          <p:spPr>
            <a:xfrm>
              <a:off x="897445" y="2916936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5" h="291464">
                  <a:moveTo>
                    <a:pt x="291464" y="0"/>
                  </a:moveTo>
                  <a:lnTo>
                    <a:pt x="0" y="0"/>
                  </a:lnTo>
                  <a:lnTo>
                    <a:pt x="0" y="291464"/>
                  </a:lnTo>
                  <a:lnTo>
                    <a:pt x="291464" y="29146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7445" y="2576957"/>
              <a:ext cx="291465" cy="631825"/>
            </a:xfrm>
            <a:custGeom>
              <a:avLst/>
              <a:gdLst/>
              <a:ahLst/>
              <a:cxnLst/>
              <a:rect l="l" t="t" r="r" b="b"/>
              <a:pathLst>
                <a:path w="291465" h="631825">
                  <a:moveTo>
                    <a:pt x="0" y="339979"/>
                  </a:moveTo>
                  <a:lnTo>
                    <a:pt x="291464" y="339979"/>
                  </a:lnTo>
                  <a:lnTo>
                    <a:pt x="291464" y="631444"/>
                  </a:lnTo>
                  <a:lnTo>
                    <a:pt x="0" y="631444"/>
                  </a:lnTo>
                  <a:lnTo>
                    <a:pt x="0" y="339979"/>
                  </a:lnTo>
                </a:path>
                <a:path w="291465" h="631825">
                  <a:moveTo>
                    <a:pt x="0" y="0"/>
                  </a:moveTo>
                  <a:lnTo>
                    <a:pt x="291464" y="0"/>
                  </a:lnTo>
                  <a:lnTo>
                    <a:pt x="291464" y="291465"/>
                  </a:lnTo>
                  <a:lnTo>
                    <a:pt x="0" y="29146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674111" y="4031488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26301" y="3875405"/>
            <a:ext cx="22415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50" baseline="-20370" dirty="0">
                <a:latin typeface="Times New Roman"/>
                <a:cs typeface="Times New Roman"/>
              </a:rPr>
              <a:t>.</a:t>
            </a:r>
            <a:r>
              <a:rPr sz="2250" spc="37" baseline="-2037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20466" y="2291333"/>
            <a:ext cx="6159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86408" y="1664716"/>
            <a:ext cx="556323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65300" algn="l"/>
                <a:tab pos="3517900" algn="l"/>
                <a:tab pos="5258435" algn="l"/>
              </a:tabLst>
            </a:pPr>
            <a:r>
              <a:rPr sz="1050" spc="-20" dirty="0">
                <a:latin typeface="Times New Roman"/>
                <a:cs typeface="Times New Roman"/>
              </a:rPr>
              <a:t>JOIN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0" dirty="0">
                <a:latin typeface="Times New Roman"/>
                <a:cs typeface="Times New Roman"/>
              </a:rPr>
              <a:t>JOIN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0" dirty="0">
                <a:latin typeface="Times New Roman"/>
                <a:cs typeface="Times New Roman"/>
              </a:rPr>
              <a:t>JOIN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0" dirty="0">
                <a:latin typeface="Times New Roman"/>
                <a:cs typeface="Times New Roman"/>
              </a:rPr>
              <a:t>JOIN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07328" y="6135751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54092" y="6135751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01239" y="6135751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48308" y="6135751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36011" y="3440429"/>
            <a:ext cx="808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0" dirty="0">
                <a:latin typeface="Times New Roman"/>
                <a:cs typeface="Times New Roman"/>
              </a:rPr>
              <a:t> 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5500" y="3440429"/>
            <a:ext cx="808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0" dirty="0">
                <a:latin typeface="Times New Roman"/>
                <a:cs typeface="Times New Roman"/>
              </a:rPr>
              <a:t> 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42101" y="3440429"/>
            <a:ext cx="807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89246" y="3440429"/>
            <a:ext cx="807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45428" y="8075930"/>
            <a:ext cx="318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PN4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92192" y="8075930"/>
            <a:ext cx="3194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PN3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00952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18021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52161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269232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03372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20442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54645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1715" y="6922516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07766" y="4031488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27346" y="4269232"/>
            <a:ext cx="6946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545465" algn="l"/>
              </a:tabLst>
            </a:pPr>
            <a:r>
              <a:rPr sz="2250" baseline="-16666" dirty="0">
                <a:latin typeface="Times New Roman"/>
                <a:cs typeface="Times New Roman"/>
              </a:rPr>
              <a:t>.</a:t>
            </a:r>
            <a:r>
              <a:rPr sz="2250" spc="37" baseline="-16666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2250" spc="-37" baseline="-16666" dirty="0">
                <a:latin typeface="Times New Roman"/>
                <a:cs typeface="Times New Roman"/>
              </a:rPr>
              <a:t>.</a:t>
            </a:r>
            <a:r>
              <a:rPr sz="1500" spc="-25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4008" y="4510532"/>
            <a:ext cx="7327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533400" algn="l"/>
              </a:tabLst>
            </a:pPr>
            <a:r>
              <a:rPr sz="2250" baseline="-16666" dirty="0">
                <a:latin typeface="Times New Roman"/>
                <a:cs typeface="Times New Roman"/>
              </a:rPr>
              <a:t>.</a:t>
            </a:r>
            <a:r>
              <a:rPr sz="2250" spc="37" baseline="-16666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2250" baseline="-16666" dirty="0">
                <a:latin typeface="Times New Roman"/>
                <a:cs typeface="Times New Roman"/>
              </a:rPr>
              <a:t>.</a:t>
            </a:r>
            <a:r>
              <a:rPr sz="2250" spc="37" baseline="-16666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65446" y="2481833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60746" y="2558033"/>
            <a:ext cx="17208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5" dirty="0">
                <a:latin typeface="Times New Roman"/>
                <a:cs typeface="Times New Roman"/>
              </a:rPr>
              <a:t>...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167373" y="3840988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759015" y="1870455"/>
          <a:ext cx="971549" cy="155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  <a:tabLst>
                          <a:tab pos="695325" algn="l"/>
                        </a:tabLst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object 85"/>
          <p:cNvSpPr txBox="1"/>
          <p:nvPr/>
        </p:nvSpPr>
        <p:spPr>
          <a:xfrm>
            <a:off x="2737739" y="2240406"/>
            <a:ext cx="6159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22477" y="7993965"/>
            <a:ext cx="2435225" cy="29495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740"/>
              </a:spcBef>
              <a:tabLst>
                <a:tab pos="2129155" algn="l"/>
              </a:tabLst>
            </a:pPr>
            <a:r>
              <a:rPr sz="1300" spc="-25" dirty="0">
                <a:latin typeface="Times New Roman"/>
                <a:cs typeface="Times New Roman"/>
              </a:rPr>
              <a:t>PN1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PN2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9C413A1-FF5C-CBC0-1880-33E86183D251}"/>
              </a:ext>
            </a:extLst>
          </p:cNvPr>
          <p:cNvSpPr txBox="1"/>
          <p:nvPr/>
        </p:nvSpPr>
        <p:spPr>
          <a:xfrm>
            <a:off x="613509" y="7592060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2000   750              2000    750             2000   750               2000   750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045E8C-6C87-1250-4154-640854EFE7A9}"/>
              </a:ext>
            </a:extLst>
          </p:cNvPr>
          <p:cNvSpPr txBox="1"/>
          <p:nvPr/>
        </p:nvSpPr>
        <p:spPr>
          <a:xfrm>
            <a:off x="3829856" y="5403850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  8 x 500   8 x 200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E96CED-900A-B487-15BF-3D46817CF2CA}"/>
              </a:ext>
            </a:extLst>
          </p:cNvPr>
          <p:cNvSpPr txBox="1"/>
          <p:nvPr/>
        </p:nvSpPr>
        <p:spPr>
          <a:xfrm>
            <a:off x="3829855" y="2997432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  8 x 500   8 x 200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810FAA0-3119-74A5-0A90-F0196D9713D7}"/>
              </a:ext>
            </a:extLst>
          </p:cNvPr>
          <p:cNvSpPr txBox="1"/>
          <p:nvPr/>
        </p:nvSpPr>
        <p:spPr>
          <a:xfrm>
            <a:off x="228600" y="8691859"/>
            <a:ext cx="72763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COST =  [(2000 + 750) + (8x500 + 8x200)] + (8x500 + 8x200)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= </a:t>
            </a:r>
            <a:r>
              <a:rPr lang="en-US" sz="2400" b="1" dirty="0"/>
              <a:t>13,950n IOs</a:t>
            </a:r>
            <a:r>
              <a:rPr lang="en-US" dirty="0"/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FA378F5-A540-764F-3FE0-0D1812CEE1A7}"/>
              </a:ext>
            </a:extLst>
          </p:cNvPr>
          <p:cNvSpPr txBox="1"/>
          <p:nvPr/>
        </p:nvSpPr>
        <p:spPr>
          <a:xfrm>
            <a:off x="2129919" y="901098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Hash Read         Hash Write               Join Read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9730D32-7E94-C4C0-3527-EA0093230489}"/>
              </a:ext>
            </a:extLst>
          </p:cNvPr>
          <p:cNvSpPr txBox="1"/>
          <p:nvPr/>
        </p:nvSpPr>
        <p:spPr>
          <a:xfrm>
            <a:off x="1950413" y="118096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|R| = 8000 pages   |S| = 3000 pages</a:t>
            </a:r>
          </a:p>
        </p:txBody>
      </p:sp>
      <p:sp>
        <p:nvSpPr>
          <p:cNvPr id="122" name="Speech Bubble: Rectangle with Corners Rounded 121">
            <a:extLst>
              <a:ext uri="{FF2B5EF4-FFF2-40B4-BE49-F238E27FC236}">
                <a16:creationId xmlns:a16="http://schemas.microsoft.com/office/drawing/2014/main" id="{1BEBEA55-EF89-C038-C81E-AA30795C30F6}"/>
              </a:ext>
            </a:extLst>
          </p:cNvPr>
          <p:cNvSpPr/>
          <p:nvPr/>
        </p:nvSpPr>
        <p:spPr>
          <a:xfrm>
            <a:off x="5240781" y="4378699"/>
            <a:ext cx="1473832" cy="722137"/>
          </a:xfrm>
          <a:prstGeom prst="wedgeRoundRectCallout">
            <a:avLst>
              <a:gd name="adj1" fmla="val -40486"/>
              <a:gd name="adj2" fmla="val 888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PN</a:t>
            </a:r>
            <a:r>
              <a:rPr lang="en-US" baseline="-25000" dirty="0"/>
              <a:t>3</a:t>
            </a:r>
            <a:r>
              <a:rPr lang="en-US" dirty="0"/>
              <a:t> is the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9" grpId="0"/>
      <p:bldP spid="120" grpId="0"/>
      <p:bldP spid="12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1636A25D-3E9E-D806-8723-E818B385980B}"/>
              </a:ext>
            </a:extLst>
          </p:cNvPr>
          <p:cNvSpPr txBox="1"/>
          <p:nvPr/>
        </p:nvSpPr>
        <p:spPr>
          <a:xfrm>
            <a:off x="1451021" y="76200"/>
            <a:ext cx="4717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Adaptive Load Balancing</a:t>
            </a:r>
          </a:p>
          <a:p>
            <a:r>
              <a:rPr lang="en-US" sz="3200" dirty="0"/>
              <a:t>Parallel Hash Join (ABJ)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C4A8D7-7CD9-03DB-D218-54F20E05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17827"/>
            <a:ext cx="6248400" cy="7422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A8863-755B-6C45-AE86-53ACEFB85487}"/>
              </a:ext>
            </a:extLst>
          </p:cNvPr>
          <p:cNvSpPr txBox="1"/>
          <p:nvPr/>
        </p:nvSpPr>
        <p:spPr>
          <a:xfrm>
            <a:off x="669853" y="8131810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2000    750             2000   750             2000    750             2000    750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E1EA5-68AF-1B7B-3566-36DAA387A133}"/>
              </a:ext>
            </a:extLst>
          </p:cNvPr>
          <p:cNvSpPr txBox="1"/>
          <p:nvPr/>
        </p:nvSpPr>
        <p:spPr>
          <a:xfrm>
            <a:off x="502902" y="9562438"/>
            <a:ext cx="67665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  Each PN has the same workload at each phase of the computation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D8C81-8027-3257-92C3-FF15D0205D12}"/>
              </a:ext>
            </a:extLst>
          </p:cNvPr>
          <p:cNvSpPr txBox="1"/>
          <p:nvPr/>
        </p:nvSpPr>
        <p:spPr>
          <a:xfrm>
            <a:off x="4088025" y="1493423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2000    750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B217C-3637-975C-3919-CCF81EBFAA01}"/>
              </a:ext>
            </a:extLst>
          </p:cNvPr>
          <p:cNvSpPr txBox="1"/>
          <p:nvPr/>
        </p:nvSpPr>
        <p:spPr>
          <a:xfrm>
            <a:off x="674769" y="7010666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2000    750             2000   750             2000    750             2000    750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7D24A-D5CD-1284-15E6-87D0E76838C4}"/>
              </a:ext>
            </a:extLst>
          </p:cNvPr>
          <p:cNvSpPr txBox="1"/>
          <p:nvPr/>
        </p:nvSpPr>
        <p:spPr>
          <a:xfrm>
            <a:off x="699866" y="5653548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2000    750             2000   750             2000    750             2000    750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CF752-9A9B-591B-5913-6B40DF5D23D5}"/>
              </a:ext>
            </a:extLst>
          </p:cNvPr>
          <p:cNvSpPr txBox="1"/>
          <p:nvPr/>
        </p:nvSpPr>
        <p:spPr>
          <a:xfrm>
            <a:off x="653726" y="4472243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2000    750             2000   750             2000    750             2000    750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76AAA-1E24-6331-F568-8A72C9E664D3}"/>
              </a:ext>
            </a:extLst>
          </p:cNvPr>
          <p:cNvSpPr txBox="1"/>
          <p:nvPr/>
        </p:nvSpPr>
        <p:spPr>
          <a:xfrm>
            <a:off x="1130272" y="8991600"/>
            <a:ext cx="568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COST =  5 x (2000 + 750) = </a:t>
            </a:r>
            <a:r>
              <a:rPr lang="en-US" sz="2400" b="1" dirty="0"/>
              <a:t>13,950n IOs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AE4E0-2C9B-965E-0B7B-2AA2471F188E}"/>
              </a:ext>
            </a:extLst>
          </p:cNvPr>
          <p:cNvSpPr txBox="1"/>
          <p:nvPr/>
        </p:nvSpPr>
        <p:spPr>
          <a:xfrm>
            <a:off x="1942540" y="862226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|R| = 8000 pages   |S| = 3000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062A0-D00B-C8DC-CAB1-131EFB82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092AB105-3A2D-F806-FC77-EED1575CBABE}"/>
              </a:ext>
            </a:extLst>
          </p:cNvPr>
          <p:cNvSpPr txBox="1"/>
          <p:nvPr/>
        </p:nvSpPr>
        <p:spPr>
          <a:xfrm>
            <a:off x="1205538" y="32847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Better Implementation:  ABJ+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A9AD9-41BF-AD30-4F93-B7C74D3E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9511"/>
            <a:ext cx="6248400" cy="7422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FA76C-97DD-E853-9915-E3642CE90C78}"/>
              </a:ext>
            </a:extLst>
          </p:cNvPr>
          <p:cNvSpPr txBox="1"/>
          <p:nvPr/>
        </p:nvSpPr>
        <p:spPr>
          <a:xfrm>
            <a:off x="669853" y="8131810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2000    750             2000   750             2000    750             2000    750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6EF13-DE00-E375-4E9D-9DF1544BD239}"/>
              </a:ext>
            </a:extLst>
          </p:cNvPr>
          <p:cNvSpPr txBox="1"/>
          <p:nvPr/>
        </p:nvSpPr>
        <p:spPr>
          <a:xfrm>
            <a:off x="4343400" y="1489963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0        0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9B9BD-2B82-DE60-4A7B-172C67A5BCA0}"/>
              </a:ext>
            </a:extLst>
          </p:cNvPr>
          <p:cNvSpPr txBox="1"/>
          <p:nvPr/>
        </p:nvSpPr>
        <p:spPr>
          <a:xfrm>
            <a:off x="674769" y="7010666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2000    750             2000   750             2000    750             2000    750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8BD72-122A-1CE6-F043-10714023B16D}"/>
              </a:ext>
            </a:extLst>
          </p:cNvPr>
          <p:cNvSpPr txBox="1"/>
          <p:nvPr/>
        </p:nvSpPr>
        <p:spPr>
          <a:xfrm>
            <a:off x="699866" y="5653548"/>
            <a:ext cx="6462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  0         0                  0        0                   0        0                  0        0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4A699-B791-B535-68F2-5E1F9AD4E037}"/>
              </a:ext>
            </a:extLst>
          </p:cNvPr>
          <p:cNvSpPr txBox="1"/>
          <p:nvPr/>
        </p:nvSpPr>
        <p:spPr>
          <a:xfrm>
            <a:off x="653726" y="4472243"/>
            <a:ext cx="640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   0        0                   0        0                  0        0                   0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7FA7C-0C00-EA21-B72E-797B2B95B9CD}"/>
              </a:ext>
            </a:extLst>
          </p:cNvPr>
          <p:cNvSpPr txBox="1"/>
          <p:nvPr/>
        </p:nvSpPr>
        <p:spPr>
          <a:xfrm>
            <a:off x="1130272" y="9139535"/>
            <a:ext cx="541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COST =  3 x (2000 + 750) = </a:t>
            </a:r>
            <a:r>
              <a:rPr lang="en-US" sz="2400" b="1" dirty="0"/>
              <a:t> 8,250 IOs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A9C0B-EAF8-A224-D05A-EA9A17817136}"/>
              </a:ext>
            </a:extLst>
          </p:cNvPr>
          <p:cNvSpPr txBox="1"/>
          <p:nvPr/>
        </p:nvSpPr>
        <p:spPr>
          <a:xfrm>
            <a:off x="588100" y="2721600"/>
            <a:ext cx="6627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READ and TRANSMIT DATA HERE ACCORDING TO BIN PACKING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F84C2-ED95-94A9-CB59-48F5BBA1147D}"/>
              </a:ext>
            </a:extLst>
          </p:cNvPr>
          <p:cNvSpPr txBox="1"/>
          <p:nvPr/>
        </p:nvSpPr>
        <p:spPr>
          <a:xfrm>
            <a:off x="1219736" y="4913932"/>
            <a:ext cx="565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ONLY CPU COMPUTATION, NO DATA TRANSMISSION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8DFFF-90FA-6339-A37E-4A0D8BB73CBF}"/>
              </a:ext>
            </a:extLst>
          </p:cNvPr>
          <p:cNvSpPr txBox="1"/>
          <p:nvPr/>
        </p:nvSpPr>
        <p:spPr>
          <a:xfrm>
            <a:off x="1942540" y="862226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|R| = 8000 pages   |S| = 3000 pages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524DE-9DCE-AF7A-B4C1-0FA9EEFC03F4}"/>
              </a:ext>
            </a:extLst>
          </p:cNvPr>
          <p:cNvSpPr txBox="1"/>
          <p:nvPr/>
        </p:nvSpPr>
        <p:spPr>
          <a:xfrm>
            <a:off x="4177338" y="2501991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2000    750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C93FE-568F-8752-DAA9-EBA8C72632E3}"/>
              </a:ext>
            </a:extLst>
          </p:cNvPr>
          <p:cNvSpPr txBox="1"/>
          <p:nvPr/>
        </p:nvSpPr>
        <p:spPr>
          <a:xfrm>
            <a:off x="1568389" y="1769733"/>
            <a:ext cx="4953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JOIN AS THE BUCKET PAIR ARRIVES, NO READ</a:t>
            </a:r>
          </a:p>
        </p:txBody>
      </p:sp>
    </p:spTree>
    <p:extLst>
      <p:ext uri="{BB962C8B-B14F-4D97-AF65-F5344CB8AC3E}">
        <p14:creationId xmlns:p14="http://schemas.microsoft.com/office/powerpoint/2010/main" val="16207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4B9096-A820-A23C-0FF0-6A7528C5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44" y="871982"/>
            <a:ext cx="6452463" cy="861774"/>
          </a:xfrm>
        </p:spPr>
        <p:txBody>
          <a:bodyPr/>
          <a:lstStyle/>
          <a:p>
            <a:r>
              <a:rPr lang="en-US" sz="2800" dirty="0"/>
              <a:t>Performance of Hardware Components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5786B1-7225-0445-5163-8615EEA4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244" y="2133600"/>
            <a:ext cx="6302756" cy="486287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Processor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Density increases by 25% per year</a:t>
            </a:r>
          </a:p>
          <a:p>
            <a:pPr marL="91440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Speed doubles in three years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Memory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Density increases by 60% per year</a:t>
            </a:r>
          </a:p>
          <a:p>
            <a:pPr marL="91440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Cycle time decreases by 1/3 in ten years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Disk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Density increases by 25% per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Cycle time decreases by 1/3 in ten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76D19-822D-F2BC-CF80-B5866DFC282D}"/>
              </a:ext>
            </a:extLst>
          </p:cNvPr>
          <p:cNvSpPr/>
          <p:nvPr/>
        </p:nvSpPr>
        <p:spPr>
          <a:xfrm>
            <a:off x="593344" y="8077200"/>
            <a:ext cx="658571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Database problem</a:t>
            </a:r>
            <a:r>
              <a:rPr lang="en-US" sz="2600" dirty="0"/>
              <a:t>:  I/O bottleneck will worsen</a:t>
            </a:r>
          </a:p>
        </p:txBody>
      </p:sp>
    </p:spTree>
    <p:extLst>
      <p:ext uri="{BB962C8B-B14F-4D97-AF65-F5344CB8AC3E}">
        <p14:creationId xmlns:p14="http://schemas.microsoft.com/office/powerpoint/2010/main" val="70010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107" y="871982"/>
            <a:ext cx="61976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Hardware</a:t>
            </a:r>
            <a:r>
              <a:rPr sz="24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Architectures</a:t>
            </a:r>
            <a:r>
              <a:rPr sz="2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12222" y="4289393"/>
            <a:ext cx="1647189" cy="1220470"/>
            <a:chOff x="1712222" y="4289393"/>
            <a:chExt cx="1647189" cy="1220470"/>
          </a:xfrm>
        </p:grpSpPr>
        <p:sp>
          <p:nvSpPr>
            <p:cNvPr id="6" name="object 6"/>
            <p:cNvSpPr/>
            <p:nvPr/>
          </p:nvSpPr>
          <p:spPr>
            <a:xfrm>
              <a:off x="1813349" y="5068761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29">
                  <a:moveTo>
                    <a:pt x="0" y="242040"/>
                  </a:moveTo>
                  <a:lnTo>
                    <a:pt x="32824" y="262857"/>
                  </a:lnTo>
                  <a:lnTo>
                    <a:pt x="68315" y="278022"/>
                  </a:lnTo>
                  <a:lnTo>
                    <a:pt x="105759" y="287298"/>
                  </a:lnTo>
                  <a:lnTo>
                    <a:pt x="144439" y="290443"/>
                  </a:lnTo>
                  <a:lnTo>
                    <a:pt x="183125" y="287298"/>
                  </a:lnTo>
                  <a:lnTo>
                    <a:pt x="220570" y="278022"/>
                  </a:lnTo>
                  <a:lnTo>
                    <a:pt x="256062" y="262857"/>
                  </a:lnTo>
                  <a:lnTo>
                    <a:pt x="288892" y="242040"/>
                  </a:lnTo>
                </a:path>
                <a:path w="288925" h="290829">
                  <a:moveTo>
                    <a:pt x="0" y="48403"/>
                  </a:moveTo>
                  <a:lnTo>
                    <a:pt x="32824" y="69224"/>
                  </a:lnTo>
                  <a:lnTo>
                    <a:pt x="68315" y="84390"/>
                  </a:lnTo>
                  <a:lnTo>
                    <a:pt x="105759" y="93662"/>
                  </a:lnTo>
                  <a:lnTo>
                    <a:pt x="144439" y="96806"/>
                  </a:lnTo>
                  <a:lnTo>
                    <a:pt x="183125" y="93662"/>
                  </a:lnTo>
                  <a:lnTo>
                    <a:pt x="220570" y="84390"/>
                  </a:lnTo>
                  <a:lnTo>
                    <a:pt x="256062" y="69224"/>
                  </a:lnTo>
                  <a:lnTo>
                    <a:pt x="288892" y="48403"/>
                  </a:lnTo>
                </a:path>
                <a:path w="288925" h="290829">
                  <a:moveTo>
                    <a:pt x="0" y="48403"/>
                  </a:moveTo>
                  <a:lnTo>
                    <a:pt x="32824" y="27581"/>
                  </a:lnTo>
                  <a:lnTo>
                    <a:pt x="68315" y="12415"/>
                  </a:lnTo>
                  <a:lnTo>
                    <a:pt x="105759" y="3143"/>
                  </a:lnTo>
                  <a:lnTo>
                    <a:pt x="144439" y="0"/>
                  </a:lnTo>
                  <a:lnTo>
                    <a:pt x="183125" y="3143"/>
                  </a:lnTo>
                  <a:lnTo>
                    <a:pt x="220570" y="12415"/>
                  </a:lnTo>
                  <a:lnTo>
                    <a:pt x="256062" y="27581"/>
                  </a:lnTo>
                  <a:lnTo>
                    <a:pt x="288892" y="48403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2765" y="4759197"/>
              <a:ext cx="231176" cy="2323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13349" y="4439445"/>
              <a:ext cx="288925" cy="871855"/>
            </a:xfrm>
            <a:custGeom>
              <a:avLst/>
              <a:gdLst/>
              <a:ahLst/>
              <a:cxnLst/>
              <a:rect l="l" t="t" r="r" b="b"/>
              <a:pathLst>
                <a:path w="288925" h="871854">
                  <a:moveTo>
                    <a:pt x="48142" y="0"/>
                  </a:moveTo>
                  <a:lnTo>
                    <a:pt x="240737" y="0"/>
                  </a:lnTo>
                  <a:lnTo>
                    <a:pt x="240737" y="193637"/>
                  </a:lnTo>
                  <a:lnTo>
                    <a:pt x="48142" y="193637"/>
                  </a:lnTo>
                  <a:lnTo>
                    <a:pt x="48142" y="0"/>
                  </a:lnTo>
                  <a:close/>
                </a:path>
                <a:path w="288925" h="871854">
                  <a:moveTo>
                    <a:pt x="288879" y="677718"/>
                  </a:moveTo>
                  <a:lnTo>
                    <a:pt x="288879" y="871356"/>
                  </a:lnTo>
                </a:path>
                <a:path w="288925" h="871854">
                  <a:moveTo>
                    <a:pt x="0" y="677718"/>
                  </a:moveTo>
                  <a:lnTo>
                    <a:pt x="0" y="871356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7052" y="4294223"/>
              <a:ext cx="1589405" cy="1162050"/>
            </a:xfrm>
            <a:custGeom>
              <a:avLst/>
              <a:gdLst/>
              <a:ahLst/>
              <a:cxnLst/>
              <a:rect l="l" t="t" r="r" b="b"/>
              <a:pathLst>
                <a:path w="1589404" h="1162050">
                  <a:moveTo>
                    <a:pt x="0" y="0"/>
                  </a:moveTo>
                  <a:lnTo>
                    <a:pt x="1588888" y="0"/>
                  </a:lnTo>
                  <a:lnTo>
                    <a:pt x="1588888" y="1161812"/>
                  </a:lnTo>
                  <a:lnTo>
                    <a:pt x="0" y="1161812"/>
                  </a:lnTo>
                  <a:lnTo>
                    <a:pt x="0" y="0"/>
                  </a:lnTo>
                  <a:close/>
                </a:path>
              </a:pathLst>
            </a:custGeom>
            <a:ln w="9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5194" y="5456023"/>
              <a:ext cx="1589405" cy="48895"/>
            </a:xfrm>
            <a:custGeom>
              <a:avLst/>
              <a:gdLst/>
              <a:ahLst/>
              <a:cxnLst/>
              <a:rect l="l" t="t" r="r" b="b"/>
              <a:pathLst>
                <a:path w="1589404" h="48895">
                  <a:moveTo>
                    <a:pt x="1588888" y="48403"/>
                  </a:moveTo>
                  <a:lnTo>
                    <a:pt x="0" y="48403"/>
                  </a:lnTo>
                  <a:lnTo>
                    <a:pt x="0" y="0"/>
                  </a:lnTo>
                  <a:lnTo>
                    <a:pt x="1588888" y="0"/>
                  </a:lnTo>
                  <a:lnTo>
                    <a:pt x="1588888" y="48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5194" y="5456023"/>
              <a:ext cx="1589405" cy="48895"/>
            </a:xfrm>
            <a:custGeom>
              <a:avLst/>
              <a:gdLst/>
              <a:ahLst/>
              <a:cxnLst/>
              <a:rect l="l" t="t" r="r" b="b"/>
              <a:pathLst>
                <a:path w="1589404" h="48895">
                  <a:moveTo>
                    <a:pt x="0" y="0"/>
                  </a:moveTo>
                  <a:lnTo>
                    <a:pt x="1588888" y="0"/>
                  </a:lnTo>
                  <a:lnTo>
                    <a:pt x="1588888" y="48403"/>
                  </a:lnTo>
                  <a:lnTo>
                    <a:pt x="0" y="48403"/>
                  </a:lnTo>
                  <a:lnTo>
                    <a:pt x="0" y="0"/>
                  </a:lnTo>
                  <a:close/>
                </a:path>
              </a:pathLst>
            </a:custGeom>
            <a:ln w="9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5940" y="4342626"/>
              <a:ext cx="48260" cy="1162050"/>
            </a:xfrm>
            <a:custGeom>
              <a:avLst/>
              <a:gdLst/>
              <a:ahLst/>
              <a:cxnLst/>
              <a:rect l="l" t="t" r="r" b="b"/>
              <a:pathLst>
                <a:path w="48260" h="1162050">
                  <a:moveTo>
                    <a:pt x="48142" y="1161812"/>
                  </a:moveTo>
                  <a:lnTo>
                    <a:pt x="0" y="1161812"/>
                  </a:lnTo>
                  <a:lnTo>
                    <a:pt x="0" y="0"/>
                  </a:lnTo>
                  <a:lnTo>
                    <a:pt x="48142" y="0"/>
                  </a:lnTo>
                  <a:lnTo>
                    <a:pt x="48142" y="1161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5940" y="4342626"/>
              <a:ext cx="48260" cy="1162050"/>
            </a:xfrm>
            <a:custGeom>
              <a:avLst/>
              <a:gdLst/>
              <a:ahLst/>
              <a:cxnLst/>
              <a:rect l="l" t="t" r="r" b="b"/>
              <a:pathLst>
                <a:path w="48260" h="1162050">
                  <a:moveTo>
                    <a:pt x="0" y="0"/>
                  </a:moveTo>
                  <a:lnTo>
                    <a:pt x="48142" y="0"/>
                  </a:lnTo>
                  <a:lnTo>
                    <a:pt x="48142" y="1161812"/>
                  </a:lnTo>
                  <a:lnTo>
                    <a:pt x="0" y="1161812"/>
                  </a:lnTo>
                  <a:lnTo>
                    <a:pt x="0" y="0"/>
                  </a:lnTo>
                  <a:close/>
                </a:path>
              </a:pathLst>
            </a:custGeom>
            <a:ln w="9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355503" y="5262386"/>
            <a:ext cx="308610" cy="397510"/>
            <a:chOff x="4355503" y="5262386"/>
            <a:chExt cx="308610" cy="397510"/>
          </a:xfrm>
        </p:grpSpPr>
        <p:sp>
          <p:nvSpPr>
            <p:cNvPr id="15" name="object 15"/>
            <p:cNvSpPr/>
            <p:nvPr/>
          </p:nvSpPr>
          <p:spPr>
            <a:xfrm>
              <a:off x="4365186" y="5359205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29">
                  <a:moveTo>
                    <a:pt x="0" y="48415"/>
                  </a:moveTo>
                  <a:lnTo>
                    <a:pt x="32824" y="69232"/>
                  </a:lnTo>
                  <a:lnTo>
                    <a:pt x="68317" y="84398"/>
                  </a:lnTo>
                  <a:lnTo>
                    <a:pt x="105764" y="93673"/>
                  </a:lnTo>
                  <a:lnTo>
                    <a:pt x="144452" y="96818"/>
                  </a:lnTo>
                  <a:lnTo>
                    <a:pt x="183133" y="93673"/>
                  </a:lnTo>
                  <a:lnTo>
                    <a:pt x="220576" y="84398"/>
                  </a:lnTo>
                  <a:lnTo>
                    <a:pt x="256067" y="69232"/>
                  </a:lnTo>
                  <a:lnTo>
                    <a:pt x="288892" y="48415"/>
                  </a:lnTo>
                </a:path>
                <a:path w="288925" h="290829">
                  <a:moveTo>
                    <a:pt x="0" y="242040"/>
                  </a:moveTo>
                  <a:lnTo>
                    <a:pt x="32824" y="262864"/>
                  </a:lnTo>
                  <a:lnTo>
                    <a:pt x="68317" y="278034"/>
                  </a:lnTo>
                  <a:lnTo>
                    <a:pt x="105764" y="287311"/>
                  </a:lnTo>
                  <a:lnTo>
                    <a:pt x="144452" y="290456"/>
                  </a:lnTo>
                  <a:lnTo>
                    <a:pt x="183133" y="287311"/>
                  </a:lnTo>
                  <a:lnTo>
                    <a:pt x="220576" y="278034"/>
                  </a:lnTo>
                  <a:lnTo>
                    <a:pt x="256067" y="262864"/>
                  </a:lnTo>
                  <a:lnTo>
                    <a:pt x="288892" y="242040"/>
                  </a:lnTo>
                </a:path>
                <a:path w="288925" h="290829">
                  <a:moveTo>
                    <a:pt x="0" y="48415"/>
                  </a:moveTo>
                  <a:lnTo>
                    <a:pt x="32824" y="27592"/>
                  </a:lnTo>
                  <a:lnTo>
                    <a:pt x="68317" y="12422"/>
                  </a:lnTo>
                  <a:lnTo>
                    <a:pt x="105764" y="3145"/>
                  </a:lnTo>
                  <a:lnTo>
                    <a:pt x="144452" y="0"/>
                  </a:lnTo>
                  <a:lnTo>
                    <a:pt x="183133" y="3145"/>
                  </a:lnTo>
                  <a:lnTo>
                    <a:pt x="220576" y="12422"/>
                  </a:lnTo>
                  <a:lnTo>
                    <a:pt x="256067" y="27592"/>
                  </a:lnTo>
                  <a:lnTo>
                    <a:pt x="288892" y="48415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65186" y="5262386"/>
              <a:ext cx="288925" cy="339090"/>
            </a:xfrm>
            <a:custGeom>
              <a:avLst/>
              <a:gdLst/>
              <a:ahLst/>
              <a:cxnLst/>
              <a:rect l="l" t="t" r="r" b="b"/>
              <a:pathLst>
                <a:path w="288925" h="339089">
                  <a:moveTo>
                    <a:pt x="144452" y="145234"/>
                  </a:moveTo>
                  <a:lnTo>
                    <a:pt x="144452" y="0"/>
                  </a:lnTo>
                </a:path>
                <a:path w="288925" h="339089">
                  <a:moveTo>
                    <a:pt x="288892" y="145234"/>
                  </a:moveTo>
                  <a:lnTo>
                    <a:pt x="288892" y="338859"/>
                  </a:lnTo>
                </a:path>
                <a:path w="288925" h="339089">
                  <a:moveTo>
                    <a:pt x="0" y="145234"/>
                  </a:moveTo>
                  <a:lnTo>
                    <a:pt x="0" y="338859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40692" y="5262386"/>
            <a:ext cx="308610" cy="397510"/>
            <a:chOff x="4740692" y="5262386"/>
            <a:chExt cx="308610" cy="397510"/>
          </a:xfrm>
        </p:grpSpPr>
        <p:sp>
          <p:nvSpPr>
            <p:cNvPr id="18" name="object 18"/>
            <p:cNvSpPr/>
            <p:nvPr/>
          </p:nvSpPr>
          <p:spPr>
            <a:xfrm>
              <a:off x="4750375" y="5359205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29">
                  <a:moveTo>
                    <a:pt x="0" y="48415"/>
                  </a:moveTo>
                  <a:lnTo>
                    <a:pt x="32822" y="27592"/>
                  </a:lnTo>
                  <a:lnTo>
                    <a:pt x="68310" y="12422"/>
                  </a:lnTo>
                  <a:lnTo>
                    <a:pt x="105753" y="3145"/>
                  </a:lnTo>
                  <a:lnTo>
                    <a:pt x="144439" y="0"/>
                  </a:lnTo>
                  <a:lnTo>
                    <a:pt x="183125" y="3145"/>
                  </a:lnTo>
                  <a:lnTo>
                    <a:pt x="220568" y="12422"/>
                  </a:lnTo>
                  <a:lnTo>
                    <a:pt x="256056" y="27592"/>
                  </a:lnTo>
                  <a:lnTo>
                    <a:pt x="288879" y="48415"/>
                  </a:lnTo>
                </a:path>
                <a:path w="288925" h="290829">
                  <a:moveTo>
                    <a:pt x="0" y="242040"/>
                  </a:moveTo>
                  <a:lnTo>
                    <a:pt x="32822" y="262864"/>
                  </a:lnTo>
                  <a:lnTo>
                    <a:pt x="68310" y="278034"/>
                  </a:lnTo>
                  <a:lnTo>
                    <a:pt x="105753" y="287311"/>
                  </a:lnTo>
                  <a:lnTo>
                    <a:pt x="144439" y="290456"/>
                  </a:lnTo>
                  <a:lnTo>
                    <a:pt x="183125" y="287311"/>
                  </a:lnTo>
                  <a:lnTo>
                    <a:pt x="220568" y="278034"/>
                  </a:lnTo>
                  <a:lnTo>
                    <a:pt x="256056" y="262864"/>
                  </a:lnTo>
                  <a:lnTo>
                    <a:pt x="288879" y="242040"/>
                  </a:lnTo>
                </a:path>
                <a:path w="288925" h="290829">
                  <a:moveTo>
                    <a:pt x="0" y="48415"/>
                  </a:moveTo>
                  <a:lnTo>
                    <a:pt x="32822" y="69232"/>
                  </a:lnTo>
                  <a:lnTo>
                    <a:pt x="68310" y="84398"/>
                  </a:lnTo>
                  <a:lnTo>
                    <a:pt x="105753" y="93673"/>
                  </a:lnTo>
                  <a:lnTo>
                    <a:pt x="144439" y="96818"/>
                  </a:lnTo>
                  <a:lnTo>
                    <a:pt x="183125" y="93673"/>
                  </a:lnTo>
                  <a:lnTo>
                    <a:pt x="220568" y="84398"/>
                  </a:lnTo>
                  <a:lnTo>
                    <a:pt x="256056" y="69232"/>
                  </a:lnTo>
                  <a:lnTo>
                    <a:pt x="288879" y="48415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0375" y="5262386"/>
              <a:ext cx="288925" cy="339090"/>
            </a:xfrm>
            <a:custGeom>
              <a:avLst/>
              <a:gdLst/>
              <a:ahLst/>
              <a:cxnLst/>
              <a:rect l="l" t="t" r="r" b="b"/>
              <a:pathLst>
                <a:path w="288925" h="339089">
                  <a:moveTo>
                    <a:pt x="144439" y="145234"/>
                  </a:moveTo>
                  <a:lnTo>
                    <a:pt x="144439" y="0"/>
                  </a:lnTo>
                </a:path>
                <a:path w="288925" h="339089">
                  <a:moveTo>
                    <a:pt x="0" y="145234"/>
                  </a:moveTo>
                  <a:lnTo>
                    <a:pt x="0" y="338859"/>
                  </a:lnTo>
                </a:path>
                <a:path w="288925" h="339089">
                  <a:moveTo>
                    <a:pt x="288879" y="145234"/>
                  </a:moveTo>
                  <a:lnTo>
                    <a:pt x="288879" y="338859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125869" y="5262386"/>
            <a:ext cx="308610" cy="397510"/>
            <a:chOff x="5125869" y="5262386"/>
            <a:chExt cx="308610" cy="397510"/>
          </a:xfrm>
        </p:grpSpPr>
        <p:sp>
          <p:nvSpPr>
            <p:cNvPr id="21" name="object 21"/>
            <p:cNvSpPr/>
            <p:nvPr/>
          </p:nvSpPr>
          <p:spPr>
            <a:xfrm>
              <a:off x="5135552" y="5359205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29">
                  <a:moveTo>
                    <a:pt x="0" y="48415"/>
                  </a:moveTo>
                  <a:lnTo>
                    <a:pt x="32824" y="69232"/>
                  </a:lnTo>
                  <a:lnTo>
                    <a:pt x="68317" y="84398"/>
                  </a:lnTo>
                  <a:lnTo>
                    <a:pt x="105764" y="93673"/>
                  </a:lnTo>
                  <a:lnTo>
                    <a:pt x="144452" y="96818"/>
                  </a:lnTo>
                  <a:lnTo>
                    <a:pt x="183133" y="93673"/>
                  </a:lnTo>
                  <a:lnTo>
                    <a:pt x="220576" y="84398"/>
                  </a:lnTo>
                  <a:lnTo>
                    <a:pt x="256067" y="69232"/>
                  </a:lnTo>
                  <a:lnTo>
                    <a:pt x="288892" y="48415"/>
                  </a:lnTo>
                </a:path>
                <a:path w="288925" h="290829">
                  <a:moveTo>
                    <a:pt x="0" y="242040"/>
                  </a:moveTo>
                  <a:lnTo>
                    <a:pt x="32824" y="262864"/>
                  </a:lnTo>
                  <a:lnTo>
                    <a:pt x="68317" y="278034"/>
                  </a:lnTo>
                  <a:lnTo>
                    <a:pt x="105764" y="287311"/>
                  </a:lnTo>
                  <a:lnTo>
                    <a:pt x="144452" y="290456"/>
                  </a:lnTo>
                  <a:lnTo>
                    <a:pt x="183133" y="287311"/>
                  </a:lnTo>
                  <a:lnTo>
                    <a:pt x="220576" y="278034"/>
                  </a:lnTo>
                  <a:lnTo>
                    <a:pt x="256067" y="262864"/>
                  </a:lnTo>
                  <a:lnTo>
                    <a:pt x="288892" y="242040"/>
                  </a:lnTo>
                </a:path>
                <a:path w="288925" h="290829">
                  <a:moveTo>
                    <a:pt x="0" y="48415"/>
                  </a:moveTo>
                  <a:lnTo>
                    <a:pt x="32824" y="27592"/>
                  </a:lnTo>
                  <a:lnTo>
                    <a:pt x="68317" y="12422"/>
                  </a:lnTo>
                  <a:lnTo>
                    <a:pt x="105764" y="3145"/>
                  </a:lnTo>
                  <a:lnTo>
                    <a:pt x="144452" y="0"/>
                  </a:lnTo>
                  <a:lnTo>
                    <a:pt x="183133" y="3145"/>
                  </a:lnTo>
                  <a:lnTo>
                    <a:pt x="220576" y="12422"/>
                  </a:lnTo>
                  <a:lnTo>
                    <a:pt x="256067" y="27592"/>
                  </a:lnTo>
                  <a:lnTo>
                    <a:pt x="288892" y="48415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35552" y="5262386"/>
              <a:ext cx="288925" cy="339090"/>
            </a:xfrm>
            <a:custGeom>
              <a:avLst/>
              <a:gdLst/>
              <a:ahLst/>
              <a:cxnLst/>
              <a:rect l="l" t="t" r="r" b="b"/>
              <a:pathLst>
                <a:path w="288925" h="339089">
                  <a:moveTo>
                    <a:pt x="144452" y="145234"/>
                  </a:moveTo>
                  <a:lnTo>
                    <a:pt x="144452" y="0"/>
                  </a:lnTo>
                </a:path>
                <a:path w="288925" h="339089">
                  <a:moveTo>
                    <a:pt x="288892" y="145234"/>
                  </a:moveTo>
                  <a:lnTo>
                    <a:pt x="288892" y="338859"/>
                  </a:lnTo>
                </a:path>
                <a:path w="288925" h="339089">
                  <a:moveTo>
                    <a:pt x="0" y="145234"/>
                  </a:moveTo>
                  <a:lnTo>
                    <a:pt x="0" y="338859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96236" y="5262386"/>
            <a:ext cx="308610" cy="397510"/>
            <a:chOff x="5896236" y="5262386"/>
            <a:chExt cx="308610" cy="397510"/>
          </a:xfrm>
        </p:grpSpPr>
        <p:sp>
          <p:nvSpPr>
            <p:cNvPr id="24" name="object 24"/>
            <p:cNvSpPr/>
            <p:nvPr/>
          </p:nvSpPr>
          <p:spPr>
            <a:xfrm>
              <a:off x="5905919" y="5359205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29">
                  <a:moveTo>
                    <a:pt x="0" y="48415"/>
                  </a:moveTo>
                  <a:lnTo>
                    <a:pt x="32824" y="27592"/>
                  </a:lnTo>
                  <a:lnTo>
                    <a:pt x="68317" y="12422"/>
                  </a:lnTo>
                  <a:lnTo>
                    <a:pt x="105764" y="3145"/>
                  </a:lnTo>
                  <a:lnTo>
                    <a:pt x="144452" y="0"/>
                  </a:lnTo>
                  <a:lnTo>
                    <a:pt x="183133" y="3145"/>
                  </a:lnTo>
                  <a:lnTo>
                    <a:pt x="220576" y="12422"/>
                  </a:lnTo>
                  <a:lnTo>
                    <a:pt x="256067" y="27592"/>
                  </a:lnTo>
                  <a:lnTo>
                    <a:pt x="288892" y="48415"/>
                  </a:lnTo>
                </a:path>
                <a:path w="288925" h="290829">
                  <a:moveTo>
                    <a:pt x="0" y="242040"/>
                  </a:moveTo>
                  <a:lnTo>
                    <a:pt x="32824" y="262864"/>
                  </a:lnTo>
                  <a:lnTo>
                    <a:pt x="68317" y="278034"/>
                  </a:lnTo>
                  <a:lnTo>
                    <a:pt x="105764" y="287311"/>
                  </a:lnTo>
                  <a:lnTo>
                    <a:pt x="144452" y="290456"/>
                  </a:lnTo>
                  <a:lnTo>
                    <a:pt x="183133" y="287311"/>
                  </a:lnTo>
                  <a:lnTo>
                    <a:pt x="220576" y="278034"/>
                  </a:lnTo>
                  <a:lnTo>
                    <a:pt x="256067" y="262864"/>
                  </a:lnTo>
                  <a:lnTo>
                    <a:pt x="288892" y="242040"/>
                  </a:lnTo>
                </a:path>
                <a:path w="288925" h="290829">
                  <a:moveTo>
                    <a:pt x="0" y="48415"/>
                  </a:moveTo>
                  <a:lnTo>
                    <a:pt x="32824" y="69232"/>
                  </a:lnTo>
                  <a:lnTo>
                    <a:pt x="68317" y="84398"/>
                  </a:lnTo>
                  <a:lnTo>
                    <a:pt x="105764" y="93673"/>
                  </a:lnTo>
                  <a:lnTo>
                    <a:pt x="144452" y="96818"/>
                  </a:lnTo>
                  <a:lnTo>
                    <a:pt x="183133" y="93673"/>
                  </a:lnTo>
                  <a:lnTo>
                    <a:pt x="220576" y="84398"/>
                  </a:lnTo>
                  <a:lnTo>
                    <a:pt x="256067" y="69232"/>
                  </a:lnTo>
                  <a:lnTo>
                    <a:pt x="288892" y="48415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05919" y="5262386"/>
              <a:ext cx="144780" cy="339090"/>
            </a:xfrm>
            <a:custGeom>
              <a:avLst/>
              <a:gdLst/>
              <a:ahLst/>
              <a:cxnLst/>
              <a:rect l="l" t="t" r="r" b="b"/>
              <a:pathLst>
                <a:path w="144779" h="339089">
                  <a:moveTo>
                    <a:pt x="144452" y="145234"/>
                  </a:moveTo>
                  <a:lnTo>
                    <a:pt x="144452" y="0"/>
                  </a:lnTo>
                </a:path>
                <a:path w="144779" h="339089">
                  <a:moveTo>
                    <a:pt x="0" y="145234"/>
                  </a:moveTo>
                  <a:lnTo>
                    <a:pt x="0" y="338859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209643" y="2638633"/>
            <a:ext cx="491490" cy="309880"/>
            <a:chOff x="3209643" y="2638633"/>
            <a:chExt cx="491490" cy="309880"/>
          </a:xfrm>
        </p:grpSpPr>
        <p:sp>
          <p:nvSpPr>
            <p:cNvPr id="27" name="object 27"/>
            <p:cNvSpPr/>
            <p:nvPr/>
          </p:nvSpPr>
          <p:spPr>
            <a:xfrm>
              <a:off x="3402225" y="2648316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30">
                  <a:moveTo>
                    <a:pt x="0" y="48415"/>
                  </a:moveTo>
                  <a:lnTo>
                    <a:pt x="32824" y="27592"/>
                  </a:lnTo>
                  <a:lnTo>
                    <a:pt x="68317" y="12422"/>
                  </a:lnTo>
                  <a:lnTo>
                    <a:pt x="105764" y="3145"/>
                  </a:lnTo>
                  <a:lnTo>
                    <a:pt x="144452" y="0"/>
                  </a:lnTo>
                  <a:lnTo>
                    <a:pt x="183133" y="3145"/>
                  </a:lnTo>
                  <a:lnTo>
                    <a:pt x="220576" y="12422"/>
                  </a:lnTo>
                  <a:lnTo>
                    <a:pt x="256067" y="27592"/>
                  </a:lnTo>
                  <a:lnTo>
                    <a:pt x="288892" y="48415"/>
                  </a:lnTo>
                </a:path>
                <a:path w="288925" h="290830">
                  <a:moveTo>
                    <a:pt x="0" y="242053"/>
                  </a:moveTo>
                  <a:lnTo>
                    <a:pt x="32824" y="262869"/>
                  </a:lnTo>
                  <a:lnTo>
                    <a:pt x="68317" y="278035"/>
                  </a:lnTo>
                  <a:lnTo>
                    <a:pt x="105764" y="287311"/>
                  </a:lnTo>
                  <a:lnTo>
                    <a:pt x="144452" y="290456"/>
                  </a:lnTo>
                  <a:lnTo>
                    <a:pt x="183133" y="287311"/>
                  </a:lnTo>
                  <a:lnTo>
                    <a:pt x="220576" y="278035"/>
                  </a:lnTo>
                  <a:lnTo>
                    <a:pt x="256067" y="262869"/>
                  </a:lnTo>
                  <a:lnTo>
                    <a:pt x="288892" y="242053"/>
                  </a:lnTo>
                </a:path>
                <a:path w="288925" h="290830">
                  <a:moveTo>
                    <a:pt x="0" y="48415"/>
                  </a:moveTo>
                  <a:lnTo>
                    <a:pt x="32824" y="69237"/>
                  </a:lnTo>
                  <a:lnTo>
                    <a:pt x="68317" y="84402"/>
                  </a:lnTo>
                  <a:lnTo>
                    <a:pt x="105764" y="93675"/>
                  </a:lnTo>
                  <a:lnTo>
                    <a:pt x="144452" y="96818"/>
                  </a:lnTo>
                  <a:lnTo>
                    <a:pt x="183133" y="93675"/>
                  </a:lnTo>
                  <a:lnTo>
                    <a:pt x="220576" y="84402"/>
                  </a:lnTo>
                  <a:lnTo>
                    <a:pt x="256067" y="69237"/>
                  </a:lnTo>
                  <a:lnTo>
                    <a:pt x="288892" y="48415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09643" y="2696732"/>
              <a:ext cx="481965" cy="193675"/>
            </a:xfrm>
            <a:custGeom>
              <a:avLst/>
              <a:gdLst/>
              <a:ahLst/>
              <a:cxnLst/>
              <a:rect l="l" t="t" r="r" b="b"/>
              <a:pathLst>
                <a:path w="481964" h="193675">
                  <a:moveTo>
                    <a:pt x="481474" y="0"/>
                  </a:moveTo>
                  <a:lnTo>
                    <a:pt x="481474" y="193637"/>
                  </a:lnTo>
                </a:path>
                <a:path w="481964" h="193675">
                  <a:moveTo>
                    <a:pt x="192582" y="0"/>
                  </a:moveTo>
                  <a:lnTo>
                    <a:pt x="192582" y="193637"/>
                  </a:lnTo>
                </a:path>
                <a:path w="481964" h="193675">
                  <a:moveTo>
                    <a:pt x="0" y="96818"/>
                  </a:moveTo>
                  <a:lnTo>
                    <a:pt x="192582" y="96818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57776" y="2299774"/>
            <a:ext cx="491490" cy="309880"/>
            <a:chOff x="5857776" y="2299774"/>
            <a:chExt cx="491490" cy="309880"/>
          </a:xfrm>
        </p:grpSpPr>
        <p:sp>
          <p:nvSpPr>
            <p:cNvPr id="30" name="object 30"/>
            <p:cNvSpPr/>
            <p:nvPr/>
          </p:nvSpPr>
          <p:spPr>
            <a:xfrm>
              <a:off x="6050371" y="2309457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30">
                  <a:moveTo>
                    <a:pt x="0" y="48415"/>
                  </a:moveTo>
                  <a:lnTo>
                    <a:pt x="32822" y="27592"/>
                  </a:lnTo>
                  <a:lnTo>
                    <a:pt x="68310" y="12422"/>
                  </a:lnTo>
                  <a:lnTo>
                    <a:pt x="105753" y="3145"/>
                  </a:lnTo>
                  <a:lnTo>
                    <a:pt x="144439" y="0"/>
                  </a:lnTo>
                  <a:lnTo>
                    <a:pt x="183125" y="3145"/>
                  </a:lnTo>
                  <a:lnTo>
                    <a:pt x="220568" y="12422"/>
                  </a:lnTo>
                  <a:lnTo>
                    <a:pt x="256056" y="27592"/>
                  </a:lnTo>
                  <a:lnTo>
                    <a:pt x="288879" y="48415"/>
                  </a:lnTo>
                </a:path>
                <a:path w="288925" h="290830">
                  <a:moveTo>
                    <a:pt x="0" y="242053"/>
                  </a:moveTo>
                  <a:lnTo>
                    <a:pt x="32822" y="262869"/>
                  </a:lnTo>
                  <a:lnTo>
                    <a:pt x="68310" y="278035"/>
                  </a:lnTo>
                  <a:lnTo>
                    <a:pt x="105753" y="287311"/>
                  </a:lnTo>
                  <a:lnTo>
                    <a:pt x="144439" y="290456"/>
                  </a:lnTo>
                  <a:lnTo>
                    <a:pt x="183125" y="287311"/>
                  </a:lnTo>
                  <a:lnTo>
                    <a:pt x="220568" y="278035"/>
                  </a:lnTo>
                  <a:lnTo>
                    <a:pt x="256056" y="262869"/>
                  </a:lnTo>
                  <a:lnTo>
                    <a:pt x="288879" y="242053"/>
                  </a:lnTo>
                </a:path>
                <a:path w="288925" h="290830">
                  <a:moveTo>
                    <a:pt x="0" y="48415"/>
                  </a:moveTo>
                  <a:lnTo>
                    <a:pt x="32822" y="69232"/>
                  </a:lnTo>
                  <a:lnTo>
                    <a:pt x="68310" y="84398"/>
                  </a:lnTo>
                  <a:lnTo>
                    <a:pt x="105753" y="93673"/>
                  </a:lnTo>
                  <a:lnTo>
                    <a:pt x="144439" y="96818"/>
                  </a:lnTo>
                  <a:lnTo>
                    <a:pt x="183125" y="93673"/>
                  </a:lnTo>
                  <a:lnTo>
                    <a:pt x="220568" y="84398"/>
                  </a:lnTo>
                  <a:lnTo>
                    <a:pt x="256056" y="69232"/>
                  </a:lnTo>
                  <a:lnTo>
                    <a:pt x="288879" y="48415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57776" y="2357873"/>
              <a:ext cx="481965" cy="193675"/>
            </a:xfrm>
            <a:custGeom>
              <a:avLst/>
              <a:gdLst/>
              <a:ahLst/>
              <a:cxnLst/>
              <a:rect l="l" t="t" r="r" b="b"/>
              <a:pathLst>
                <a:path w="481964" h="193675">
                  <a:moveTo>
                    <a:pt x="192594" y="0"/>
                  </a:moveTo>
                  <a:lnTo>
                    <a:pt x="192594" y="193637"/>
                  </a:lnTo>
                </a:path>
                <a:path w="481964" h="193675">
                  <a:moveTo>
                    <a:pt x="481474" y="0"/>
                  </a:moveTo>
                  <a:lnTo>
                    <a:pt x="481474" y="193637"/>
                  </a:lnTo>
                </a:path>
                <a:path w="481964" h="193675">
                  <a:moveTo>
                    <a:pt x="0" y="96818"/>
                  </a:moveTo>
                  <a:lnTo>
                    <a:pt x="192594" y="96818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857776" y="1912511"/>
            <a:ext cx="491490" cy="309880"/>
            <a:chOff x="5857776" y="1912511"/>
            <a:chExt cx="491490" cy="309880"/>
          </a:xfrm>
        </p:grpSpPr>
        <p:sp>
          <p:nvSpPr>
            <p:cNvPr id="33" name="object 33"/>
            <p:cNvSpPr/>
            <p:nvPr/>
          </p:nvSpPr>
          <p:spPr>
            <a:xfrm>
              <a:off x="6050371" y="1922194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30">
                  <a:moveTo>
                    <a:pt x="0" y="48403"/>
                  </a:moveTo>
                  <a:lnTo>
                    <a:pt x="32822" y="69226"/>
                  </a:lnTo>
                  <a:lnTo>
                    <a:pt x="68310" y="84396"/>
                  </a:lnTo>
                  <a:lnTo>
                    <a:pt x="105753" y="93673"/>
                  </a:lnTo>
                  <a:lnTo>
                    <a:pt x="144439" y="96818"/>
                  </a:lnTo>
                  <a:lnTo>
                    <a:pt x="183125" y="93673"/>
                  </a:lnTo>
                  <a:lnTo>
                    <a:pt x="220568" y="84396"/>
                  </a:lnTo>
                  <a:lnTo>
                    <a:pt x="256056" y="69226"/>
                  </a:lnTo>
                  <a:lnTo>
                    <a:pt x="288879" y="48403"/>
                  </a:lnTo>
                </a:path>
                <a:path w="288925" h="290830">
                  <a:moveTo>
                    <a:pt x="0" y="242040"/>
                  </a:moveTo>
                  <a:lnTo>
                    <a:pt x="32822" y="262864"/>
                  </a:lnTo>
                  <a:lnTo>
                    <a:pt x="68310" y="278034"/>
                  </a:lnTo>
                  <a:lnTo>
                    <a:pt x="105753" y="287311"/>
                  </a:lnTo>
                  <a:lnTo>
                    <a:pt x="144439" y="290456"/>
                  </a:lnTo>
                  <a:lnTo>
                    <a:pt x="183125" y="287311"/>
                  </a:lnTo>
                  <a:lnTo>
                    <a:pt x="220568" y="278034"/>
                  </a:lnTo>
                  <a:lnTo>
                    <a:pt x="256056" y="262864"/>
                  </a:lnTo>
                  <a:lnTo>
                    <a:pt x="288879" y="242040"/>
                  </a:lnTo>
                </a:path>
                <a:path w="288925" h="290830">
                  <a:moveTo>
                    <a:pt x="0" y="48403"/>
                  </a:moveTo>
                  <a:lnTo>
                    <a:pt x="32822" y="27586"/>
                  </a:lnTo>
                  <a:lnTo>
                    <a:pt x="68310" y="12420"/>
                  </a:lnTo>
                  <a:lnTo>
                    <a:pt x="105753" y="3145"/>
                  </a:lnTo>
                  <a:lnTo>
                    <a:pt x="144439" y="0"/>
                  </a:lnTo>
                  <a:lnTo>
                    <a:pt x="183125" y="3145"/>
                  </a:lnTo>
                  <a:lnTo>
                    <a:pt x="220568" y="12420"/>
                  </a:lnTo>
                  <a:lnTo>
                    <a:pt x="256056" y="27586"/>
                  </a:lnTo>
                  <a:lnTo>
                    <a:pt x="288879" y="48403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7776" y="1970597"/>
              <a:ext cx="481965" cy="193675"/>
            </a:xfrm>
            <a:custGeom>
              <a:avLst/>
              <a:gdLst/>
              <a:ahLst/>
              <a:cxnLst/>
              <a:rect l="l" t="t" r="r" b="b"/>
              <a:pathLst>
                <a:path w="481964" h="193675">
                  <a:moveTo>
                    <a:pt x="0" y="96818"/>
                  </a:moveTo>
                  <a:lnTo>
                    <a:pt x="192594" y="96818"/>
                  </a:lnTo>
                </a:path>
                <a:path w="481964" h="193675">
                  <a:moveTo>
                    <a:pt x="481474" y="0"/>
                  </a:moveTo>
                  <a:lnTo>
                    <a:pt x="481474" y="193637"/>
                  </a:lnTo>
                </a:path>
                <a:path w="481964" h="193675">
                  <a:moveTo>
                    <a:pt x="192594" y="0"/>
                  </a:moveTo>
                  <a:lnTo>
                    <a:pt x="192594" y="193637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209643" y="2251371"/>
            <a:ext cx="491490" cy="309880"/>
            <a:chOff x="3209643" y="2251371"/>
            <a:chExt cx="491490" cy="309880"/>
          </a:xfrm>
        </p:grpSpPr>
        <p:sp>
          <p:nvSpPr>
            <p:cNvPr id="36" name="object 36"/>
            <p:cNvSpPr/>
            <p:nvPr/>
          </p:nvSpPr>
          <p:spPr>
            <a:xfrm>
              <a:off x="3402225" y="2261054"/>
              <a:ext cx="288925" cy="290830"/>
            </a:xfrm>
            <a:custGeom>
              <a:avLst/>
              <a:gdLst/>
              <a:ahLst/>
              <a:cxnLst/>
              <a:rect l="l" t="t" r="r" b="b"/>
              <a:pathLst>
                <a:path w="288925" h="290830">
                  <a:moveTo>
                    <a:pt x="0" y="48403"/>
                  </a:moveTo>
                  <a:lnTo>
                    <a:pt x="32824" y="27586"/>
                  </a:lnTo>
                  <a:lnTo>
                    <a:pt x="68317" y="12420"/>
                  </a:lnTo>
                  <a:lnTo>
                    <a:pt x="105764" y="3145"/>
                  </a:lnTo>
                  <a:lnTo>
                    <a:pt x="144452" y="0"/>
                  </a:lnTo>
                  <a:lnTo>
                    <a:pt x="183133" y="3145"/>
                  </a:lnTo>
                  <a:lnTo>
                    <a:pt x="220576" y="12420"/>
                  </a:lnTo>
                  <a:lnTo>
                    <a:pt x="256067" y="27586"/>
                  </a:lnTo>
                  <a:lnTo>
                    <a:pt x="288892" y="48403"/>
                  </a:lnTo>
                </a:path>
                <a:path w="288925" h="290830">
                  <a:moveTo>
                    <a:pt x="0" y="242040"/>
                  </a:moveTo>
                  <a:lnTo>
                    <a:pt x="32824" y="262864"/>
                  </a:lnTo>
                  <a:lnTo>
                    <a:pt x="68317" y="278034"/>
                  </a:lnTo>
                  <a:lnTo>
                    <a:pt x="105764" y="287311"/>
                  </a:lnTo>
                  <a:lnTo>
                    <a:pt x="144452" y="290456"/>
                  </a:lnTo>
                  <a:lnTo>
                    <a:pt x="183133" y="287311"/>
                  </a:lnTo>
                  <a:lnTo>
                    <a:pt x="220576" y="278034"/>
                  </a:lnTo>
                  <a:lnTo>
                    <a:pt x="256067" y="262864"/>
                  </a:lnTo>
                  <a:lnTo>
                    <a:pt x="288892" y="242040"/>
                  </a:lnTo>
                </a:path>
                <a:path w="288925" h="290830">
                  <a:moveTo>
                    <a:pt x="0" y="48403"/>
                  </a:moveTo>
                  <a:lnTo>
                    <a:pt x="32824" y="69226"/>
                  </a:lnTo>
                  <a:lnTo>
                    <a:pt x="68317" y="84396"/>
                  </a:lnTo>
                  <a:lnTo>
                    <a:pt x="105764" y="93673"/>
                  </a:lnTo>
                  <a:lnTo>
                    <a:pt x="144452" y="96818"/>
                  </a:lnTo>
                  <a:lnTo>
                    <a:pt x="183133" y="93673"/>
                  </a:lnTo>
                  <a:lnTo>
                    <a:pt x="220576" y="84396"/>
                  </a:lnTo>
                  <a:lnTo>
                    <a:pt x="256067" y="69226"/>
                  </a:lnTo>
                  <a:lnTo>
                    <a:pt x="288892" y="48403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09643" y="2309457"/>
              <a:ext cx="481965" cy="193675"/>
            </a:xfrm>
            <a:custGeom>
              <a:avLst/>
              <a:gdLst/>
              <a:ahLst/>
              <a:cxnLst/>
              <a:rect l="l" t="t" r="r" b="b"/>
              <a:pathLst>
                <a:path w="481964" h="193675">
                  <a:moveTo>
                    <a:pt x="192582" y="0"/>
                  </a:moveTo>
                  <a:lnTo>
                    <a:pt x="192582" y="193637"/>
                  </a:lnTo>
                </a:path>
                <a:path w="481964" h="193675">
                  <a:moveTo>
                    <a:pt x="481474" y="0"/>
                  </a:moveTo>
                  <a:lnTo>
                    <a:pt x="481474" y="193637"/>
                  </a:lnTo>
                </a:path>
                <a:path w="481964" h="193675">
                  <a:moveTo>
                    <a:pt x="0" y="96818"/>
                  </a:moveTo>
                  <a:lnTo>
                    <a:pt x="192582" y="96818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393968" y="4584667"/>
            <a:ext cx="231775" cy="484505"/>
            <a:chOff x="4393968" y="4584667"/>
            <a:chExt cx="231775" cy="484505"/>
          </a:xfrm>
        </p:grpSpPr>
        <p:sp>
          <p:nvSpPr>
            <p:cNvPr id="39" name="object 39"/>
            <p:cNvSpPr/>
            <p:nvPr/>
          </p:nvSpPr>
          <p:spPr>
            <a:xfrm>
              <a:off x="4403626" y="4720083"/>
              <a:ext cx="212090" cy="213360"/>
            </a:xfrm>
            <a:custGeom>
              <a:avLst/>
              <a:gdLst/>
              <a:ahLst/>
              <a:cxnLst/>
              <a:rect l="l" t="t" r="r" b="b"/>
              <a:pathLst>
                <a:path w="212089" h="213360">
                  <a:moveTo>
                    <a:pt x="211846" y="106496"/>
                  </a:moveTo>
                  <a:lnTo>
                    <a:pt x="203517" y="147940"/>
                  </a:lnTo>
                  <a:lnTo>
                    <a:pt x="180809" y="181793"/>
                  </a:lnTo>
                  <a:lnTo>
                    <a:pt x="147138" y="204621"/>
                  </a:lnTo>
                  <a:lnTo>
                    <a:pt x="105923" y="212993"/>
                  </a:lnTo>
                  <a:lnTo>
                    <a:pt x="64702" y="204621"/>
                  </a:lnTo>
                  <a:lnTo>
                    <a:pt x="31032" y="181793"/>
                  </a:lnTo>
                  <a:lnTo>
                    <a:pt x="8327" y="147940"/>
                  </a:lnTo>
                  <a:lnTo>
                    <a:pt x="0" y="106496"/>
                  </a:lnTo>
                  <a:lnTo>
                    <a:pt x="8327" y="65058"/>
                  </a:lnTo>
                  <a:lnTo>
                    <a:pt x="31032" y="31205"/>
                  </a:lnTo>
                  <a:lnTo>
                    <a:pt x="64702" y="8373"/>
                  </a:lnTo>
                  <a:lnTo>
                    <a:pt x="105923" y="0"/>
                  </a:lnTo>
                  <a:lnTo>
                    <a:pt x="147138" y="8373"/>
                  </a:lnTo>
                  <a:lnTo>
                    <a:pt x="180809" y="31205"/>
                  </a:lnTo>
                  <a:lnTo>
                    <a:pt x="203517" y="65058"/>
                  </a:lnTo>
                  <a:lnTo>
                    <a:pt x="211846" y="106496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09639" y="4584667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4">
                  <a:moveTo>
                    <a:pt x="0" y="338859"/>
                  </a:moveTo>
                  <a:lnTo>
                    <a:pt x="0" y="484094"/>
                  </a:lnTo>
                </a:path>
                <a:path h="48450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779538" y="4584667"/>
            <a:ext cx="231775" cy="484505"/>
            <a:chOff x="4779538" y="4584667"/>
            <a:chExt cx="231775" cy="484505"/>
          </a:xfrm>
        </p:grpSpPr>
        <p:sp>
          <p:nvSpPr>
            <p:cNvPr id="42" name="object 42"/>
            <p:cNvSpPr/>
            <p:nvPr/>
          </p:nvSpPr>
          <p:spPr>
            <a:xfrm>
              <a:off x="4789196" y="4720083"/>
              <a:ext cx="212090" cy="213360"/>
            </a:xfrm>
            <a:custGeom>
              <a:avLst/>
              <a:gdLst/>
              <a:ahLst/>
              <a:cxnLst/>
              <a:rect l="l" t="t" r="r" b="b"/>
              <a:pathLst>
                <a:path w="212089" h="213360">
                  <a:moveTo>
                    <a:pt x="211846" y="106496"/>
                  </a:moveTo>
                  <a:lnTo>
                    <a:pt x="203519" y="147940"/>
                  </a:lnTo>
                  <a:lnTo>
                    <a:pt x="180814" y="181793"/>
                  </a:lnTo>
                  <a:lnTo>
                    <a:pt x="147144" y="204621"/>
                  </a:lnTo>
                  <a:lnTo>
                    <a:pt x="105923" y="212993"/>
                  </a:lnTo>
                  <a:lnTo>
                    <a:pt x="64707" y="204621"/>
                  </a:lnTo>
                  <a:lnTo>
                    <a:pt x="31037" y="181793"/>
                  </a:lnTo>
                  <a:lnTo>
                    <a:pt x="8328" y="147940"/>
                  </a:lnTo>
                  <a:lnTo>
                    <a:pt x="0" y="106496"/>
                  </a:lnTo>
                  <a:lnTo>
                    <a:pt x="8328" y="65058"/>
                  </a:lnTo>
                  <a:lnTo>
                    <a:pt x="31037" y="31205"/>
                  </a:lnTo>
                  <a:lnTo>
                    <a:pt x="64707" y="8373"/>
                  </a:lnTo>
                  <a:lnTo>
                    <a:pt x="105923" y="0"/>
                  </a:lnTo>
                  <a:lnTo>
                    <a:pt x="147144" y="8373"/>
                  </a:lnTo>
                  <a:lnTo>
                    <a:pt x="180814" y="31205"/>
                  </a:lnTo>
                  <a:lnTo>
                    <a:pt x="203519" y="65058"/>
                  </a:lnTo>
                  <a:lnTo>
                    <a:pt x="211846" y="106496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94815" y="4584667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4">
                  <a:moveTo>
                    <a:pt x="0" y="338859"/>
                  </a:moveTo>
                  <a:lnTo>
                    <a:pt x="0" y="484094"/>
                  </a:lnTo>
                </a:path>
                <a:path h="48450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165107" y="4584667"/>
            <a:ext cx="231775" cy="484505"/>
            <a:chOff x="5165107" y="4584667"/>
            <a:chExt cx="231775" cy="484505"/>
          </a:xfrm>
        </p:grpSpPr>
        <p:sp>
          <p:nvSpPr>
            <p:cNvPr id="45" name="object 45"/>
            <p:cNvSpPr/>
            <p:nvPr/>
          </p:nvSpPr>
          <p:spPr>
            <a:xfrm>
              <a:off x="5174765" y="4720083"/>
              <a:ext cx="212090" cy="213360"/>
            </a:xfrm>
            <a:custGeom>
              <a:avLst/>
              <a:gdLst/>
              <a:ahLst/>
              <a:cxnLst/>
              <a:rect l="l" t="t" r="r" b="b"/>
              <a:pathLst>
                <a:path w="212089" h="213360">
                  <a:moveTo>
                    <a:pt x="211859" y="106496"/>
                  </a:moveTo>
                  <a:lnTo>
                    <a:pt x="203530" y="147940"/>
                  </a:lnTo>
                  <a:lnTo>
                    <a:pt x="180822" y="181793"/>
                  </a:lnTo>
                  <a:lnTo>
                    <a:pt x="147151" y="204621"/>
                  </a:lnTo>
                  <a:lnTo>
                    <a:pt x="105936" y="212993"/>
                  </a:lnTo>
                  <a:lnTo>
                    <a:pt x="64713" y="204621"/>
                  </a:lnTo>
                  <a:lnTo>
                    <a:pt x="31038" y="181793"/>
                  </a:lnTo>
                  <a:lnTo>
                    <a:pt x="8329" y="147940"/>
                  </a:lnTo>
                  <a:lnTo>
                    <a:pt x="0" y="106496"/>
                  </a:lnTo>
                  <a:lnTo>
                    <a:pt x="8329" y="65058"/>
                  </a:lnTo>
                  <a:lnTo>
                    <a:pt x="31038" y="31205"/>
                  </a:lnTo>
                  <a:lnTo>
                    <a:pt x="64713" y="8373"/>
                  </a:lnTo>
                  <a:lnTo>
                    <a:pt x="105936" y="0"/>
                  </a:lnTo>
                  <a:lnTo>
                    <a:pt x="147151" y="8373"/>
                  </a:lnTo>
                  <a:lnTo>
                    <a:pt x="180822" y="31205"/>
                  </a:lnTo>
                  <a:lnTo>
                    <a:pt x="203530" y="65058"/>
                  </a:lnTo>
                  <a:lnTo>
                    <a:pt x="211859" y="106496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80005" y="4584667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4">
                  <a:moveTo>
                    <a:pt x="0" y="338859"/>
                  </a:moveTo>
                  <a:lnTo>
                    <a:pt x="0" y="484094"/>
                  </a:lnTo>
                </a:path>
                <a:path h="48450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934739" y="4584667"/>
            <a:ext cx="231775" cy="484505"/>
            <a:chOff x="5934739" y="4584667"/>
            <a:chExt cx="231775" cy="484505"/>
          </a:xfrm>
        </p:grpSpPr>
        <p:sp>
          <p:nvSpPr>
            <p:cNvPr id="48" name="object 48"/>
            <p:cNvSpPr/>
            <p:nvPr/>
          </p:nvSpPr>
          <p:spPr>
            <a:xfrm>
              <a:off x="5944397" y="4720083"/>
              <a:ext cx="212090" cy="213360"/>
            </a:xfrm>
            <a:custGeom>
              <a:avLst/>
              <a:gdLst/>
              <a:ahLst/>
              <a:cxnLst/>
              <a:rect l="l" t="t" r="r" b="b"/>
              <a:pathLst>
                <a:path w="212089" h="213360">
                  <a:moveTo>
                    <a:pt x="211846" y="106496"/>
                  </a:moveTo>
                  <a:lnTo>
                    <a:pt x="203519" y="147940"/>
                  </a:lnTo>
                  <a:lnTo>
                    <a:pt x="180814" y="181793"/>
                  </a:lnTo>
                  <a:lnTo>
                    <a:pt x="147144" y="204621"/>
                  </a:lnTo>
                  <a:lnTo>
                    <a:pt x="105923" y="212993"/>
                  </a:lnTo>
                  <a:lnTo>
                    <a:pt x="64707" y="204621"/>
                  </a:lnTo>
                  <a:lnTo>
                    <a:pt x="31037" y="181793"/>
                  </a:lnTo>
                  <a:lnTo>
                    <a:pt x="8328" y="147940"/>
                  </a:lnTo>
                  <a:lnTo>
                    <a:pt x="0" y="106496"/>
                  </a:lnTo>
                  <a:lnTo>
                    <a:pt x="8328" y="65058"/>
                  </a:lnTo>
                  <a:lnTo>
                    <a:pt x="31037" y="31205"/>
                  </a:lnTo>
                  <a:lnTo>
                    <a:pt x="64707" y="8373"/>
                  </a:lnTo>
                  <a:lnTo>
                    <a:pt x="105923" y="0"/>
                  </a:lnTo>
                  <a:lnTo>
                    <a:pt x="147144" y="8373"/>
                  </a:lnTo>
                  <a:lnTo>
                    <a:pt x="180814" y="31205"/>
                  </a:lnTo>
                  <a:lnTo>
                    <a:pt x="203519" y="65058"/>
                  </a:lnTo>
                  <a:lnTo>
                    <a:pt x="211846" y="106496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50371" y="4584667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4">
                  <a:moveTo>
                    <a:pt x="0" y="338859"/>
                  </a:moveTo>
                  <a:lnTo>
                    <a:pt x="0" y="484094"/>
                  </a:lnTo>
                </a:path>
                <a:path h="48450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842765" y="2938773"/>
            <a:ext cx="231775" cy="358140"/>
            <a:chOff x="1842765" y="2938773"/>
            <a:chExt cx="231775" cy="358140"/>
          </a:xfrm>
        </p:grpSpPr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2765" y="3064531"/>
              <a:ext cx="231176" cy="23231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957789" y="2938773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105164" y="2599913"/>
            <a:ext cx="231775" cy="687705"/>
            <a:chOff x="4105164" y="2599913"/>
            <a:chExt cx="231775" cy="687705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5164" y="2726206"/>
              <a:ext cx="231163" cy="23231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24449" y="2599913"/>
              <a:ext cx="193040" cy="678180"/>
            </a:xfrm>
            <a:custGeom>
              <a:avLst/>
              <a:gdLst/>
              <a:ahLst/>
              <a:cxnLst/>
              <a:rect l="l" t="t" r="r" b="b"/>
              <a:pathLst>
                <a:path w="193039" h="678179">
                  <a:moveTo>
                    <a:pt x="96297" y="338859"/>
                  </a:moveTo>
                  <a:lnTo>
                    <a:pt x="96297" y="484081"/>
                  </a:lnTo>
                </a:path>
                <a:path w="193039" h="678179">
                  <a:moveTo>
                    <a:pt x="96297" y="145221"/>
                  </a:moveTo>
                  <a:lnTo>
                    <a:pt x="96297" y="0"/>
                  </a:lnTo>
                </a:path>
                <a:path w="193039" h="678179">
                  <a:moveTo>
                    <a:pt x="0" y="484081"/>
                  </a:moveTo>
                  <a:lnTo>
                    <a:pt x="192594" y="484081"/>
                  </a:lnTo>
                  <a:lnTo>
                    <a:pt x="192594" y="677718"/>
                  </a:lnTo>
                  <a:lnTo>
                    <a:pt x="0" y="677718"/>
                  </a:lnTo>
                  <a:lnTo>
                    <a:pt x="0" y="484081"/>
                  </a:lnTo>
                  <a:close/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489974" y="2599913"/>
            <a:ext cx="231775" cy="687705"/>
            <a:chOff x="4489974" y="2599913"/>
            <a:chExt cx="231775" cy="687705"/>
          </a:xfrm>
        </p:grpSpPr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9974" y="2726206"/>
              <a:ext cx="231176" cy="2323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09638" y="2599913"/>
              <a:ext cx="193040" cy="678180"/>
            </a:xfrm>
            <a:custGeom>
              <a:avLst/>
              <a:gdLst/>
              <a:ahLst/>
              <a:cxnLst/>
              <a:rect l="l" t="t" r="r" b="b"/>
              <a:pathLst>
                <a:path w="193039" h="678179">
                  <a:moveTo>
                    <a:pt x="96284" y="338859"/>
                  </a:moveTo>
                  <a:lnTo>
                    <a:pt x="96284" y="484081"/>
                  </a:lnTo>
                </a:path>
                <a:path w="193039" h="678179">
                  <a:moveTo>
                    <a:pt x="96284" y="145221"/>
                  </a:moveTo>
                  <a:lnTo>
                    <a:pt x="96284" y="0"/>
                  </a:lnTo>
                </a:path>
                <a:path w="193039" h="678179">
                  <a:moveTo>
                    <a:pt x="0" y="484081"/>
                  </a:moveTo>
                  <a:lnTo>
                    <a:pt x="192594" y="484081"/>
                  </a:lnTo>
                  <a:lnTo>
                    <a:pt x="192594" y="677718"/>
                  </a:lnTo>
                  <a:lnTo>
                    <a:pt x="0" y="677718"/>
                  </a:lnTo>
                  <a:lnTo>
                    <a:pt x="0" y="484081"/>
                  </a:lnTo>
                  <a:close/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4875556" y="2599913"/>
            <a:ext cx="231775" cy="687705"/>
            <a:chOff x="4875556" y="2599913"/>
            <a:chExt cx="231775" cy="687705"/>
          </a:xfrm>
        </p:grpSpPr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5556" y="2726206"/>
              <a:ext cx="231163" cy="23231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894815" y="2599913"/>
              <a:ext cx="193040" cy="678180"/>
            </a:xfrm>
            <a:custGeom>
              <a:avLst/>
              <a:gdLst/>
              <a:ahLst/>
              <a:cxnLst/>
              <a:rect l="l" t="t" r="r" b="b"/>
              <a:pathLst>
                <a:path w="193039" h="678179">
                  <a:moveTo>
                    <a:pt x="96297" y="338859"/>
                  </a:moveTo>
                  <a:lnTo>
                    <a:pt x="96297" y="484081"/>
                  </a:lnTo>
                </a:path>
                <a:path w="193039" h="678179">
                  <a:moveTo>
                    <a:pt x="96297" y="145221"/>
                  </a:moveTo>
                  <a:lnTo>
                    <a:pt x="96297" y="0"/>
                  </a:lnTo>
                </a:path>
                <a:path w="193039" h="678179">
                  <a:moveTo>
                    <a:pt x="0" y="484081"/>
                  </a:moveTo>
                  <a:lnTo>
                    <a:pt x="192594" y="484081"/>
                  </a:lnTo>
                  <a:lnTo>
                    <a:pt x="192594" y="677718"/>
                  </a:lnTo>
                  <a:lnTo>
                    <a:pt x="0" y="677718"/>
                  </a:lnTo>
                  <a:lnTo>
                    <a:pt x="0" y="484081"/>
                  </a:lnTo>
                  <a:close/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645175" y="2599913"/>
            <a:ext cx="231775" cy="687705"/>
            <a:chOff x="5645175" y="2599913"/>
            <a:chExt cx="231775" cy="687705"/>
          </a:xfrm>
        </p:grpSpPr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5175" y="2726206"/>
              <a:ext cx="231163" cy="23231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665182" y="2599913"/>
              <a:ext cx="193040" cy="678180"/>
            </a:xfrm>
            <a:custGeom>
              <a:avLst/>
              <a:gdLst/>
              <a:ahLst/>
              <a:cxnLst/>
              <a:rect l="l" t="t" r="r" b="b"/>
              <a:pathLst>
                <a:path w="193039" h="678179">
                  <a:moveTo>
                    <a:pt x="96297" y="338859"/>
                  </a:moveTo>
                  <a:lnTo>
                    <a:pt x="96297" y="484081"/>
                  </a:lnTo>
                </a:path>
                <a:path w="193039" h="678179">
                  <a:moveTo>
                    <a:pt x="96297" y="145221"/>
                  </a:moveTo>
                  <a:lnTo>
                    <a:pt x="96297" y="0"/>
                  </a:lnTo>
                </a:path>
                <a:path w="193039" h="678179">
                  <a:moveTo>
                    <a:pt x="0" y="484081"/>
                  </a:moveTo>
                  <a:lnTo>
                    <a:pt x="192594" y="484081"/>
                  </a:lnTo>
                  <a:lnTo>
                    <a:pt x="192594" y="677718"/>
                  </a:lnTo>
                  <a:lnTo>
                    <a:pt x="0" y="677718"/>
                  </a:lnTo>
                  <a:lnTo>
                    <a:pt x="0" y="484081"/>
                  </a:lnTo>
                  <a:close/>
                </a:path>
              </a:pathLst>
            </a:custGeom>
            <a:ln w="19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2997966" y="2938773"/>
            <a:ext cx="231775" cy="358140"/>
            <a:chOff x="2997966" y="2938773"/>
            <a:chExt cx="231775" cy="358140"/>
          </a:xfrm>
        </p:grpSpPr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7966" y="3064531"/>
              <a:ext cx="231176" cy="23231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113345" y="2938773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2226814" y="2938773"/>
            <a:ext cx="231775" cy="358140"/>
            <a:chOff x="2226814" y="2938773"/>
            <a:chExt cx="231775" cy="358140"/>
          </a:xfrm>
        </p:grpSpPr>
        <p:pic>
          <p:nvPicPr>
            <p:cNvPr id="69" name="object 6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814" y="3064531"/>
              <a:ext cx="231176" cy="23231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342979" y="2938773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457195" y="2938773"/>
            <a:ext cx="231775" cy="358140"/>
            <a:chOff x="1457195" y="2938773"/>
            <a:chExt cx="231775" cy="358140"/>
          </a:xfrm>
        </p:grpSpPr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7195" y="3064531"/>
              <a:ext cx="231163" cy="23231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572612" y="2938773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h="145414">
                  <a:moveTo>
                    <a:pt x="0" y="145221"/>
                  </a:moveTo>
                  <a:lnTo>
                    <a:pt x="0" y="0"/>
                  </a:lnTo>
                </a:path>
              </a:pathLst>
            </a:custGeom>
            <a:ln w="1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3305940" y="2551510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545"/>
                </a:lnTo>
              </a:path>
            </a:pathLst>
          </a:custGeom>
          <a:ln w="19264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17039" y="550443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97" y="0"/>
                </a:lnTo>
              </a:path>
            </a:pathLst>
          </a:custGeom>
          <a:ln w="1936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7039" y="516556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97" y="0"/>
                </a:lnTo>
              </a:path>
            </a:pathLst>
          </a:custGeom>
          <a:ln w="1936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17039" y="482670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96297" y="0"/>
                </a:moveTo>
                <a:lnTo>
                  <a:pt x="0" y="0"/>
                </a:lnTo>
              </a:path>
            </a:pathLst>
          </a:custGeom>
          <a:ln w="1936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54074" y="2212651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96806"/>
                </a:moveTo>
                <a:lnTo>
                  <a:pt x="0" y="0"/>
                </a:lnTo>
              </a:path>
            </a:pathLst>
          </a:custGeom>
          <a:ln w="19264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28147" y="284195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97" y="0"/>
                </a:lnTo>
              </a:path>
            </a:pathLst>
          </a:custGeom>
          <a:ln w="1936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80013" y="318081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297" y="0"/>
                </a:lnTo>
              </a:path>
            </a:pathLst>
          </a:custGeom>
          <a:ln w="1936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80013" y="201901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297" y="0"/>
                </a:lnTo>
              </a:path>
            </a:pathLst>
          </a:custGeom>
          <a:ln w="1936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13341" y="5068761"/>
            <a:ext cx="193040" cy="193675"/>
          </a:xfrm>
          <a:custGeom>
            <a:avLst/>
            <a:gdLst/>
            <a:ahLst/>
            <a:cxnLst/>
            <a:rect l="l" t="t" r="r" b="b"/>
            <a:pathLst>
              <a:path w="193039" h="193675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98518" y="5068761"/>
            <a:ext cx="193040" cy="193675"/>
          </a:xfrm>
          <a:custGeom>
            <a:avLst/>
            <a:gdLst/>
            <a:ahLst/>
            <a:cxnLst/>
            <a:rect l="l" t="t" r="r" b="b"/>
            <a:pathLst>
              <a:path w="193039" h="193675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83708" y="5068761"/>
            <a:ext cx="193040" cy="193675"/>
          </a:xfrm>
          <a:custGeom>
            <a:avLst/>
            <a:gdLst/>
            <a:ahLst/>
            <a:cxnLst/>
            <a:rect l="l" t="t" r="r" b="b"/>
            <a:pathLst>
              <a:path w="193039" h="193675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54074" y="5068761"/>
            <a:ext cx="193040" cy="193675"/>
          </a:xfrm>
          <a:custGeom>
            <a:avLst/>
            <a:gdLst/>
            <a:ahLst/>
            <a:cxnLst/>
            <a:rect l="l" t="t" r="r" b="b"/>
            <a:pathLst>
              <a:path w="193039" h="193675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76315" y="1922194"/>
            <a:ext cx="193040" cy="339090"/>
          </a:xfrm>
          <a:custGeom>
            <a:avLst/>
            <a:gdLst/>
            <a:ahLst/>
            <a:cxnLst/>
            <a:rect l="l" t="t" r="r" b="b"/>
            <a:pathLst>
              <a:path w="193039" h="339089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  <a:path w="193039" h="339089">
                <a:moveTo>
                  <a:pt x="96297" y="338859"/>
                </a:moveTo>
                <a:lnTo>
                  <a:pt x="96297" y="193637"/>
                </a:lnTo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61492" y="1922194"/>
            <a:ext cx="193040" cy="339090"/>
          </a:xfrm>
          <a:custGeom>
            <a:avLst/>
            <a:gdLst/>
            <a:ahLst/>
            <a:cxnLst/>
            <a:rect l="l" t="t" r="r" b="b"/>
            <a:pathLst>
              <a:path w="193039" h="339089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  <a:path w="193039" h="339089">
                <a:moveTo>
                  <a:pt x="96297" y="338859"/>
                </a:moveTo>
                <a:lnTo>
                  <a:pt x="96297" y="193637"/>
                </a:lnTo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46681" y="1922194"/>
            <a:ext cx="193040" cy="339090"/>
          </a:xfrm>
          <a:custGeom>
            <a:avLst/>
            <a:gdLst/>
            <a:ahLst/>
            <a:cxnLst/>
            <a:rect l="l" t="t" r="r" b="b"/>
            <a:pathLst>
              <a:path w="193039" h="339089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  <a:path w="193039" h="339089">
                <a:moveTo>
                  <a:pt x="96297" y="338859"/>
                </a:moveTo>
                <a:lnTo>
                  <a:pt x="96297" y="193637"/>
                </a:lnTo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17048" y="1922194"/>
            <a:ext cx="193040" cy="339090"/>
          </a:xfrm>
          <a:custGeom>
            <a:avLst/>
            <a:gdLst/>
            <a:ahLst/>
            <a:cxnLst/>
            <a:rect l="l" t="t" r="r" b="b"/>
            <a:pathLst>
              <a:path w="193039" h="339089">
                <a:moveTo>
                  <a:pt x="0" y="0"/>
                </a:moveTo>
                <a:lnTo>
                  <a:pt x="192594" y="0"/>
                </a:lnTo>
                <a:lnTo>
                  <a:pt x="192594" y="193637"/>
                </a:lnTo>
                <a:lnTo>
                  <a:pt x="0" y="193637"/>
                </a:lnTo>
                <a:lnTo>
                  <a:pt x="0" y="0"/>
                </a:lnTo>
                <a:close/>
              </a:path>
              <a:path w="193039" h="339089">
                <a:moveTo>
                  <a:pt x="96297" y="338859"/>
                </a:moveTo>
                <a:lnTo>
                  <a:pt x="96297" y="193637"/>
                </a:lnTo>
              </a:path>
            </a:pathLst>
          </a:custGeom>
          <a:ln w="19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721882" y="4436344"/>
            <a:ext cx="1579245" cy="866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114"/>
              </a:spcBef>
              <a:tabLst>
                <a:tab pos="427990" algn="l"/>
              </a:tabLst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1050" dirty="0">
                <a:latin typeface="Times New Roman"/>
                <a:cs typeface="Times New Roman"/>
              </a:rPr>
              <a:t>:</a:t>
            </a:r>
            <a:r>
              <a:rPr sz="1050" spc="2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Memory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Module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05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  <a:tabLst>
                <a:tab pos="427990" algn="l"/>
              </a:tabLst>
            </a:pP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1050" dirty="0">
                <a:latin typeface="Times New Roman"/>
                <a:cs typeface="Times New Roman"/>
              </a:rPr>
              <a:t>:</a:t>
            </a:r>
            <a:r>
              <a:rPr sz="1050" spc="27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Processor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050">
              <a:latin typeface="Times New Roman"/>
              <a:cs typeface="Times New Roman"/>
            </a:endParaRPr>
          </a:p>
          <a:p>
            <a:pPr marL="476250">
              <a:lnSpc>
                <a:spcPct val="100000"/>
              </a:lnSpc>
            </a:pPr>
            <a:r>
              <a:rPr sz="1050" dirty="0">
                <a:latin typeface="Times New Roman"/>
                <a:cs typeface="Times New Roman"/>
              </a:rPr>
              <a:t>:</a:t>
            </a:r>
            <a:r>
              <a:rPr sz="1050" spc="2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Disk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Drive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602744" y="5791805"/>
            <a:ext cx="13550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latin typeface="Times New Roman"/>
                <a:cs typeface="Times New Roman"/>
              </a:rPr>
              <a:t>(a)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Shared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Nothing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(SN)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413341" y="3906948"/>
            <a:ext cx="1733550" cy="678180"/>
          </a:xfrm>
          <a:prstGeom prst="rect">
            <a:avLst/>
          </a:prstGeom>
          <a:ln w="19355">
            <a:solidFill>
              <a:srgbClr val="000000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630555" marR="424180" indent="-198755">
              <a:lnSpc>
                <a:spcPct val="121000"/>
              </a:lnSpc>
              <a:spcBef>
                <a:spcPts val="969"/>
              </a:spcBef>
            </a:pPr>
            <a:r>
              <a:rPr sz="1050" spc="-10" dirty="0">
                <a:latin typeface="Times New Roman"/>
                <a:cs typeface="Times New Roman"/>
              </a:rPr>
              <a:t>Communication Network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67453" y="4755846"/>
            <a:ext cx="162560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7510" algn="l"/>
                <a:tab pos="782955" algn="l"/>
                <a:tab pos="1553210" algn="l"/>
              </a:tabLst>
            </a:pP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449764" y="5094732"/>
            <a:ext cx="12001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834964" y="5094732"/>
            <a:ext cx="12001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20164" y="5094732"/>
            <a:ext cx="12001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90537" y="5094732"/>
            <a:ext cx="12001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512799" y="1948162"/>
            <a:ext cx="166052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7510" algn="l"/>
                <a:tab pos="782320" algn="l"/>
                <a:tab pos="1553210" algn="l"/>
              </a:tabLst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M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M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124449" y="1922194"/>
            <a:ext cx="1733550" cy="678180"/>
          </a:xfrm>
          <a:prstGeom prst="rect">
            <a:avLst/>
          </a:prstGeom>
          <a:ln w="19355">
            <a:solidFill>
              <a:srgbClr val="000000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630555" marR="424180" indent="-198755">
              <a:lnSpc>
                <a:spcPct val="121000"/>
              </a:lnSpc>
              <a:spcBef>
                <a:spcPts val="969"/>
              </a:spcBef>
            </a:pPr>
            <a:r>
              <a:rPr sz="1050" spc="-10" dirty="0">
                <a:latin typeface="Times New Roman"/>
                <a:cs typeface="Times New Roman"/>
              </a:rPr>
              <a:t>Communication Network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178567" y="2771062"/>
            <a:ext cx="162560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7510" algn="l"/>
                <a:tab pos="782955" algn="l"/>
                <a:tab pos="1553210" algn="l"/>
              </a:tabLst>
            </a:pP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60878" y="3109948"/>
            <a:ext cx="12001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46078" y="3109948"/>
            <a:ext cx="12001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692553" y="3109948"/>
            <a:ext cx="1175385" cy="498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35"/>
              </a:spcBef>
              <a:tabLst>
                <a:tab pos="1021715" algn="l"/>
              </a:tabLst>
            </a:pPr>
            <a:r>
              <a:rPr sz="800" spc="-50" dirty="0">
                <a:latin typeface="Times New Roman"/>
                <a:cs typeface="Times New Roman"/>
              </a:rPr>
              <a:t>M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Times New Roman"/>
                <a:cs typeface="Times New Roman"/>
              </a:rPr>
              <a:t>(b)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Shared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Disk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(SD)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476315" y="2261054"/>
            <a:ext cx="1733550" cy="678180"/>
          </a:xfrm>
          <a:prstGeom prst="rect">
            <a:avLst/>
          </a:prstGeom>
          <a:ln w="19355">
            <a:solidFill>
              <a:srgbClr val="000000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630555" marR="424180" indent="-198755">
              <a:lnSpc>
                <a:spcPct val="121000"/>
              </a:lnSpc>
              <a:spcBef>
                <a:spcPts val="969"/>
              </a:spcBef>
            </a:pPr>
            <a:r>
              <a:rPr sz="1050" spc="-10" dirty="0">
                <a:latin typeface="Times New Roman"/>
                <a:cs typeface="Times New Roman"/>
              </a:rPr>
              <a:t>Communication Network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530353" y="3109948"/>
            <a:ext cx="1802130" cy="498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7510" algn="l"/>
                <a:tab pos="782955" algn="l"/>
                <a:tab pos="1553210" algn="l"/>
              </a:tabLst>
            </a:pP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8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1050" dirty="0">
                <a:latin typeface="Times New Roman"/>
                <a:cs typeface="Times New Roman"/>
              </a:rPr>
              <a:t>(c)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Shared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Everything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(SE)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51902" y="6817067"/>
            <a:ext cx="58115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7F7F"/>
                </a:solidFill>
                <a:latin typeface="Times New Roman"/>
                <a:cs typeface="Times New Roman"/>
              </a:rPr>
              <a:t>Shared</a:t>
            </a:r>
            <a:r>
              <a:rPr sz="2800" spc="-45" dirty="0">
                <a:solidFill>
                  <a:srgbClr val="007F7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F7F"/>
                </a:solidFill>
                <a:latin typeface="Times New Roman"/>
                <a:cs typeface="Times New Roman"/>
              </a:rPr>
              <a:t>Nothing</a:t>
            </a:r>
            <a:r>
              <a:rPr sz="2800" spc="-40" dirty="0">
                <a:solidFill>
                  <a:srgbClr val="007F7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F7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007F7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F7F"/>
                </a:solidFill>
                <a:latin typeface="Times New Roman"/>
                <a:cs typeface="Times New Roman"/>
              </a:rPr>
              <a:t>more</a:t>
            </a:r>
            <a:r>
              <a:rPr sz="2800" spc="-40" dirty="0">
                <a:solidFill>
                  <a:srgbClr val="007F7F"/>
                </a:solidFill>
                <a:latin typeface="Times New Roman"/>
                <a:cs typeface="Times New Roman"/>
              </a:rPr>
              <a:t> scalable </a:t>
            </a:r>
            <a:r>
              <a:rPr sz="2800" dirty="0">
                <a:solidFill>
                  <a:srgbClr val="007F7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007F7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7F7F"/>
                </a:solidFill>
                <a:latin typeface="Times New Roman"/>
                <a:cs typeface="Times New Roman"/>
              </a:rPr>
              <a:t>very </a:t>
            </a:r>
            <a:r>
              <a:rPr sz="2800" spc="-10" dirty="0">
                <a:solidFill>
                  <a:srgbClr val="007F7F"/>
                </a:solidFill>
                <a:latin typeface="Times New Roman"/>
                <a:cs typeface="Times New Roman"/>
              </a:rPr>
              <a:t>large</a:t>
            </a:r>
            <a:r>
              <a:rPr sz="2800" spc="-100" dirty="0">
                <a:solidFill>
                  <a:srgbClr val="007F7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F7F"/>
                </a:solidFill>
                <a:latin typeface="Times New Roman"/>
                <a:cs typeface="Times New Roman"/>
              </a:rPr>
              <a:t>database</a:t>
            </a:r>
            <a:r>
              <a:rPr sz="2800" spc="-95" dirty="0">
                <a:solidFill>
                  <a:srgbClr val="007F7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7F7F"/>
                </a:solidFill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Shared-Everything</a:t>
            </a:r>
            <a:r>
              <a:rPr lang="en-US" dirty="0"/>
              <a:t> System</a:t>
            </a:r>
            <a:endParaRPr spc="-470" dirty="0"/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394383" y="4153365"/>
            <a:ext cx="1125855" cy="184150"/>
            <a:chOff x="2040388" y="4087564"/>
            <a:chExt cx="1125855" cy="184150"/>
          </a:xfrm>
        </p:grpSpPr>
        <p:sp>
          <p:nvSpPr>
            <p:cNvPr id="7" name="object 7"/>
            <p:cNvSpPr/>
            <p:nvPr/>
          </p:nvSpPr>
          <p:spPr>
            <a:xfrm>
              <a:off x="2040388" y="426466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0" y="3295"/>
                  </a:moveTo>
                  <a:lnTo>
                    <a:pt x="965" y="965"/>
                  </a:lnTo>
                  <a:lnTo>
                    <a:pt x="3295" y="0"/>
                  </a:lnTo>
                  <a:lnTo>
                    <a:pt x="5626" y="965"/>
                  </a:lnTo>
                  <a:lnTo>
                    <a:pt x="6591" y="3295"/>
                  </a:lnTo>
                  <a:lnTo>
                    <a:pt x="5626" y="5626"/>
                  </a:lnTo>
                  <a:lnTo>
                    <a:pt x="3295" y="6591"/>
                  </a:lnTo>
                  <a:lnTo>
                    <a:pt x="965" y="5626"/>
                  </a:lnTo>
                  <a:lnTo>
                    <a:pt x="0" y="3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125" y="4087564"/>
              <a:ext cx="177660" cy="1779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389030" y="4164207"/>
            <a:ext cx="8509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0" dirty="0"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85198" y="4147269"/>
            <a:ext cx="408940" cy="178435"/>
            <a:chOff x="3231203" y="4081468"/>
            <a:chExt cx="408940" cy="1784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203" y="4081468"/>
              <a:ext cx="177660" cy="1779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2089" y="4081468"/>
              <a:ext cx="177660" cy="17791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31825" y="4158277"/>
            <a:ext cx="31623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3204" algn="l"/>
              </a:tabLst>
            </a:pPr>
            <a:r>
              <a:rPr sz="850" spc="-50" dirty="0">
                <a:latin typeface="Times New Roman"/>
                <a:cs typeface="Times New Roman"/>
              </a:rPr>
              <a:t>P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53066" y="4147269"/>
            <a:ext cx="1835785" cy="190500"/>
            <a:chOff x="3699071" y="4081468"/>
            <a:chExt cx="1835785" cy="1905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9071" y="4087564"/>
              <a:ext cx="177660" cy="1779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6053" y="4087564"/>
              <a:ext cx="177660" cy="1779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8369" y="4087564"/>
              <a:ext cx="177660" cy="1779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6113" y="4093660"/>
              <a:ext cx="177660" cy="1779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2333" y="4087564"/>
              <a:ext cx="177660" cy="1779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9315" y="4081468"/>
              <a:ext cx="177660" cy="1779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6297" y="4087564"/>
              <a:ext cx="177660" cy="1779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7183" y="4087564"/>
              <a:ext cx="177660" cy="17791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74247" y="4170140"/>
            <a:ext cx="183197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274320" algn="l"/>
                <a:tab pos="517525" algn="l"/>
                <a:tab pos="754380" algn="l"/>
                <a:tab pos="991235" algn="l"/>
                <a:tab pos="1228090" algn="l"/>
                <a:tab pos="1464945" algn="l"/>
                <a:tab pos="1696085" algn="l"/>
              </a:tabLst>
            </a:pPr>
            <a:r>
              <a:rPr sz="1275" spc="-75" baseline="3267" dirty="0">
                <a:latin typeface="Times New Roman"/>
                <a:cs typeface="Times New Roman"/>
              </a:rPr>
              <a:t>P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1275" spc="-75" baseline="3267" dirty="0">
                <a:latin typeface="Times New Roman"/>
                <a:cs typeface="Times New Roman"/>
              </a:rPr>
              <a:t>P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1275" spc="-75" baseline="3267" dirty="0">
                <a:latin typeface="Times New Roman"/>
                <a:cs typeface="Times New Roman"/>
              </a:rPr>
              <a:t>P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P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1275" spc="-75" baseline="3267" dirty="0">
                <a:latin typeface="Times New Roman"/>
                <a:cs typeface="Times New Roman"/>
              </a:rPr>
              <a:t>P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1275" spc="-75" baseline="6535" dirty="0">
                <a:latin typeface="Times New Roman"/>
                <a:cs typeface="Times New Roman"/>
              </a:rPr>
              <a:t>P</a:t>
            </a:r>
            <a:r>
              <a:rPr sz="1275" baseline="6535" dirty="0">
                <a:latin typeface="Times New Roman"/>
                <a:cs typeface="Times New Roman"/>
              </a:rPr>
              <a:t>	</a:t>
            </a:r>
            <a:r>
              <a:rPr sz="1275" spc="-75" baseline="3267" dirty="0">
                <a:latin typeface="Times New Roman"/>
                <a:cs typeface="Times New Roman"/>
              </a:rPr>
              <a:t>P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1275" spc="-75" baseline="3267" dirty="0">
                <a:latin typeface="Times New Roman"/>
                <a:cs typeface="Times New Roman"/>
              </a:rPr>
              <a:t>P</a:t>
            </a:r>
            <a:endParaRPr sz="1275" baseline="3267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54257" y="4147269"/>
            <a:ext cx="177660" cy="17791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000549" y="4158277"/>
            <a:ext cx="8509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0" dirty="0"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89125" y="2130636"/>
            <a:ext cx="3742690" cy="2200910"/>
            <a:chOff x="2035130" y="2064835"/>
            <a:chExt cx="3742690" cy="2200910"/>
          </a:xfrm>
        </p:grpSpPr>
        <p:sp>
          <p:nvSpPr>
            <p:cNvPr id="27" name="object 27"/>
            <p:cNvSpPr/>
            <p:nvPr/>
          </p:nvSpPr>
          <p:spPr>
            <a:xfrm>
              <a:off x="2046884" y="409348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69" h="166370">
                  <a:moveTo>
                    <a:pt x="165811" y="83032"/>
                  </a:moveTo>
                  <a:lnTo>
                    <a:pt x="159291" y="115342"/>
                  </a:lnTo>
                  <a:lnTo>
                    <a:pt x="141517" y="141736"/>
                  </a:lnTo>
                  <a:lnTo>
                    <a:pt x="115163" y="159536"/>
                  </a:lnTo>
                  <a:lnTo>
                    <a:pt x="82905" y="166065"/>
                  </a:lnTo>
                  <a:lnTo>
                    <a:pt x="50647" y="159536"/>
                  </a:lnTo>
                  <a:lnTo>
                    <a:pt x="24293" y="141736"/>
                  </a:lnTo>
                  <a:lnTo>
                    <a:pt x="6519" y="115342"/>
                  </a:lnTo>
                  <a:lnTo>
                    <a:pt x="0" y="83032"/>
                  </a:lnTo>
                  <a:lnTo>
                    <a:pt x="6519" y="50722"/>
                  </a:lnTo>
                  <a:lnTo>
                    <a:pt x="24293" y="24328"/>
                  </a:lnTo>
                  <a:lnTo>
                    <a:pt x="50647" y="6528"/>
                  </a:lnTo>
                  <a:lnTo>
                    <a:pt x="82905" y="0"/>
                  </a:lnTo>
                  <a:lnTo>
                    <a:pt x="115163" y="6528"/>
                  </a:lnTo>
                  <a:lnTo>
                    <a:pt x="141517" y="24328"/>
                  </a:lnTo>
                  <a:lnTo>
                    <a:pt x="159291" y="50722"/>
                  </a:lnTo>
                  <a:lnTo>
                    <a:pt x="165811" y="83032"/>
                  </a:lnTo>
                </a:path>
              </a:pathLst>
            </a:custGeom>
            <a:ln w="11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7941" y="4087564"/>
              <a:ext cx="177660" cy="1779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8827" y="4081468"/>
              <a:ext cx="177660" cy="1779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9713" y="4075372"/>
              <a:ext cx="177660" cy="1779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41055" y="3257016"/>
              <a:ext cx="888365" cy="830580"/>
            </a:xfrm>
            <a:custGeom>
              <a:avLst/>
              <a:gdLst/>
              <a:ahLst/>
              <a:cxnLst/>
              <a:rect l="l" t="t" r="r" b="b"/>
              <a:pathLst>
                <a:path w="888364" h="830579">
                  <a:moveTo>
                    <a:pt x="29603" y="266903"/>
                  </a:moveTo>
                  <a:lnTo>
                    <a:pt x="858659" y="266903"/>
                  </a:lnTo>
                  <a:lnTo>
                    <a:pt x="858659" y="741400"/>
                  </a:lnTo>
                  <a:lnTo>
                    <a:pt x="29603" y="741400"/>
                  </a:lnTo>
                  <a:lnTo>
                    <a:pt x="29603" y="266903"/>
                  </a:lnTo>
                  <a:close/>
                </a:path>
                <a:path w="888364" h="830579">
                  <a:moveTo>
                    <a:pt x="41452" y="0"/>
                  </a:moveTo>
                  <a:lnTo>
                    <a:pt x="25315" y="3261"/>
                  </a:lnTo>
                  <a:lnTo>
                    <a:pt x="12139" y="12157"/>
                  </a:lnTo>
                  <a:lnTo>
                    <a:pt x="3256" y="25353"/>
                  </a:lnTo>
                  <a:lnTo>
                    <a:pt x="0" y="41516"/>
                  </a:lnTo>
                  <a:lnTo>
                    <a:pt x="0" y="106756"/>
                  </a:lnTo>
                  <a:lnTo>
                    <a:pt x="3256" y="122919"/>
                  </a:lnTo>
                  <a:lnTo>
                    <a:pt x="12139" y="136115"/>
                  </a:lnTo>
                  <a:lnTo>
                    <a:pt x="25315" y="145010"/>
                  </a:lnTo>
                  <a:lnTo>
                    <a:pt x="41452" y="148272"/>
                  </a:lnTo>
                  <a:lnTo>
                    <a:pt x="136194" y="148272"/>
                  </a:lnTo>
                  <a:lnTo>
                    <a:pt x="152331" y="145010"/>
                  </a:lnTo>
                  <a:lnTo>
                    <a:pt x="165507" y="136115"/>
                  </a:lnTo>
                  <a:lnTo>
                    <a:pt x="174390" y="122919"/>
                  </a:lnTo>
                  <a:lnTo>
                    <a:pt x="177647" y="106756"/>
                  </a:lnTo>
                  <a:lnTo>
                    <a:pt x="177647" y="41516"/>
                  </a:lnTo>
                  <a:lnTo>
                    <a:pt x="174390" y="25353"/>
                  </a:lnTo>
                  <a:lnTo>
                    <a:pt x="165507" y="12157"/>
                  </a:lnTo>
                  <a:lnTo>
                    <a:pt x="152331" y="3261"/>
                  </a:lnTo>
                  <a:lnTo>
                    <a:pt x="136194" y="0"/>
                  </a:lnTo>
                  <a:lnTo>
                    <a:pt x="41452" y="0"/>
                  </a:lnTo>
                  <a:close/>
                </a:path>
                <a:path w="888364" h="830579">
                  <a:moveTo>
                    <a:pt x="278320" y="0"/>
                  </a:moveTo>
                  <a:lnTo>
                    <a:pt x="262183" y="3261"/>
                  </a:lnTo>
                  <a:lnTo>
                    <a:pt x="249007" y="12157"/>
                  </a:lnTo>
                  <a:lnTo>
                    <a:pt x="240124" y="25353"/>
                  </a:lnTo>
                  <a:lnTo>
                    <a:pt x="236867" y="41516"/>
                  </a:lnTo>
                  <a:lnTo>
                    <a:pt x="236867" y="106756"/>
                  </a:lnTo>
                  <a:lnTo>
                    <a:pt x="240124" y="122919"/>
                  </a:lnTo>
                  <a:lnTo>
                    <a:pt x="249007" y="136115"/>
                  </a:lnTo>
                  <a:lnTo>
                    <a:pt x="262183" y="145010"/>
                  </a:lnTo>
                  <a:lnTo>
                    <a:pt x="278320" y="148272"/>
                  </a:lnTo>
                  <a:lnTo>
                    <a:pt x="373075" y="148272"/>
                  </a:lnTo>
                  <a:lnTo>
                    <a:pt x="389206" y="145010"/>
                  </a:lnTo>
                  <a:lnTo>
                    <a:pt x="402383" y="136115"/>
                  </a:lnTo>
                  <a:lnTo>
                    <a:pt x="411269" y="122919"/>
                  </a:lnTo>
                  <a:lnTo>
                    <a:pt x="414528" y="106756"/>
                  </a:lnTo>
                  <a:lnTo>
                    <a:pt x="414528" y="41516"/>
                  </a:lnTo>
                  <a:lnTo>
                    <a:pt x="411269" y="25353"/>
                  </a:lnTo>
                  <a:lnTo>
                    <a:pt x="402383" y="12157"/>
                  </a:lnTo>
                  <a:lnTo>
                    <a:pt x="389206" y="3261"/>
                  </a:lnTo>
                  <a:lnTo>
                    <a:pt x="373075" y="0"/>
                  </a:lnTo>
                  <a:lnTo>
                    <a:pt x="278320" y="0"/>
                  </a:lnTo>
                  <a:close/>
                </a:path>
                <a:path w="888364" h="830579">
                  <a:moveTo>
                    <a:pt x="515200" y="0"/>
                  </a:moveTo>
                  <a:lnTo>
                    <a:pt x="499063" y="3261"/>
                  </a:lnTo>
                  <a:lnTo>
                    <a:pt x="485887" y="12157"/>
                  </a:lnTo>
                  <a:lnTo>
                    <a:pt x="477005" y="25353"/>
                  </a:lnTo>
                  <a:lnTo>
                    <a:pt x="473748" y="41516"/>
                  </a:lnTo>
                  <a:lnTo>
                    <a:pt x="473748" y="106756"/>
                  </a:lnTo>
                  <a:lnTo>
                    <a:pt x="477005" y="122919"/>
                  </a:lnTo>
                  <a:lnTo>
                    <a:pt x="485887" y="136115"/>
                  </a:lnTo>
                  <a:lnTo>
                    <a:pt x="499063" y="145010"/>
                  </a:lnTo>
                  <a:lnTo>
                    <a:pt x="515200" y="148272"/>
                  </a:lnTo>
                  <a:lnTo>
                    <a:pt x="609942" y="148272"/>
                  </a:lnTo>
                  <a:lnTo>
                    <a:pt x="626080" y="145010"/>
                  </a:lnTo>
                  <a:lnTo>
                    <a:pt x="639256" y="136115"/>
                  </a:lnTo>
                  <a:lnTo>
                    <a:pt x="648138" y="122919"/>
                  </a:lnTo>
                  <a:lnTo>
                    <a:pt x="651395" y="106756"/>
                  </a:lnTo>
                  <a:lnTo>
                    <a:pt x="651395" y="41516"/>
                  </a:lnTo>
                  <a:lnTo>
                    <a:pt x="648138" y="25353"/>
                  </a:lnTo>
                  <a:lnTo>
                    <a:pt x="639256" y="12157"/>
                  </a:lnTo>
                  <a:lnTo>
                    <a:pt x="626080" y="3261"/>
                  </a:lnTo>
                  <a:lnTo>
                    <a:pt x="609942" y="0"/>
                  </a:lnTo>
                  <a:lnTo>
                    <a:pt x="515200" y="0"/>
                  </a:lnTo>
                  <a:close/>
                </a:path>
                <a:path w="888364" h="830579">
                  <a:moveTo>
                    <a:pt x="752068" y="0"/>
                  </a:moveTo>
                  <a:lnTo>
                    <a:pt x="735931" y="3261"/>
                  </a:lnTo>
                  <a:lnTo>
                    <a:pt x="722755" y="12157"/>
                  </a:lnTo>
                  <a:lnTo>
                    <a:pt x="713872" y="25353"/>
                  </a:lnTo>
                  <a:lnTo>
                    <a:pt x="710615" y="41516"/>
                  </a:lnTo>
                  <a:lnTo>
                    <a:pt x="710615" y="106756"/>
                  </a:lnTo>
                  <a:lnTo>
                    <a:pt x="713872" y="122919"/>
                  </a:lnTo>
                  <a:lnTo>
                    <a:pt x="722755" y="136115"/>
                  </a:lnTo>
                  <a:lnTo>
                    <a:pt x="735931" y="145010"/>
                  </a:lnTo>
                  <a:lnTo>
                    <a:pt x="752068" y="148272"/>
                  </a:lnTo>
                  <a:lnTo>
                    <a:pt x="846810" y="148272"/>
                  </a:lnTo>
                  <a:lnTo>
                    <a:pt x="862947" y="145010"/>
                  </a:lnTo>
                  <a:lnTo>
                    <a:pt x="876123" y="136115"/>
                  </a:lnTo>
                  <a:lnTo>
                    <a:pt x="885006" y="122919"/>
                  </a:lnTo>
                  <a:lnTo>
                    <a:pt x="888263" y="106756"/>
                  </a:lnTo>
                  <a:lnTo>
                    <a:pt x="888263" y="41516"/>
                  </a:lnTo>
                  <a:lnTo>
                    <a:pt x="885006" y="25353"/>
                  </a:lnTo>
                  <a:lnTo>
                    <a:pt x="876123" y="12157"/>
                  </a:lnTo>
                  <a:lnTo>
                    <a:pt x="862947" y="3261"/>
                  </a:lnTo>
                  <a:lnTo>
                    <a:pt x="846810" y="0"/>
                  </a:lnTo>
                  <a:lnTo>
                    <a:pt x="752068" y="0"/>
                  </a:lnTo>
                  <a:close/>
                </a:path>
                <a:path w="888364" h="830579">
                  <a:moveTo>
                    <a:pt x="88823" y="148272"/>
                  </a:moveTo>
                  <a:lnTo>
                    <a:pt x="88823" y="266903"/>
                  </a:lnTo>
                </a:path>
                <a:path w="888364" h="830579">
                  <a:moveTo>
                    <a:pt x="325691" y="148272"/>
                  </a:moveTo>
                  <a:lnTo>
                    <a:pt x="325691" y="266903"/>
                  </a:lnTo>
                </a:path>
                <a:path w="888364" h="830579">
                  <a:moveTo>
                    <a:pt x="562571" y="148272"/>
                  </a:moveTo>
                  <a:lnTo>
                    <a:pt x="562571" y="266903"/>
                  </a:lnTo>
                </a:path>
                <a:path w="888364" h="830579">
                  <a:moveTo>
                    <a:pt x="799439" y="148272"/>
                  </a:moveTo>
                  <a:lnTo>
                    <a:pt x="799439" y="266903"/>
                  </a:lnTo>
                </a:path>
                <a:path w="888364" h="830579">
                  <a:moveTo>
                    <a:pt x="88823" y="741400"/>
                  </a:moveTo>
                  <a:lnTo>
                    <a:pt x="88823" y="830364"/>
                  </a:lnTo>
                </a:path>
                <a:path w="888364" h="830579">
                  <a:moveTo>
                    <a:pt x="325691" y="741400"/>
                  </a:moveTo>
                  <a:lnTo>
                    <a:pt x="325691" y="830364"/>
                  </a:lnTo>
                </a:path>
                <a:path w="888364" h="830579">
                  <a:moveTo>
                    <a:pt x="562571" y="741400"/>
                  </a:moveTo>
                  <a:lnTo>
                    <a:pt x="562571" y="830364"/>
                  </a:lnTo>
                </a:path>
                <a:path w="888364" h="830579">
                  <a:moveTo>
                    <a:pt x="799439" y="741400"/>
                  </a:moveTo>
                  <a:lnTo>
                    <a:pt x="799439" y="830364"/>
                  </a:lnTo>
                </a:path>
              </a:pathLst>
            </a:custGeom>
            <a:ln w="11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41055" y="2782506"/>
              <a:ext cx="1835785" cy="1304925"/>
            </a:xfrm>
            <a:custGeom>
              <a:avLst/>
              <a:gdLst/>
              <a:ahLst/>
              <a:cxnLst/>
              <a:rect l="l" t="t" r="r" b="b"/>
              <a:pathLst>
                <a:path w="1835785" h="1304925">
                  <a:moveTo>
                    <a:pt x="29603" y="266915"/>
                  </a:moveTo>
                  <a:lnTo>
                    <a:pt x="1806143" y="266915"/>
                  </a:lnTo>
                  <a:lnTo>
                    <a:pt x="1806143" y="1215910"/>
                  </a:lnTo>
                  <a:lnTo>
                    <a:pt x="29603" y="1215910"/>
                  </a:lnTo>
                  <a:lnTo>
                    <a:pt x="29603" y="266915"/>
                  </a:lnTo>
                  <a:close/>
                </a:path>
                <a:path w="1835785" h="1304925">
                  <a:moveTo>
                    <a:pt x="41452" y="0"/>
                  </a:moveTo>
                  <a:lnTo>
                    <a:pt x="25315" y="3263"/>
                  </a:lnTo>
                  <a:lnTo>
                    <a:pt x="12139" y="12163"/>
                  </a:lnTo>
                  <a:lnTo>
                    <a:pt x="3256" y="25363"/>
                  </a:lnTo>
                  <a:lnTo>
                    <a:pt x="0" y="41528"/>
                  </a:lnTo>
                  <a:lnTo>
                    <a:pt x="0" y="106768"/>
                  </a:lnTo>
                  <a:lnTo>
                    <a:pt x="3256" y="122926"/>
                  </a:lnTo>
                  <a:lnTo>
                    <a:pt x="12139" y="136123"/>
                  </a:lnTo>
                  <a:lnTo>
                    <a:pt x="25315" y="145021"/>
                  </a:lnTo>
                  <a:lnTo>
                    <a:pt x="41452" y="148285"/>
                  </a:lnTo>
                  <a:lnTo>
                    <a:pt x="136194" y="148285"/>
                  </a:lnTo>
                  <a:lnTo>
                    <a:pt x="152331" y="145021"/>
                  </a:lnTo>
                  <a:lnTo>
                    <a:pt x="165507" y="136123"/>
                  </a:lnTo>
                  <a:lnTo>
                    <a:pt x="174390" y="122926"/>
                  </a:lnTo>
                  <a:lnTo>
                    <a:pt x="177647" y="106768"/>
                  </a:lnTo>
                  <a:lnTo>
                    <a:pt x="177647" y="41528"/>
                  </a:lnTo>
                  <a:lnTo>
                    <a:pt x="174390" y="25363"/>
                  </a:lnTo>
                  <a:lnTo>
                    <a:pt x="165507" y="12163"/>
                  </a:lnTo>
                  <a:lnTo>
                    <a:pt x="152331" y="3263"/>
                  </a:lnTo>
                  <a:lnTo>
                    <a:pt x="136194" y="0"/>
                  </a:lnTo>
                  <a:lnTo>
                    <a:pt x="41452" y="0"/>
                  </a:lnTo>
                  <a:close/>
                </a:path>
                <a:path w="1835785" h="1304925">
                  <a:moveTo>
                    <a:pt x="278320" y="0"/>
                  </a:moveTo>
                  <a:lnTo>
                    <a:pt x="262183" y="3263"/>
                  </a:lnTo>
                  <a:lnTo>
                    <a:pt x="249007" y="12163"/>
                  </a:lnTo>
                  <a:lnTo>
                    <a:pt x="240124" y="25363"/>
                  </a:lnTo>
                  <a:lnTo>
                    <a:pt x="236867" y="41528"/>
                  </a:lnTo>
                  <a:lnTo>
                    <a:pt x="236867" y="106768"/>
                  </a:lnTo>
                  <a:lnTo>
                    <a:pt x="240124" y="122926"/>
                  </a:lnTo>
                  <a:lnTo>
                    <a:pt x="249007" y="136123"/>
                  </a:lnTo>
                  <a:lnTo>
                    <a:pt x="262183" y="145021"/>
                  </a:lnTo>
                  <a:lnTo>
                    <a:pt x="278320" y="148285"/>
                  </a:lnTo>
                  <a:lnTo>
                    <a:pt x="373075" y="148285"/>
                  </a:lnTo>
                  <a:lnTo>
                    <a:pt x="389206" y="145021"/>
                  </a:lnTo>
                  <a:lnTo>
                    <a:pt x="402383" y="136123"/>
                  </a:lnTo>
                  <a:lnTo>
                    <a:pt x="411269" y="122926"/>
                  </a:lnTo>
                  <a:lnTo>
                    <a:pt x="414528" y="106768"/>
                  </a:lnTo>
                  <a:lnTo>
                    <a:pt x="414528" y="41528"/>
                  </a:lnTo>
                  <a:lnTo>
                    <a:pt x="411269" y="25363"/>
                  </a:lnTo>
                  <a:lnTo>
                    <a:pt x="402383" y="12163"/>
                  </a:lnTo>
                  <a:lnTo>
                    <a:pt x="389206" y="3263"/>
                  </a:lnTo>
                  <a:lnTo>
                    <a:pt x="373075" y="0"/>
                  </a:lnTo>
                  <a:lnTo>
                    <a:pt x="278320" y="0"/>
                  </a:lnTo>
                  <a:close/>
                </a:path>
                <a:path w="1835785" h="1304925">
                  <a:moveTo>
                    <a:pt x="515200" y="0"/>
                  </a:moveTo>
                  <a:lnTo>
                    <a:pt x="499063" y="3263"/>
                  </a:lnTo>
                  <a:lnTo>
                    <a:pt x="485887" y="12163"/>
                  </a:lnTo>
                  <a:lnTo>
                    <a:pt x="477005" y="25363"/>
                  </a:lnTo>
                  <a:lnTo>
                    <a:pt x="473748" y="41528"/>
                  </a:lnTo>
                  <a:lnTo>
                    <a:pt x="473748" y="106768"/>
                  </a:lnTo>
                  <a:lnTo>
                    <a:pt x="477005" y="122926"/>
                  </a:lnTo>
                  <a:lnTo>
                    <a:pt x="485887" y="136123"/>
                  </a:lnTo>
                  <a:lnTo>
                    <a:pt x="499063" y="145021"/>
                  </a:lnTo>
                  <a:lnTo>
                    <a:pt x="515200" y="148285"/>
                  </a:lnTo>
                  <a:lnTo>
                    <a:pt x="609942" y="148285"/>
                  </a:lnTo>
                  <a:lnTo>
                    <a:pt x="626080" y="145021"/>
                  </a:lnTo>
                  <a:lnTo>
                    <a:pt x="639256" y="136123"/>
                  </a:lnTo>
                  <a:lnTo>
                    <a:pt x="648138" y="122926"/>
                  </a:lnTo>
                  <a:lnTo>
                    <a:pt x="651395" y="106768"/>
                  </a:lnTo>
                  <a:lnTo>
                    <a:pt x="651395" y="41528"/>
                  </a:lnTo>
                  <a:lnTo>
                    <a:pt x="648138" y="25363"/>
                  </a:lnTo>
                  <a:lnTo>
                    <a:pt x="639256" y="12163"/>
                  </a:lnTo>
                  <a:lnTo>
                    <a:pt x="626080" y="3263"/>
                  </a:lnTo>
                  <a:lnTo>
                    <a:pt x="609942" y="0"/>
                  </a:lnTo>
                  <a:lnTo>
                    <a:pt x="515200" y="0"/>
                  </a:lnTo>
                  <a:close/>
                </a:path>
                <a:path w="1835785" h="1304925">
                  <a:moveTo>
                    <a:pt x="752068" y="0"/>
                  </a:moveTo>
                  <a:lnTo>
                    <a:pt x="735931" y="3263"/>
                  </a:lnTo>
                  <a:lnTo>
                    <a:pt x="722755" y="12163"/>
                  </a:lnTo>
                  <a:lnTo>
                    <a:pt x="713872" y="25363"/>
                  </a:lnTo>
                  <a:lnTo>
                    <a:pt x="710615" y="41528"/>
                  </a:lnTo>
                  <a:lnTo>
                    <a:pt x="710615" y="106768"/>
                  </a:lnTo>
                  <a:lnTo>
                    <a:pt x="713872" y="122926"/>
                  </a:lnTo>
                  <a:lnTo>
                    <a:pt x="722755" y="136123"/>
                  </a:lnTo>
                  <a:lnTo>
                    <a:pt x="735931" y="145021"/>
                  </a:lnTo>
                  <a:lnTo>
                    <a:pt x="752068" y="148285"/>
                  </a:lnTo>
                  <a:lnTo>
                    <a:pt x="846810" y="148285"/>
                  </a:lnTo>
                  <a:lnTo>
                    <a:pt x="862947" y="145021"/>
                  </a:lnTo>
                  <a:lnTo>
                    <a:pt x="876123" y="136123"/>
                  </a:lnTo>
                  <a:lnTo>
                    <a:pt x="885006" y="122926"/>
                  </a:lnTo>
                  <a:lnTo>
                    <a:pt x="888263" y="106768"/>
                  </a:lnTo>
                  <a:lnTo>
                    <a:pt x="888263" y="41528"/>
                  </a:lnTo>
                  <a:lnTo>
                    <a:pt x="885006" y="25363"/>
                  </a:lnTo>
                  <a:lnTo>
                    <a:pt x="876123" y="12163"/>
                  </a:lnTo>
                  <a:lnTo>
                    <a:pt x="862947" y="3263"/>
                  </a:lnTo>
                  <a:lnTo>
                    <a:pt x="846810" y="0"/>
                  </a:lnTo>
                  <a:lnTo>
                    <a:pt x="752068" y="0"/>
                  </a:lnTo>
                  <a:close/>
                </a:path>
                <a:path w="1835785" h="1304925">
                  <a:moveTo>
                    <a:pt x="988936" y="0"/>
                  </a:moveTo>
                  <a:lnTo>
                    <a:pt x="972804" y="3263"/>
                  </a:lnTo>
                  <a:lnTo>
                    <a:pt x="959627" y="12163"/>
                  </a:lnTo>
                  <a:lnTo>
                    <a:pt x="950742" y="25363"/>
                  </a:lnTo>
                  <a:lnTo>
                    <a:pt x="947483" y="41528"/>
                  </a:lnTo>
                  <a:lnTo>
                    <a:pt x="947483" y="106768"/>
                  </a:lnTo>
                  <a:lnTo>
                    <a:pt x="950742" y="122926"/>
                  </a:lnTo>
                  <a:lnTo>
                    <a:pt x="959627" y="136123"/>
                  </a:lnTo>
                  <a:lnTo>
                    <a:pt x="972804" y="145021"/>
                  </a:lnTo>
                  <a:lnTo>
                    <a:pt x="988936" y="148285"/>
                  </a:lnTo>
                  <a:lnTo>
                    <a:pt x="1083691" y="148285"/>
                  </a:lnTo>
                  <a:lnTo>
                    <a:pt x="1099822" y="145021"/>
                  </a:lnTo>
                  <a:lnTo>
                    <a:pt x="1112999" y="136123"/>
                  </a:lnTo>
                  <a:lnTo>
                    <a:pt x="1121885" y="122926"/>
                  </a:lnTo>
                  <a:lnTo>
                    <a:pt x="1125143" y="106768"/>
                  </a:lnTo>
                  <a:lnTo>
                    <a:pt x="1125143" y="41528"/>
                  </a:lnTo>
                  <a:lnTo>
                    <a:pt x="1121885" y="25363"/>
                  </a:lnTo>
                  <a:lnTo>
                    <a:pt x="1112999" y="12163"/>
                  </a:lnTo>
                  <a:lnTo>
                    <a:pt x="1099822" y="3263"/>
                  </a:lnTo>
                  <a:lnTo>
                    <a:pt x="1083691" y="0"/>
                  </a:lnTo>
                  <a:lnTo>
                    <a:pt x="988936" y="0"/>
                  </a:lnTo>
                  <a:close/>
                </a:path>
                <a:path w="1835785" h="1304925">
                  <a:moveTo>
                    <a:pt x="1225816" y="0"/>
                  </a:moveTo>
                  <a:lnTo>
                    <a:pt x="1209679" y="3263"/>
                  </a:lnTo>
                  <a:lnTo>
                    <a:pt x="1196503" y="12163"/>
                  </a:lnTo>
                  <a:lnTo>
                    <a:pt x="1187620" y="25363"/>
                  </a:lnTo>
                  <a:lnTo>
                    <a:pt x="1184363" y="41528"/>
                  </a:lnTo>
                  <a:lnTo>
                    <a:pt x="1184363" y="106768"/>
                  </a:lnTo>
                  <a:lnTo>
                    <a:pt x="1187620" y="122926"/>
                  </a:lnTo>
                  <a:lnTo>
                    <a:pt x="1196503" y="136123"/>
                  </a:lnTo>
                  <a:lnTo>
                    <a:pt x="1209679" y="145021"/>
                  </a:lnTo>
                  <a:lnTo>
                    <a:pt x="1225816" y="148285"/>
                  </a:lnTo>
                  <a:lnTo>
                    <a:pt x="1320558" y="148285"/>
                  </a:lnTo>
                  <a:lnTo>
                    <a:pt x="1336695" y="145021"/>
                  </a:lnTo>
                  <a:lnTo>
                    <a:pt x="1349871" y="136123"/>
                  </a:lnTo>
                  <a:lnTo>
                    <a:pt x="1358754" y="122926"/>
                  </a:lnTo>
                  <a:lnTo>
                    <a:pt x="1362011" y="106768"/>
                  </a:lnTo>
                  <a:lnTo>
                    <a:pt x="1362011" y="41528"/>
                  </a:lnTo>
                  <a:lnTo>
                    <a:pt x="1358754" y="25363"/>
                  </a:lnTo>
                  <a:lnTo>
                    <a:pt x="1349871" y="12163"/>
                  </a:lnTo>
                  <a:lnTo>
                    <a:pt x="1336695" y="3263"/>
                  </a:lnTo>
                  <a:lnTo>
                    <a:pt x="1320558" y="0"/>
                  </a:lnTo>
                  <a:lnTo>
                    <a:pt x="1225816" y="0"/>
                  </a:lnTo>
                  <a:close/>
                </a:path>
                <a:path w="1835785" h="1304925">
                  <a:moveTo>
                    <a:pt x="1462684" y="0"/>
                  </a:moveTo>
                  <a:lnTo>
                    <a:pt x="1446547" y="3263"/>
                  </a:lnTo>
                  <a:lnTo>
                    <a:pt x="1433371" y="12163"/>
                  </a:lnTo>
                  <a:lnTo>
                    <a:pt x="1424488" y="25363"/>
                  </a:lnTo>
                  <a:lnTo>
                    <a:pt x="1421231" y="41528"/>
                  </a:lnTo>
                  <a:lnTo>
                    <a:pt x="1421231" y="106768"/>
                  </a:lnTo>
                  <a:lnTo>
                    <a:pt x="1424488" y="122926"/>
                  </a:lnTo>
                  <a:lnTo>
                    <a:pt x="1433371" y="136123"/>
                  </a:lnTo>
                  <a:lnTo>
                    <a:pt x="1446547" y="145021"/>
                  </a:lnTo>
                  <a:lnTo>
                    <a:pt x="1462684" y="148285"/>
                  </a:lnTo>
                  <a:lnTo>
                    <a:pt x="1557439" y="148285"/>
                  </a:lnTo>
                  <a:lnTo>
                    <a:pt x="1573570" y="145021"/>
                  </a:lnTo>
                  <a:lnTo>
                    <a:pt x="1586747" y="136123"/>
                  </a:lnTo>
                  <a:lnTo>
                    <a:pt x="1595633" y="122926"/>
                  </a:lnTo>
                  <a:lnTo>
                    <a:pt x="1598891" y="106768"/>
                  </a:lnTo>
                  <a:lnTo>
                    <a:pt x="1598891" y="41528"/>
                  </a:lnTo>
                  <a:lnTo>
                    <a:pt x="1595633" y="25363"/>
                  </a:lnTo>
                  <a:lnTo>
                    <a:pt x="1586747" y="12163"/>
                  </a:lnTo>
                  <a:lnTo>
                    <a:pt x="1573570" y="3263"/>
                  </a:lnTo>
                  <a:lnTo>
                    <a:pt x="1557439" y="0"/>
                  </a:lnTo>
                  <a:lnTo>
                    <a:pt x="1462684" y="0"/>
                  </a:lnTo>
                  <a:close/>
                </a:path>
                <a:path w="1835785" h="1304925">
                  <a:moveTo>
                    <a:pt x="1699552" y="0"/>
                  </a:moveTo>
                  <a:lnTo>
                    <a:pt x="1683420" y="3263"/>
                  </a:lnTo>
                  <a:lnTo>
                    <a:pt x="1670243" y="12163"/>
                  </a:lnTo>
                  <a:lnTo>
                    <a:pt x="1661358" y="25363"/>
                  </a:lnTo>
                  <a:lnTo>
                    <a:pt x="1658099" y="41528"/>
                  </a:lnTo>
                  <a:lnTo>
                    <a:pt x="1658099" y="106768"/>
                  </a:lnTo>
                  <a:lnTo>
                    <a:pt x="1661358" y="122926"/>
                  </a:lnTo>
                  <a:lnTo>
                    <a:pt x="1670243" y="136123"/>
                  </a:lnTo>
                  <a:lnTo>
                    <a:pt x="1683420" y="145021"/>
                  </a:lnTo>
                  <a:lnTo>
                    <a:pt x="1699552" y="148285"/>
                  </a:lnTo>
                  <a:lnTo>
                    <a:pt x="1794306" y="148285"/>
                  </a:lnTo>
                  <a:lnTo>
                    <a:pt x="1810443" y="145021"/>
                  </a:lnTo>
                  <a:lnTo>
                    <a:pt x="1823619" y="136123"/>
                  </a:lnTo>
                  <a:lnTo>
                    <a:pt x="1832502" y="122926"/>
                  </a:lnTo>
                  <a:lnTo>
                    <a:pt x="1835759" y="106768"/>
                  </a:lnTo>
                  <a:lnTo>
                    <a:pt x="1835759" y="41528"/>
                  </a:lnTo>
                  <a:lnTo>
                    <a:pt x="1832502" y="25363"/>
                  </a:lnTo>
                  <a:lnTo>
                    <a:pt x="1823619" y="12163"/>
                  </a:lnTo>
                  <a:lnTo>
                    <a:pt x="1810443" y="3263"/>
                  </a:lnTo>
                  <a:lnTo>
                    <a:pt x="1794306" y="0"/>
                  </a:lnTo>
                  <a:lnTo>
                    <a:pt x="1699552" y="0"/>
                  </a:lnTo>
                  <a:close/>
                </a:path>
                <a:path w="1835785" h="1304925">
                  <a:moveTo>
                    <a:pt x="88823" y="148285"/>
                  </a:moveTo>
                  <a:lnTo>
                    <a:pt x="88823" y="266915"/>
                  </a:lnTo>
                </a:path>
                <a:path w="1835785" h="1304925">
                  <a:moveTo>
                    <a:pt x="325691" y="148285"/>
                  </a:moveTo>
                  <a:lnTo>
                    <a:pt x="325691" y="266915"/>
                  </a:lnTo>
                </a:path>
                <a:path w="1835785" h="1304925">
                  <a:moveTo>
                    <a:pt x="562571" y="148285"/>
                  </a:moveTo>
                  <a:lnTo>
                    <a:pt x="562571" y="266915"/>
                  </a:lnTo>
                </a:path>
                <a:path w="1835785" h="1304925">
                  <a:moveTo>
                    <a:pt x="799439" y="148285"/>
                  </a:moveTo>
                  <a:lnTo>
                    <a:pt x="799439" y="266915"/>
                  </a:lnTo>
                </a:path>
                <a:path w="1835785" h="1304925">
                  <a:moveTo>
                    <a:pt x="1036319" y="148285"/>
                  </a:moveTo>
                  <a:lnTo>
                    <a:pt x="1036319" y="266915"/>
                  </a:lnTo>
                </a:path>
                <a:path w="1835785" h="1304925">
                  <a:moveTo>
                    <a:pt x="1273187" y="148285"/>
                  </a:moveTo>
                  <a:lnTo>
                    <a:pt x="1273187" y="266915"/>
                  </a:lnTo>
                </a:path>
                <a:path w="1835785" h="1304925">
                  <a:moveTo>
                    <a:pt x="1510055" y="148285"/>
                  </a:moveTo>
                  <a:lnTo>
                    <a:pt x="1510055" y="266915"/>
                  </a:lnTo>
                </a:path>
                <a:path w="1835785" h="1304925">
                  <a:moveTo>
                    <a:pt x="1746935" y="148285"/>
                  </a:moveTo>
                  <a:lnTo>
                    <a:pt x="1746935" y="266915"/>
                  </a:lnTo>
                </a:path>
                <a:path w="1835785" h="1304925">
                  <a:moveTo>
                    <a:pt x="1036319" y="1304874"/>
                  </a:moveTo>
                  <a:lnTo>
                    <a:pt x="1036319" y="1215910"/>
                  </a:lnTo>
                </a:path>
                <a:path w="1835785" h="1304925">
                  <a:moveTo>
                    <a:pt x="1273187" y="1304874"/>
                  </a:moveTo>
                  <a:lnTo>
                    <a:pt x="1273187" y="1215910"/>
                  </a:lnTo>
                </a:path>
                <a:path w="1835785" h="1304925">
                  <a:moveTo>
                    <a:pt x="1510055" y="1304874"/>
                  </a:moveTo>
                  <a:lnTo>
                    <a:pt x="1510055" y="1215910"/>
                  </a:lnTo>
                </a:path>
                <a:path w="1835785" h="1304925">
                  <a:moveTo>
                    <a:pt x="1746935" y="1304874"/>
                  </a:moveTo>
                  <a:lnTo>
                    <a:pt x="1746935" y="1215910"/>
                  </a:lnTo>
                </a:path>
              </a:pathLst>
            </a:custGeom>
            <a:ln w="1184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41055" y="2070760"/>
              <a:ext cx="3731260" cy="2016760"/>
            </a:xfrm>
            <a:custGeom>
              <a:avLst/>
              <a:gdLst/>
              <a:ahLst/>
              <a:cxnLst/>
              <a:rect l="l" t="t" r="r" b="b"/>
              <a:pathLst>
                <a:path w="3731260" h="2016760">
                  <a:moveTo>
                    <a:pt x="29603" y="266915"/>
                  </a:moveTo>
                  <a:lnTo>
                    <a:pt x="3701122" y="266915"/>
                  </a:lnTo>
                  <a:lnTo>
                    <a:pt x="3701122" y="1927656"/>
                  </a:lnTo>
                  <a:lnTo>
                    <a:pt x="29603" y="1927656"/>
                  </a:lnTo>
                  <a:lnTo>
                    <a:pt x="29603" y="266915"/>
                  </a:lnTo>
                  <a:close/>
                </a:path>
                <a:path w="3731260" h="2016760">
                  <a:moveTo>
                    <a:pt x="1983803" y="2016620"/>
                  </a:moveTo>
                  <a:lnTo>
                    <a:pt x="1983803" y="1927656"/>
                  </a:lnTo>
                </a:path>
                <a:path w="3731260" h="2016760">
                  <a:moveTo>
                    <a:pt x="2220671" y="2016620"/>
                  </a:moveTo>
                  <a:lnTo>
                    <a:pt x="2220671" y="1927656"/>
                  </a:lnTo>
                </a:path>
                <a:path w="3731260" h="2016760">
                  <a:moveTo>
                    <a:pt x="2457551" y="2016620"/>
                  </a:moveTo>
                  <a:lnTo>
                    <a:pt x="2457551" y="1927656"/>
                  </a:lnTo>
                </a:path>
                <a:path w="3731260" h="2016760">
                  <a:moveTo>
                    <a:pt x="2694419" y="2016620"/>
                  </a:moveTo>
                  <a:lnTo>
                    <a:pt x="2694419" y="1927656"/>
                  </a:lnTo>
                </a:path>
                <a:path w="3731260" h="2016760">
                  <a:moveTo>
                    <a:pt x="2931299" y="2016620"/>
                  </a:moveTo>
                  <a:lnTo>
                    <a:pt x="2931299" y="1927656"/>
                  </a:lnTo>
                </a:path>
                <a:path w="3731260" h="2016760">
                  <a:moveTo>
                    <a:pt x="3168167" y="2016620"/>
                  </a:moveTo>
                  <a:lnTo>
                    <a:pt x="3168167" y="1927656"/>
                  </a:lnTo>
                </a:path>
                <a:path w="3731260" h="2016760">
                  <a:moveTo>
                    <a:pt x="3405035" y="2016620"/>
                  </a:moveTo>
                  <a:lnTo>
                    <a:pt x="3405035" y="1927656"/>
                  </a:lnTo>
                </a:path>
                <a:path w="3731260" h="2016760">
                  <a:moveTo>
                    <a:pt x="3641915" y="2016620"/>
                  </a:moveTo>
                  <a:lnTo>
                    <a:pt x="3641915" y="1927656"/>
                  </a:lnTo>
                </a:path>
                <a:path w="3731260" h="2016760">
                  <a:moveTo>
                    <a:pt x="41452" y="0"/>
                  </a:moveTo>
                  <a:lnTo>
                    <a:pt x="25315" y="3263"/>
                  </a:lnTo>
                  <a:lnTo>
                    <a:pt x="12139" y="12163"/>
                  </a:lnTo>
                  <a:lnTo>
                    <a:pt x="3256" y="25363"/>
                  </a:lnTo>
                  <a:lnTo>
                    <a:pt x="0" y="41528"/>
                  </a:lnTo>
                  <a:lnTo>
                    <a:pt x="0" y="106768"/>
                  </a:lnTo>
                  <a:lnTo>
                    <a:pt x="3256" y="122926"/>
                  </a:lnTo>
                  <a:lnTo>
                    <a:pt x="12139" y="136123"/>
                  </a:lnTo>
                  <a:lnTo>
                    <a:pt x="25315" y="145021"/>
                  </a:lnTo>
                  <a:lnTo>
                    <a:pt x="41452" y="148285"/>
                  </a:lnTo>
                  <a:lnTo>
                    <a:pt x="136194" y="148285"/>
                  </a:lnTo>
                  <a:lnTo>
                    <a:pt x="152331" y="145021"/>
                  </a:lnTo>
                  <a:lnTo>
                    <a:pt x="165507" y="136123"/>
                  </a:lnTo>
                  <a:lnTo>
                    <a:pt x="174390" y="122926"/>
                  </a:lnTo>
                  <a:lnTo>
                    <a:pt x="177647" y="106768"/>
                  </a:lnTo>
                  <a:lnTo>
                    <a:pt x="177647" y="41528"/>
                  </a:lnTo>
                  <a:lnTo>
                    <a:pt x="174390" y="25363"/>
                  </a:lnTo>
                  <a:lnTo>
                    <a:pt x="165507" y="12163"/>
                  </a:lnTo>
                  <a:lnTo>
                    <a:pt x="152331" y="3263"/>
                  </a:lnTo>
                  <a:lnTo>
                    <a:pt x="136194" y="0"/>
                  </a:lnTo>
                  <a:lnTo>
                    <a:pt x="41452" y="0"/>
                  </a:lnTo>
                  <a:close/>
                </a:path>
                <a:path w="3731260" h="2016760">
                  <a:moveTo>
                    <a:pt x="278320" y="0"/>
                  </a:moveTo>
                  <a:lnTo>
                    <a:pt x="262183" y="3263"/>
                  </a:lnTo>
                  <a:lnTo>
                    <a:pt x="249007" y="12163"/>
                  </a:lnTo>
                  <a:lnTo>
                    <a:pt x="240124" y="25363"/>
                  </a:lnTo>
                  <a:lnTo>
                    <a:pt x="236867" y="41528"/>
                  </a:lnTo>
                  <a:lnTo>
                    <a:pt x="236867" y="106768"/>
                  </a:lnTo>
                  <a:lnTo>
                    <a:pt x="240124" y="122926"/>
                  </a:lnTo>
                  <a:lnTo>
                    <a:pt x="249007" y="136123"/>
                  </a:lnTo>
                  <a:lnTo>
                    <a:pt x="262183" y="145021"/>
                  </a:lnTo>
                  <a:lnTo>
                    <a:pt x="278320" y="148285"/>
                  </a:lnTo>
                  <a:lnTo>
                    <a:pt x="373075" y="148285"/>
                  </a:lnTo>
                  <a:lnTo>
                    <a:pt x="389206" y="145021"/>
                  </a:lnTo>
                  <a:lnTo>
                    <a:pt x="402383" y="136123"/>
                  </a:lnTo>
                  <a:lnTo>
                    <a:pt x="411269" y="122926"/>
                  </a:lnTo>
                  <a:lnTo>
                    <a:pt x="414528" y="106768"/>
                  </a:lnTo>
                  <a:lnTo>
                    <a:pt x="414528" y="41528"/>
                  </a:lnTo>
                  <a:lnTo>
                    <a:pt x="411269" y="25363"/>
                  </a:lnTo>
                  <a:lnTo>
                    <a:pt x="402383" y="12163"/>
                  </a:lnTo>
                  <a:lnTo>
                    <a:pt x="389206" y="3263"/>
                  </a:lnTo>
                  <a:lnTo>
                    <a:pt x="373075" y="0"/>
                  </a:lnTo>
                  <a:lnTo>
                    <a:pt x="278320" y="0"/>
                  </a:lnTo>
                  <a:close/>
                </a:path>
                <a:path w="3731260" h="2016760">
                  <a:moveTo>
                    <a:pt x="515200" y="0"/>
                  </a:moveTo>
                  <a:lnTo>
                    <a:pt x="499063" y="3263"/>
                  </a:lnTo>
                  <a:lnTo>
                    <a:pt x="485887" y="12163"/>
                  </a:lnTo>
                  <a:lnTo>
                    <a:pt x="477005" y="25363"/>
                  </a:lnTo>
                  <a:lnTo>
                    <a:pt x="473748" y="41528"/>
                  </a:lnTo>
                  <a:lnTo>
                    <a:pt x="473748" y="106768"/>
                  </a:lnTo>
                  <a:lnTo>
                    <a:pt x="477005" y="122926"/>
                  </a:lnTo>
                  <a:lnTo>
                    <a:pt x="485887" y="136123"/>
                  </a:lnTo>
                  <a:lnTo>
                    <a:pt x="499063" y="145021"/>
                  </a:lnTo>
                  <a:lnTo>
                    <a:pt x="515200" y="148285"/>
                  </a:lnTo>
                  <a:lnTo>
                    <a:pt x="609942" y="148285"/>
                  </a:lnTo>
                  <a:lnTo>
                    <a:pt x="626080" y="145021"/>
                  </a:lnTo>
                  <a:lnTo>
                    <a:pt x="639256" y="136123"/>
                  </a:lnTo>
                  <a:lnTo>
                    <a:pt x="648138" y="122926"/>
                  </a:lnTo>
                  <a:lnTo>
                    <a:pt x="651395" y="106768"/>
                  </a:lnTo>
                  <a:lnTo>
                    <a:pt x="651395" y="41528"/>
                  </a:lnTo>
                  <a:lnTo>
                    <a:pt x="648138" y="25363"/>
                  </a:lnTo>
                  <a:lnTo>
                    <a:pt x="639256" y="12163"/>
                  </a:lnTo>
                  <a:lnTo>
                    <a:pt x="626080" y="3263"/>
                  </a:lnTo>
                  <a:lnTo>
                    <a:pt x="609942" y="0"/>
                  </a:lnTo>
                  <a:lnTo>
                    <a:pt x="515200" y="0"/>
                  </a:lnTo>
                  <a:close/>
                </a:path>
                <a:path w="3731260" h="2016760">
                  <a:moveTo>
                    <a:pt x="752068" y="0"/>
                  </a:moveTo>
                  <a:lnTo>
                    <a:pt x="735931" y="3263"/>
                  </a:lnTo>
                  <a:lnTo>
                    <a:pt x="722755" y="12163"/>
                  </a:lnTo>
                  <a:lnTo>
                    <a:pt x="713872" y="25363"/>
                  </a:lnTo>
                  <a:lnTo>
                    <a:pt x="710615" y="41528"/>
                  </a:lnTo>
                  <a:lnTo>
                    <a:pt x="710615" y="106768"/>
                  </a:lnTo>
                  <a:lnTo>
                    <a:pt x="713872" y="122926"/>
                  </a:lnTo>
                  <a:lnTo>
                    <a:pt x="722755" y="136123"/>
                  </a:lnTo>
                  <a:lnTo>
                    <a:pt x="735931" y="145021"/>
                  </a:lnTo>
                  <a:lnTo>
                    <a:pt x="752068" y="148285"/>
                  </a:lnTo>
                  <a:lnTo>
                    <a:pt x="846810" y="148285"/>
                  </a:lnTo>
                  <a:lnTo>
                    <a:pt x="862947" y="145021"/>
                  </a:lnTo>
                  <a:lnTo>
                    <a:pt x="876123" y="136123"/>
                  </a:lnTo>
                  <a:lnTo>
                    <a:pt x="885006" y="122926"/>
                  </a:lnTo>
                  <a:lnTo>
                    <a:pt x="888263" y="106768"/>
                  </a:lnTo>
                  <a:lnTo>
                    <a:pt x="888263" y="41528"/>
                  </a:lnTo>
                  <a:lnTo>
                    <a:pt x="885006" y="25363"/>
                  </a:lnTo>
                  <a:lnTo>
                    <a:pt x="876123" y="12163"/>
                  </a:lnTo>
                  <a:lnTo>
                    <a:pt x="862947" y="3263"/>
                  </a:lnTo>
                  <a:lnTo>
                    <a:pt x="846810" y="0"/>
                  </a:lnTo>
                  <a:lnTo>
                    <a:pt x="752068" y="0"/>
                  </a:lnTo>
                  <a:close/>
                </a:path>
                <a:path w="3731260" h="2016760">
                  <a:moveTo>
                    <a:pt x="988936" y="0"/>
                  </a:moveTo>
                  <a:lnTo>
                    <a:pt x="972804" y="3263"/>
                  </a:lnTo>
                  <a:lnTo>
                    <a:pt x="959627" y="12163"/>
                  </a:lnTo>
                  <a:lnTo>
                    <a:pt x="950742" y="25363"/>
                  </a:lnTo>
                  <a:lnTo>
                    <a:pt x="947483" y="41528"/>
                  </a:lnTo>
                  <a:lnTo>
                    <a:pt x="947483" y="106768"/>
                  </a:lnTo>
                  <a:lnTo>
                    <a:pt x="950742" y="122926"/>
                  </a:lnTo>
                  <a:lnTo>
                    <a:pt x="959627" y="136123"/>
                  </a:lnTo>
                  <a:lnTo>
                    <a:pt x="972804" y="145021"/>
                  </a:lnTo>
                  <a:lnTo>
                    <a:pt x="988936" y="148285"/>
                  </a:lnTo>
                  <a:lnTo>
                    <a:pt x="1083691" y="148285"/>
                  </a:lnTo>
                  <a:lnTo>
                    <a:pt x="1099822" y="145021"/>
                  </a:lnTo>
                  <a:lnTo>
                    <a:pt x="1112999" y="136123"/>
                  </a:lnTo>
                  <a:lnTo>
                    <a:pt x="1121885" y="122926"/>
                  </a:lnTo>
                  <a:lnTo>
                    <a:pt x="1125143" y="106768"/>
                  </a:lnTo>
                  <a:lnTo>
                    <a:pt x="1125143" y="41528"/>
                  </a:lnTo>
                  <a:lnTo>
                    <a:pt x="1121885" y="25363"/>
                  </a:lnTo>
                  <a:lnTo>
                    <a:pt x="1112999" y="12163"/>
                  </a:lnTo>
                  <a:lnTo>
                    <a:pt x="1099822" y="3263"/>
                  </a:lnTo>
                  <a:lnTo>
                    <a:pt x="1083691" y="0"/>
                  </a:lnTo>
                  <a:lnTo>
                    <a:pt x="988936" y="0"/>
                  </a:lnTo>
                  <a:close/>
                </a:path>
                <a:path w="3731260" h="2016760">
                  <a:moveTo>
                    <a:pt x="1225816" y="0"/>
                  </a:moveTo>
                  <a:lnTo>
                    <a:pt x="1209679" y="3263"/>
                  </a:lnTo>
                  <a:lnTo>
                    <a:pt x="1196503" y="12163"/>
                  </a:lnTo>
                  <a:lnTo>
                    <a:pt x="1187620" y="25363"/>
                  </a:lnTo>
                  <a:lnTo>
                    <a:pt x="1184363" y="41528"/>
                  </a:lnTo>
                  <a:lnTo>
                    <a:pt x="1184363" y="106768"/>
                  </a:lnTo>
                  <a:lnTo>
                    <a:pt x="1187620" y="122926"/>
                  </a:lnTo>
                  <a:lnTo>
                    <a:pt x="1196503" y="136123"/>
                  </a:lnTo>
                  <a:lnTo>
                    <a:pt x="1209679" y="145021"/>
                  </a:lnTo>
                  <a:lnTo>
                    <a:pt x="1225816" y="148285"/>
                  </a:lnTo>
                  <a:lnTo>
                    <a:pt x="1320558" y="148285"/>
                  </a:lnTo>
                  <a:lnTo>
                    <a:pt x="1336695" y="145021"/>
                  </a:lnTo>
                  <a:lnTo>
                    <a:pt x="1349871" y="136123"/>
                  </a:lnTo>
                  <a:lnTo>
                    <a:pt x="1358754" y="122926"/>
                  </a:lnTo>
                  <a:lnTo>
                    <a:pt x="1362011" y="106768"/>
                  </a:lnTo>
                  <a:lnTo>
                    <a:pt x="1362011" y="41528"/>
                  </a:lnTo>
                  <a:lnTo>
                    <a:pt x="1358754" y="25363"/>
                  </a:lnTo>
                  <a:lnTo>
                    <a:pt x="1349871" y="12163"/>
                  </a:lnTo>
                  <a:lnTo>
                    <a:pt x="1336695" y="3263"/>
                  </a:lnTo>
                  <a:lnTo>
                    <a:pt x="1320558" y="0"/>
                  </a:lnTo>
                  <a:lnTo>
                    <a:pt x="1225816" y="0"/>
                  </a:lnTo>
                  <a:close/>
                </a:path>
                <a:path w="3731260" h="2016760">
                  <a:moveTo>
                    <a:pt x="1462684" y="0"/>
                  </a:moveTo>
                  <a:lnTo>
                    <a:pt x="1446547" y="3263"/>
                  </a:lnTo>
                  <a:lnTo>
                    <a:pt x="1433371" y="12163"/>
                  </a:lnTo>
                  <a:lnTo>
                    <a:pt x="1424488" y="25363"/>
                  </a:lnTo>
                  <a:lnTo>
                    <a:pt x="1421231" y="41528"/>
                  </a:lnTo>
                  <a:lnTo>
                    <a:pt x="1421231" y="106768"/>
                  </a:lnTo>
                  <a:lnTo>
                    <a:pt x="1424488" y="122926"/>
                  </a:lnTo>
                  <a:lnTo>
                    <a:pt x="1433371" y="136123"/>
                  </a:lnTo>
                  <a:lnTo>
                    <a:pt x="1446547" y="145021"/>
                  </a:lnTo>
                  <a:lnTo>
                    <a:pt x="1462684" y="148285"/>
                  </a:lnTo>
                  <a:lnTo>
                    <a:pt x="1557439" y="148285"/>
                  </a:lnTo>
                  <a:lnTo>
                    <a:pt x="1573570" y="145021"/>
                  </a:lnTo>
                  <a:lnTo>
                    <a:pt x="1586747" y="136123"/>
                  </a:lnTo>
                  <a:lnTo>
                    <a:pt x="1595633" y="122926"/>
                  </a:lnTo>
                  <a:lnTo>
                    <a:pt x="1598891" y="106768"/>
                  </a:lnTo>
                  <a:lnTo>
                    <a:pt x="1598891" y="41528"/>
                  </a:lnTo>
                  <a:lnTo>
                    <a:pt x="1595633" y="25363"/>
                  </a:lnTo>
                  <a:lnTo>
                    <a:pt x="1586747" y="12163"/>
                  </a:lnTo>
                  <a:lnTo>
                    <a:pt x="1573570" y="3263"/>
                  </a:lnTo>
                  <a:lnTo>
                    <a:pt x="1557439" y="0"/>
                  </a:lnTo>
                  <a:lnTo>
                    <a:pt x="1462684" y="0"/>
                  </a:lnTo>
                  <a:close/>
                </a:path>
                <a:path w="3731260" h="2016760">
                  <a:moveTo>
                    <a:pt x="1699552" y="0"/>
                  </a:moveTo>
                  <a:lnTo>
                    <a:pt x="1683420" y="3263"/>
                  </a:lnTo>
                  <a:lnTo>
                    <a:pt x="1670243" y="12163"/>
                  </a:lnTo>
                  <a:lnTo>
                    <a:pt x="1661358" y="25363"/>
                  </a:lnTo>
                  <a:lnTo>
                    <a:pt x="1658099" y="41528"/>
                  </a:lnTo>
                  <a:lnTo>
                    <a:pt x="1658099" y="106768"/>
                  </a:lnTo>
                  <a:lnTo>
                    <a:pt x="1661358" y="122926"/>
                  </a:lnTo>
                  <a:lnTo>
                    <a:pt x="1670243" y="136123"/>
                  </a:lnTo>
                  <a:lnTo>
                    <a:pt x="1683420" y="145021"/>
                  </a:lnTo>
                  <a:lnTo>
                    <a:pt x="1699552" y="148285"/>
                  </a:lnTo>
                  <a:lnTo>
                    <a:pt x="1794306" y="148285"/>
                  </a:lnTo>
                  <a:lnTo>
                    <a:pt x="1810443" y="145021"/>
                  </a:lnTo>
                  <a:lnTo>
                    <a:pt x="1823619" y="136123"/>
                  </a:lnTo>
                  <a:lnTo>
                    <a:pt x="1832502" y="122926"/>
                  </a:lnTo>
                  <a:lnTo>
                    <a:pt x="1835759" y="106768"/>
                  </a:lnTo>
                  <a:lnTo>
                    <a:pt x="1835759" y="41528"/>
                  </a:lnTo>
                  <a:lnTo>
                    <a:pt x="1832502" y="25363"/>
                  </a:lnTo>
                  <a:lnTo>
                    <a:pt x="1823619" y="12163"/>
                  </a:lnTo>
                  <a:lnTo>
                    <a:pt x="1810443" y="3263"/>
                  </a:lnTo>
                  <a:lnTo>
                    <a:pt x="1794306" y="0"/>
                  </a:lnTo>
                  <a:lnTo>
                    <a:pt x="1699552" y="0"/>
                  </a:lnTo>
                  <a:close/>
                </a:path>
                <a:path w="3731260" h="2016760">
                  <a:moveTo>
                    <a:pt x="1936432" y="0"/>
                  </a:moveTo>
                  <a:lnTo>
                    <a:pt x="1920295" y="3263"/>
                  </a:lnTo>
                  <a:lnTo>
                    <a:pt x="1907119" y="12163"/>
                  </a:lnTo>
                  <a:lnTo>
                    <a:pt x="1898236" y="25363"/>
                  </a:lnTo>
                  <a:lnTo>
                    <a:pt x="1894979" y="41528"/>
                  </a:lnTo>
                  <a:lnTo>
                    <a:pt x="1894979" y="106768"/>
                  </a:lnTo>
                  <a:lnTo>
                    <a:pt x="1898236" y="122926"/>
                  </a:lnTo>
                  <a:lnTo>
                    <a:pt x="1907119" y="136123"/>
                  </a:lnTo>
                  <a:lnTo>
                    <a:pt x="1920295" y="145021"/>
                  </a:lnTo>
                  <a:lnTo>
                    <a:pt x="1936432" y="148285"/>
                  </a:lnTo>
                  <a:lnTo>
                    <a:pt x="2031174" y="148285"/>
                  </a:lnTo>
                  <a:lnTo>
                    <a:pt x="2047311" y="145021"/>
                  </a:lnTo>
                  <a:lnTo>
                    <a:pt x="2060487" y="136123"/>
                  </a:lnTo>
                  <a:lnTo>
                    <a:pt x="2069370" y="122926"/>
                  </a:lnTo>
                  <a:lnTo>
                    <a:pt x="2072627" y="106768"/>
                  </a:lnTo>
                  <a:lnTo>
                    <a:pt x="2072627" y="41528"/>
                  </a:lnTo>
                  <a:lnTo>
                    <a:pt x="2069370" y="25363"/>
                  </a:lnTo>
                  <a:lnTo>
                    <a:pt x="2060487" y="12163"/>
                  </a:lnTo>
                  <a:lnTo>
                    <a:pt x="2047311" y="3263"/>
                  </a:lnTo>
                  <a:lnTo>
                    <a:pt x="2031174" y="0"/>
                  </a:lnTo>
                  <a:lnTo>
                    <a:pt x="1936432" y="0"/>
                  </a:lnTo>
                  <a:close/>
                </a:path>
                <a:path w="3731260" h="2016760">
                  <a:moveTo>
                    <a:pt x="2173300" y="0"/>
                  </a:moveTo>
                  <a:lnTo>
                    <a:pt x="2157163" y="3263"/>
                  </a:lnTo>
                  <a:lnTo>
                    <a:pt x="2143987" y="12163"/>
                  </a:lnTo>
                  <a:lnTo>
                    <a:pt x="2135104" y="25363"/>
                  </a:lnTo>
                  <a:lnTo>
                    <a:pt x="2131847" y="41528"/>
                  </a:lnTo>
                  <a:lnTo>
                    <a:pt x="2131847" y="106768"/>
                  </a:lnTo>
                  <a:lnTo>
                    <a:pt x="2135104" y="122926"/>
                  </a:lnTo>
                  <a:lnTo>
                    <a:pt x="2143987" y="136123"/>
                  </a:lnTo>
                  <a:lnTo>
                    <a:pt x="2157163" y="145021"/>
                  </a:lnTo>
                  <a:lnTo>
                    <a:pt x="2173300" y="148285"/>
                  </a:lnTo>
                  <a:lnTo>
                    <a:pt x="2268054" y="148285"/>
                  </a:lnTo>
                  <a:lnTo>
                    <a:pt x="2284186" y="145021"/>
                  </a:lnTo>
                  <a:lnTo>
                    <a:pt x="2297363" y="136123"/>
                  </a:lnTo>
                  <a:lnTo>
                    <a:pt x="2306248" y="122926"/>
                  </a:lnTo>
                  <a:lnTo>
                    <a:pt x="2309507" y="106768"/>
                  </a:lnTo>
                  <a:lnTo>
                    <a:pt x="2309507" y="41528"/>
                  </a:lnTo>
                  <a:lnTo>
                    <a:pt x="2306248" y="25363"/>
                  </a:lnTo>
                  <a:lnTo>
                    <a:pt x="2297363" y="12163"/>
                  </a:lnTo>
                  <a:lnTo>
                    <a:pt x="2284186" y="3263"/>
                  </a:lnTo>
                  <a:lnTo>
                    <a:pt x="2268054" y="0"/>
                  </a:lnTo>
                  <a:lnTo>
                    <a:pt x="2173300" y="0"/>
                  </a:lnTo>
                  <a:close/>
                </a:path>
                <a:path w="3731260" h="2016760">
                  <a:moveTo>
                    <a:pt x="2410180" y="0"/>
                  </a:moveTo>
                  <a:lnTo>
                    <a:pt x="2394043" y="3263"/>
                  </a:lnTo>
                  <a:lnTo>
                    <a:pt x="2380867" y="12163"/>
                  </a:lnTo>
                  <a:lnTo>
                    <a:pt x="2371984" y="25363"/>
                  </a:lnTo>
                  <a:lnTo>
                    <a:pt x="2368727" y="41528"/>
                  </a:lnTo>
                  <a:lnTo>
                    <a:pt x="2368727" y="106768"/>
                  </a:lnTo>
                  <a:lnTo>
                    <a:pt x="2371984" y="122926"/>
                  </a:lnTo>
                  <a:lnTo>
                    <a:pt x="2380867" y="136123"/>
                  </a:lnTo>
                  <a:lnTo>
                    <a:pt x="2394043" y="145021"/>
                  </a:lnTo>
                  <a:lnTo>
                    <a:pt x="2410180" y="148285"/>
                  </a:lnTo>
                  <a:lnTo>
                    <a:pt x="2504922" y="148285"/>
                  </a:lnTo>
                  <a:lnTo>
                    <a:pt x="2521059" y="145021"/>
                  </a:lnTo>
                  <a:lnTo>
                    <a:pt x="2534235" y="136123"/>
                  </a:lnTo>
                  <a:lnTo>
                    <a:pt x="2543118" y="122926"/>
                  </a:lnTo>
                  <a:lnTo>
                    <a:pt x="2546375" y="106768"/>
                  </a:lnTo>
                  <a:lnTo>
                    <a:pt x="2546375" y="41528"/>
                  </a:lnTo>
                  <a:lnTo>
                    <a:pt x="2543118" y="25363"/>
                  </a:lnTo>
                  <a:lnTo>
                    <a:pt x="2534235" y="12163"/>
                  </a:lnTo>
                  <a:lnTo>
                    <a:pt x="2521059" y="3263"/>
                  </a:lnTo>
                  <a:lnTo>
                    <a:pt x="2504922" y="0"/>
                  </a:lnTo>
                  <a:lnTo>
                    <a:pt x="2410180" y="0"/>
                  </a:lnTo>
                  <a:close/>
                </a:path>
                <a:path w="3731260" h="2016760">
                  <a:moveTo>
                    <a:pt x="2647048" y="0"/>
                  </a:moveTo>
                  <a:lnTo>
                    <a:pt x="2630911" y="3263"/>
                  </a:lnTo>
                  <a:lnTo>
                    <a:pt x="2617735" y="12163"/>
                  </a:lnTo>
                  <a:lnTo>
                    <a:pt x="2608852" y="25363"/>
                  </a:lnTo>
                  <a:lnTo>
                    <a:pt x="2605595" y="41528"/>
                  </a:lnTo>
                  <a:lnTo>
                    <a:pt x="2605595" y="106768"/>
                  </a:lnTo>
                  <a:lnTo>
                    <a:pt x="2608852" y="122926"/>
                  </a:lnTo>
                  <a:lnTo>
                    <a:pt x="2617735" y="136123"/>
                  </a:lnTo>
                  <a:lnTo>
                    <a:pt x="2630911" y="145021"/>
                  </a:lnTo>
                  <a:lnTo>
                    <a:pt x="2647048" y="148285"/>
                  </a:lnTo>
                  <a:lnTo>
                    <a:pt x="2741790" y="148285"/>
                  </a:lnTo>
                  <a:lnTo>
                    <a:pt x="2757927" y="145021"/>
                  </a:lnTo>
                  <a:lnTo>
                    <a:pt x="2771103" y="136123"/>
                  </a:lnTo>
                  <a:lnTo>
                    <a:pt x="2779986" y="122926"/>
                  </a:lnTo>
                  <a:lnTo>
                    <a:pt x="2783243" y="106768"/>
                  </a:lnTo>
                  <a:lnTo>
                    <a:pt x="2783243" y="41528"/>
                  </a:lnTo>
                  <a:lnTo>
                    <a:pt x="2779986" y="25363"/>
                  </a:lnTo>
                  <a:lnTo>
                    <a:pt x="2771103" y="12163"/>
                  </a:lnTo>
                  <a:lnTo>
                    <a:pt x="2757927" y="3263"/>
                  </a:lnTo>
                  <a:lnTo>
                    <a:pt x="2741790" y="0"/>
                  </a:lnTo>
                  <a:lnTo>
                    <a:pt x="2647048" y="0"/>
                  </a:lnTo>
                  <a:close/>
                </a:path>
                <a:path w="3731260" h="2016760">
                  <a:moveTo>
                    <a:pt x="2883916" y="0"/>
                  </a:moveTo>
                  <a:lnTo>
                    <a:pt x="2867784" y="3263"/>
                  </a:lnTo>
                  <a:lnTo>
                    <a:pt x="2854607" y="12163"/>
                  </a:lnTo>
                  <a:lnTo>
                    <a:pt x="2845721" y="25363"/>
                  </a:lnTo>
                  <a:lnTo>
                    <a:pt x="2842463" y="41528"/>
                  </a:lnTo>
                  <a:lnTo>
                    <a:pt x="2842463" y="106768"/>
                  </a:lnTo>
                  <a:lnTo>
                    <a:pt x="2845721" y="122926"/>
                  </a:lnTo>
                  <a:lnTo>
                    <a:pt x="2854607" y="136123"/>
                  </a:lnTo>
                  <a:lnTo>
                    <a:pt x="2867784" y="145021"/>
                  </a:lnTo>
                  <a:lnTo>
                    <a:pt x="2883916" y="148285"/>
                  </a:lnTo>
                  <a:lnTo>
                    <a:pt x="2978670" y="148285"/>
                  </a:lnTo>
                  <a:lnTo>
                    <a:pt x="2994802" y="145021"/>
                  </a:lnTo>
                  <a:lnTo>
                    <a:pt x="3007979" y="136123"/>
                  </a:lnTo>
                  <a:lnTo>
                    <a:pt x="3016864" y="122926"/>
                  </a:lnTo>
                  <a:lnTo>
                    <a:pt x="3020123" y="106768"/>
                  </a:lnTo>
                  <a:lnTo>
                    <a:pt x="3020123" y="41528"/>
                  </a:lnTo>
                  <a:lnTo>
                    <a:pt x="3016864" y="25363"/>
                  </a:lnTo>
                  <a:lnTo>
                    <a:pt x="3007979" y="12163"/>
                  </a:lnTo>
                  <a:lnTo>
                    <a:pt x="2994802" y="3263"/>
                  </a:lnTo>
                  <a:lnTo>
                    <a:pt x="2978670" y="0"/>
                  </a:lnTo>
                  <a:lnTo>
                    <a:pt x="2883916" y="0"/>
                  </a:lnTo>
                  <a:close/>
                </a:path>
                <a:path w="3731260" h="2016760">
                  <a:moveTo>
                    <a:pt x="3120796" y="0"/>
                  </a:moveTo>
                  <a:lnTo>
                    <a:pt x="3104659" y="3263"/>
                  </a:lnTo>
                  <a:lnTo>
                    <a:pt x="3091483" y="12163"/>
                  </a:lnTo>
                  <a:lnTo>
                    <a:pt x="3082600" y="25363"/>
                  </a:lnTo>
                  <a:lnTo>
                    <a:pt x="3079343" y="41528"/>
                  </a:lnTo>
                  <a:lnTo>
                    <a:pt x="3079343" y="106768"/>
                  </a:lnTo>
                  <a:lnTo>
                    <a:pt x="3082600" y="122926"/>
                  </a:lnTo>
                  <a:lnTo>
                    <a:pt x="3091483" y="136123"/>
                  </a:lnTo>
                  <a:lnTo>
                    <a:pt x="3104659" y="145021"/>
                  </a:lnTo>
                  <a:lnTo>
                    <a:pt x="3120796" y="148285"/>
                  </a:lnTo>
                  <a:lnTo>
                    <a:pt x="3215538" y="148285"/>
                  </a:lnTo>
                  <a:lnTo>
                    <a:pt x="3231675" y="145021"/>
                  </a:lnTo>
                  <a:lnTo>
                    <a:pt x="3244851" y="136123"/>
                  </a:lnTo>
                  <a:lnTo>
                    <a:pt x="3253734" y="122926"/>
                  </a:lnTo>
                  <a:lnTo>
                    <a:pt x="3256991" y="106768"/>
                  </a:lnTo>
                  <a:lnTo>
                    <a:pt x="3256991" y="41528"/>
                  </a:lnTo>
                  <a:lnTo>
                    <a:pt x="3253734" y="25363"/>
                  </a:lnTo>
                  <a:lnTo>
                    <a:pt x="3244851" y="12163"/>
                  </a:lnTo>
                  <a:lnTo>
                    <a:pt x="3231675" y="3263"/>
                  </a:lnTo>
                  <a:lnTo>
                    <a:pt x="3215538" y="0"/>
                  </a:lnTo>
                  <a:lnTo>
                    <a:pt x="3120796" y="0"/>
                  </a:lnTo>
                  <a:close/>
                </a:path>
                <a:path w="3731260" h="2016760">
                  <a:moveTo>
                    <a:pt x="3357664" y="0"/>
                  </a:moveTo>
                  <a:lnTo>
                    <a:pt x="3341526" y="3263"/>
                  </a:lnTo>
                  <a:lnTo>
                    <a:pt x="3328350" y="12163"/>
                  </a:lnTo>
                  <a:lnTo>
                    <a:pt x="3319468" y="25363"/>
                  </a:lnTo>
                  <a:lnTo>
                    <a:pt x="3316211" y="41528"/>
                  </a:lnTo>
                  <a:lnTo>
                    <a:pt x="3316211" y="106768"/>
                  </a:lnTo>
                  <a:lnTo>
                    <a:pt x="3319468" y="122926"/>
                  </a:lnTo>
                  <a:lnTo>
                    <a:pt x="3328350" y="136123"/>
                  </a:lnTo>
                  <a:lnTo>
                    <a:pt x="3341526" y="145021"/>
                  </a:lnTo>
                  <a:lnTo>
                    <a:pt x="3357664" y="148285"/>
                  </a:lnTo>
                  <a:lnTo>
                    <a:pt x="3452418" y="148285"/>
                  </a:lnTo>
                  <a:lnTo>
                    <a:pt x="3468550" y="145021"/>
                  </a:lnTo>
                  <a:lnTo>
                    <a:pt x="3481727" y="136123"/>
                  </a:lnTo>
                  <a:lnTo>
                    <a:pt x="3490612" y="122926"/>
                  </a:lnTo>
                  <a:lnTo>
                    <a:pt x="3493871" y="106768"/>
                  </a:lnTo>
                  <a:lnTo>
                    <a:pt x="3493871" y="41528"/>
                  </a:lnTo>
                  <a:lnTo>
                    <a:pt x="3490612" y="25363"/>
                  </a:lnTo>
                  <a:lnTo>
                    <a:pt x="3481727" y="12163"/>
                  </a:lnTo>
                  <a:lnTo>
                    <a:pt x="3468550" y="3263"/>
                  </a:lnTo>
                  <a:lnTo>
                    <a:pt x="3452418" y="0"/>
                  </a:lnTo>
                  <a:lnTo>
                    <a:pt x="3357664" y="0"/>
                  </a:lnTo>
                  <a:close/>
                </a:path>
                <a:path w="3731260" h="2016760">
                  <a:moveTo>
                    <a:pt x="3594531" y="0"/>
                  </a:moveTo>
                  <a:lnTo>
                    <a:pt x="3578400" y="3263"/>
                  </a:lnTo>
                  <a:lnTo>
                    <a:pt x="3565223" y="12163"/>
                  </a:lnTo>
                  <a:lnTo>
                    <a:pt x="3556337" y="25363"/>
                  </a:lnTo>
                  <a:lnTo>
                    <a:pt x="3553079" y="41528"/>
                  </a:lnTo>
                  <a:lnTo>
                    <a:pt x="3553079" y="106768"/>
                  </a:lnTo>
                  <a:lnTo>
                    <a:pt x="3556337" y="122926"/>
                  </a:lnTo>
                  <a:lnTo>
                    <a:pt x="3565223" y="136123"/>
                  </a:lnTo>
                  <a:lnTo>
                    <a:pt x="3578400" y="145021"/>
                  </a:lnTo>
                  <a:lnTo>
                    <a:pt x="3594531" y="148285"/>
                  </a:lnTo>
                  <a:lnTo>
                    <a:pt x="3689286" y="148285"/>
                  </a:lnTo>
                  <a:lnTo>
                    <a:pt x="3705423" y="145021"/>
                  </a:lnTo>
                  <a:lnTo>
                    <a:pt x="3718599" y="136123"/>
                  </a:lnTo>
                  <a:lnTo>
                    <a:pt x="3727482" y="122926"/>
                  </a:lnTo>
                  <a:lnTo>
                    <a:pt x="3730739" y="106768"/>
                  </a:lnTo>
                  <a:lnTo>
                    <a:pt x="3730739" y="41528"/>
                  </a:lnTo>
                  <a:lnTo>
                    <a:pt x="3727482" y="25363"/>
                  </a:lnTo>
                  <a:lnTo>
                    <a:pt x="3718599" y="12163"/>
                  </a:lnTo>
                  <a:lnTo>
                    <a:pt x="3705423" y="3263"/>
                  </a:lnTo>
                  <a:lnTo>
                    <a:pt x="3689286" y="0"/>
                  </a:lnTo>
                  <a:lnTo>
                    <a:pt x="3594531" y="0"/>
                  </a:lnTo>
                  <a:close/>
                </a:path>
                <a:path w="3731260" h="2016760">
                  <a:moveTo>
                    <a:pt x="88823" y="266915"/>
                  </a:moveTo>
                  <a:lnTo>
                    <a:pt x="88823" y="148285"/>
                  </a:lnTo>
                </a:path>
                <a:path w="3731260" h="2016760">
                  <a:moveTo>
                    <a:pt x="325691" y="266915"/>
                  </a:moveTo>
                  <a:lnTo>
                    <a:pt x="325691" y="148285"/>
                  </a:lnTo>
                </a:path>
                <a:path w="3731260" h="2016760">
                  <a:moveTo>
                    <a:pt x="562571" y="266915"/>
                  </a:moveTo>
                  <a:lnTo>
                    <a:pt x="562571" y="148285"/>
                  </a:lnTo>
                </a:path>
                <a:path w="3731260" h="2016760">
                  <a:moveTo>
                    <a:pt x="799439" y="266915"/>
                  </a:moveTo>
                  <a:lnTo>
                    <a:pt x="799439" y="148285"/>
                  </a:lnTo>
                </a:path>
                <a:path w="3731260" h="2016760">
                  <a:moveTo>
                    <a:pt x="1036319" y="266915"/>
                  </a:moveTo>
                  <a:lnTo>
                    <a:pt x="1036319" y="148285"/>
                  </a:lnTo>
                </a:path>
                <a:path w="3731260" h="2016760">
                  <a:moveTo>
                    <a:pt x="1273187" y="266915"/>
                  </a:moveTo>
                  <a:lnTo>
                    <a:pt x="1273187" y="148285"/>
                  </a:lnTo>
                </a:path>
                <a:path w="3731260" h="2016760">
                  <a:moveTo>
                    <a:pt x="1510055" y="266915"/>
                  </a:moveTo>
                  <a:lnTo>
                    <a:pt x="1510055" y="148285"/>
                  </a:lnTo>
                </a:path>
                <a:path w="3731260" h="2016760">
                  <a:moveTo>
                    <a:pt x="1746935" y="266915"/>
                  </a:moveTo>
                  <a:lnTo>
                    <a:pt x="1746935" y="148285"/>
                  </a:lnTo>
                </a:path>
                <a:path w="3731260" h="2016760">
                  <a:moveTo>
                    <a:pt x="1983803" y="266915"/>
                  </a:moveTo>
                  <a:lnTo>
                    <a:pt x="1983803" y="148285"/>
                  </a:lnTo>
                </a:path>
                <a:path w="3731260" h="2016760">
                  <a:moveTo>
                    <a:pt x="2220671" y="266915"/>
                  </a:moveTo>
                  <a:lnTo>
                    <a:pt x="2220671" y="148285"/>
                  </a:lnTo>
                </a:path>
                <a:path w="3731260" h="2016760">
                  <a:moveTo>
                    <a:pt x="2457551" y="266915"/>
                  </a:moveTo>
                  <a:lnTo>
                    <a:pt x="2457551" y="148285"/>
                  </a:lnTo>
                </a:path>
                <a:path w="3731260" h="2016760">
                  <a:moveTo>
                    <a:pt x="2694419" y="266915"/>
                  </a:moveTo>
                  <a:lnTo>
                    <a:pt x="2694419" y="148285"/>
                  </a:lnTo>
                </a:path>
                <a:path w="3731260" h="2016760">
                  <a:moveTo>
                    <a:pt x="2931299" y="266915"/>
                  </a:moveTo>
                  <a:lnTo>
                    <a:pt x="2931299" y="148285"/>
                  </a:lnTo>
                </a:path>
                <a:path w="3731260" h="2016760">
                  <a:moveTo>
                    <a:pt x="3168167" y="266915"/>
                  </a:moveTo>
                  <a:lnTo>
                    <a:pt x="3168167" y="148285"/>
                  </a:lnTo>
                </a:path>
                <a:path w="3731260" h="2016760">
                  <a:moveTo>
                    <a:pt x="3405035" y="266915"/>
                  </a:moveTo>
                  <a:lnTo>
                    <a:pt x="3405035" y="148285"/>
                  </a:lnTo>
                </a:path>
                <a:path w="3731260" h="2016760">
                  <a:moveTo>
                    <a:pt x="3641915" y="266915"/>
                  </a:moveTo>
                  <a:lnTo>
                    <a:pt x="3641915" y="148285"/>
                  </a:lnTo>
                </a:path>
              </a:pathLst>
            </a:custGeom>
            <a:ln w="118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41541" y="4164207"/>
            <a:ext cx="32194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8920" algn="l"/>
              </a:tabLst>
            </a:pPr>
            <a:r>
              <a:rPr sz="850" spc="-50" dirty="0">
                <a:latin typeface="Times New Roman"/>
                <a:cs typeface="Times New Roman"/>
              </a:rPr>
              <a:t>P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09364" y="4158271"/>
            <a:ext cx="31623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3204" algn="l"/>
              </a:tabLst>
            </a:pPr>
            <a:r>
              <a:rPr sz="850" spc="-50" dirty="0">
                <a:latin typeface="Times New Roman"/>
                <a:cs typeface="Times New Roman"/>
              </a:rPr>
              <a:t>P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1275" spc="-75" baseline="3267" dirty="0">
                <a:latin typeface="Times New Roman"/>
                <a:cs typeface="Times New Roman"/>
              </a:rPr>
              <a:t>P</a:t>
            </a:r>
            <a:endParaRPr sz="1275" baseline="3267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3793" y="3321958"/>
            <a:ext cx="8312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8920" algn="l"/>
                <a:tab pos="486409" algn="l"/>
                <a:tab pos="723265" algn="l"/>
              </a:tabLst>
            </a:pP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23793" y="2135708"/>
            <a:ext cx="367347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8920" algn="l"/>
                <a:tab pos="486409" algn="l"/>
                <a:tab pos="723265" algn="l"/>
                <a:tab pos="960119" algn="l"/>
                <a:tab pos="1196975" algn="l"/>
                <a:tab pos="1433830" algn="l"/>
                <a:tab pos="1670685" algn="l"/>
                <a:tab pos="1907539" algn="l"/>
                <a:tab pos="2144395" algn="l"/>
                <a:tab pos="2381250" algn="l"/>
                <a:tab pos="2618105" algn="l"/>
                <a:tab pos="2854960" algn="l"/>
                <a:tab pos="3091815" algn="l"/>
                <a:tab pos="3328670" algn="l"/>
                <a:tab pos="3565525" algn="l"/>
              </a:tabLst>
            </a:pP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23793" y="2847462"/>
            <a:ext cx="177863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8920" algn="l"/>
                <a:tab pos="486409" algn="l"/>
                <a:tab pos="723265" algn="l"/>
                <a:tab pos="960119" algn="l"/>
                <a:tab pos="1196975" algn="l"/>
                <a:tab pos="1433830" algn="l"/>
                <a:tab pos="1670685" algn="l"/>
              </a:tabLst>
            </a:pP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50" dirty="0"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90396" y="7088885"/>
            <a:ext cx="640080" cy="1188720"/>
          </a:xfrm>
          <a:custGeom>
            <a:avLst/>
            <a:gdLst/>
            <a:ahLst/>
            <a:cxnLst/>
            <a:rect l="l" t="t" r="r" b="b"/>
            <a:pathLst>
              <a:path w="640080" h="1188720">
                <a:moveTo>
                  <a:pt x="109728" y="45719"/>
                </a:moveTo>
                <a:lnTo>
                  <a:pt x="84810" y="50749"/>
                </a:lnTo>
                <a:lnTo>
                  <a:pt x="64465" y="64465"/>
                </a:lnTo>
                <a:lnTo>
                  <a:pt x="50749" y="84810"/>
                </a:lnTo>
                <a:lnTo>
                  <a:pt x="45719" y="109727"/>
                </a:lnTo>
                <a:lnTo>
                  <a:pt x="45719" y="347471"/>
                </a:lnTo>
                <a:lnTo>
                  <a:pt x="50749" y="372384"/>
                </a:lnTo>
                <a:lnTo>
                  <a:pt x="64465" y="392730"/>
                </a:lnTo>
                <a:lnTo>
                  <a:pt x="84810" y="406449"/>
                </a:lnTo>
                <a:lnTo>
                  <a:pt x="109728" y="411479"/>
                </a:lnTo>
                <a:lnTo>
                  <a:pt x="530352" y="411479"/>
                </a:lnTo>
                <a:lnTo>
                  <a:pt x="555264" y="406449"/>
                </a:lnTo>
                <a:lnTo>
                  <a:pt x="575610" y="392730"/>
                </a:lnTo>
                <a:lnTo>
                  <a:pt x="589329" y="372384"/>
                </a:lnTo>
                <a:lnTo>
                  <a:pt x="594360" y="347471"/>
                </a:lnTo>
                <a:lnTo>
                  <a:pt x="594360" y="109727"/>
                </a:lnTo>
                <a:lnTo>
                  <a:pt x="589329" y="84810"/>
                </a:lnTo>
                <a:lnTo>
                  <a:pt x="575610" y="64465"/>
                </a:lnTo>
                <a:lnTo>
                  <a:pt x="555264" y="50749"/>
                </a:lnTo>
                <a:lnTo>
                  <a:pt x="530352" y="45719"/>
                </a:lnTo>
                <a:lnTo>
                  <a:pt x="109728" y="45719"/>
                </a:lnTo>
                <a:close/>
              </a:path>
              <a:path w="640080" h="1188720">
                <a:moveTo>
                  <a:pt x="109728" y="594359"/>
                </a:moveTo>
                <a:lnTo>
                  <a:pt x="84810" y="599389"/>
                </a:lnTo>
                <a:lnTo>
                  <a:pt x="64465" y="613105"/>
                </a:lnTo>
                <a:lnTo>
                  <a:pt x="50749" y="633450"/>
                </a:lnTo>
                <a:lnTo>
                  <a:pt x="45719" y="658367"/>
                </a:lnTo>
                <a:lnTo>
                  <a:pt x="45719" y="1078991"/>
                </a:lnTo>
                <a:lnTo>
                  <a:pt x="50749" y="1103904"/>
                </a:lnTo>
                <a:lnTo>
                  <a:pt x="64465" y="1124250"/>
                </a:lnTo>
                <a:lnTo>
                  <a:pt x="84810" y="1137969"/>
                </a:lnTo>
                <a:lnTo>
                  <a:pt x="109728" y="1142999"/>
                </a:lnTo>
                <a:lnTo>
                  <a:pt x="530352" y="1142999"/>
                </a:lnTo>
                <a:lnTo>
                  <a:pt x="555264" y="1137969"/>
                </a:lnTo>
                <a:lnTo>
                  <a:pt x="575610" y="1124250"/>
                </a:lnTo>
                <a:lnTo>
                  <a:pt x="589329" y="1103904"/>
                </a:lnTo>
                <a:lnTo>
                  <a:pt x="594360" y="1078991"/>
                </a:lnTo>
                <a:lnTo>
                  <a:pt x="594360" y="658367"/>
                </a:lnTo>
                <a:lnTo>
                  <a:pt x="589329" y="633450"/>
                </a:lnTo>
                <a:lnTo>
                  <a:pt x="575610" y="613105"/>
                </a:lnTo>
                <a:lnTo>
                  <a:pt x="555264" y="599389"/>
                </a:lnTo>
                <a:lnTo>
                  <a:pt x="530352" y="594359"/>
                </a:lnTo>
                <a:lnTo>
                  <a:pt x="109728" y="594359"/>
                </a:lnTo>
                <a:close/>
              </a:path>
              <a:path w="640080" h="1188720">
                <a:moveTo>
                  <a:pt x="0" y="1188719"/>
                </a:moveTo>
                <a:lnTo>
                  <a:pt x="640079" y="1188719"/>
                </a:lnTo>
                <a:lnTo>
                  <a:pt x="640079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62523" y="7204198"/>
            <a:ext cx="50863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Times New Roman"/>
                <a:cs typeface="Times New Roman"/>
              </a:rPr>
              <a:t>CACHE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50370" y="7825988"/>
            <a:ext cx="333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CPU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04795" y="7088885"/>
            <a:ext cx="640080" cy="1188720"/>
          </a:xfrm>
          <a:custGeom>
            <a:avLst/>
            <a:gdLst/>
            <a:ahLst/>
            <a:cxnLst/>
            <a:rect l="l" t="t" r="r" b="b"/>
            <a:pathLst>
              <a:path w="640080" h="1188720">
                <a:moveTo>
                  <a:pt x="109728" y="45719"/>
                </a:moveTo>
                <a:lnTo>
                  <a:pt x="84810" y="50749"/>
                </a:lnTo>
                <a:lnTo>
                  <a:pt x="64465" y="64465"/>
                </a:lnTo>
                <a:lnTo>
                  <a:pt x="50749" y="84810"/>
                </a:lnTo>
                <a:lnTo>
                  <a:pt x="45720" y="109727"/>
                </a:lnTo>
                <a:lnTo>
                  <a:pt x="45720" y="347471"/>
                </a:lnTo>
                <a:lnTo>
                  <a:pt x="50749" y="372384"/>
                </a:lnTo>
                <a:lnTo>
                  <a:pt x="64465" y="392730"/>
                </a:lnTo>
                <a:lnTo>
                  <a:pt x="84810" y="406449"/>
                </a:lnTo>
                <a:lnTo>
                  <a:pt x="109728" y="411479"/>
                </a:lnTo>
                <a:lnTo>
                  <a:pt x="530352" y="411479"/>
                </a:lnTo>
                <a:lnTo>
                  <a:pt x="555264" y="406449"/>
                </a:lnTo>
                <a:lnTo>
                  <a:pt x="575610" y="392730"/>
                </a:lnTo>
                <a:lnTo>
                  <a:pt x="589329" y="372384"/>
                </a:lnTo>
                <a:lnTo>
                  <a:pt x="594360" y="347471"/>
                </a:lnTo>
                <a:lnTo>
                  <a:pt x="594360" y="109727"/>
                </a:lnTo>
                <a:lnTo>
                  <a:pt x="589329" y="84810"/>
                </a:lnTo>
                <a:lnTo>
                  <a:pt x="575610" y="64465"/>
                </a:lnTo>
                <a:lnTo>
                  <a:pt x="555264" y="50749"/>
                </a:lnTo>
                <a:lnTo>
                  <a:pt x="530352" y="45719"/>
                </a:lnTo>
                <a:lnTo>
                  <a:pt x="109728" y="45719"/>
                </a:lnTo>
                <a:close/>
              </a:path>
              <a:path w="640080" h="1188720">
                <a:moveTo>
                  <a:pt x="109728" y="594359"/>
                </a:moveTo>
                <a:lnTo>
                  <a:pt x="84810" y="599389"/>
                </a:lnTo>
                <a:lnTo>
                  <a:pt x="64465" y="613105"/>
                </a:lnTo>
                <a:lnTo>
                  <a:pt x="50749" y="633450"/>
                </a:lnTo>
                <a:lnTo>
                  <a:pt x="45720" y="658367"/>
                </a:lnTo>
                <a:lnTo>
                  <a:pt x="45720" y="1078991"/>
                </a:lnTo>
                <a:lnTo>
                  <a:pt x="50749" y="1103904"/>
                </a:lnTo>
                <a:lnTo>
                  <a:pt x="64465" y="1124250"/>
                </a:lnTo>
                <a:lnTo>
                  <a:pt x="84810" y="1137969"/>
                </a:lnTo>
                <a:lnTo>
                  <a:pt x="109728" y="1142999"/>
                </a:lnTo>
                <a:lnTo>
                  <a:pt x="530352" y="1142999"/>
                </a:lnTo>
                <a:lnTo>
                  <a:pt x="555264" y="1137969"/>
                </a:lnTo>
                <a:lnTo>
                  <a:pt x="575610" y="1124250"/>
                </a:lnTo>
                <a:lnTo>
                  <a:pt x="589329" y="1103904"/>
                </a:lnTo>
                <a:lnTo>
                  <a:pt x="594360" y="1078991"/>
                </a:lnTo>
                <a:lnTo>
                  <a:pt x="594360" y="658367"/>
                </a:lnTo>
                <a:lnTo>
                  <a:pt x="589329" y="633450"/>
                </a:lnTo>
                <a:lnTo>
                  <a:pt x="575610" y="613105"/>
                </a:lnTo>
                <a:lnTo>
                  <a:pt x="555264" y="599389"/>
                </a:lnTo>
                <a:lnTo>
                  <a:pt x="530352" y="594359"/>
                </a:lnTo>
                <a:lnTo>
                  <a:pt x="109728" y="594359"/>
                </a:lnTo>
                <a:close/>
              </a:path>
              <a:path w="640080" h="1188720">
                <a:moveTo>
                  <a:pt x="0" y="1188719"/>
                </a:moveTo>
                <a:lnTo>
                  <a:pt x="640080" y="1188719"/>
                </a:lnTo>
                <a:lnTo>
                  <a:pt x="640080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76921" y="7204198"/>
            <a:ext cx="50863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Times New Roman"/>
                <a:cs typeface="Times New Roman"/>
              </a:rPr>
              <a:t>CACHE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64768" y="7825988"/>
            <a:ext cx="333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CPU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79503" y="7088885"/>
            <a:ext cx="640080" cy="1188720"/>
          </a:xfrm>
          <a:custGeom>
            <a:avLst/>
            <a:gdLst/>
            <a:ahLst/>
            <a:cxnLst/>
            <a:rect l="l" t="t" r="r" b="b"/>
            <a:pathLst>
              <a:path w="640079" h="1188720">
                <a:moveTo>
                  <a:pt x="109727" y="45719"/>
                </a:moveTo>
                <a:lnTo>
                  <a:pt x="84815" y="50749"/>
                </a:lnTo>
                <a:lnTo>
                  <a:pt x="64469" y="64465"/>
                </a:lnTo>
                <a:lnTo>
                  <a:pt x="50750" y="84810"/>
                </a:lnTo>
                <a:lnTo>
                  <a:pt x="45719" y="109727"/>
                </a:lnTo>
                <a:lnTo>
                  <a:pt x="45719" y="347471"/>
                </a:lnTo>
                <a:lnTo>
                  <a:pt x="50750" y="372384"/>
                </a:lnTo>
                <a:lnTo>
                  <a:pt x="64469" y="392730"/>
                </a:lnTo>
                <a:lnTo>
                  <a:pt x="84815" y="406449"/>
                </a:lnTo>
                <a:lnTo>
                  <a:pt x="109727" y="411479"/>
                </a:lnTo>
                <a:lnTo>
                  <a:pt x="530351" y="411479"/>
                </a:lnTo>
                <a:lnTo>
                  <a:pt x="555269" y="406449"/>
                </a:lnTo>
                <a:lnTo>
                  <a:pt x="575614" y="392730"/>
                </a:lnTo>
                <a:lnTo>
                  <a:pt x="589330" y="372384"/>
                </a:lnTo>
                <a:lnTo>
                  <a:pt x="594360" y="347471"/>
                </a:lnTo>
                <a:lnTo>
                  <a:pt x="594360" y="109727"/>
                </a:lnTo>
                <a:lnTo>
                  <a:pt x="589330" y="84810"/>
                </a:lnTo>
                <a:lnTo>
                  <a:pt x="575614" y="64465"/>
                </a:lnTo>
                <a:lnTo>
                  <a:pt x="555269" y="50749"/>
                </a:lnTo>
                <a:lnTo>
                  <a:pt x="530351" y="45719"/>
                </a:lnTo>
                <a:lnTo>
                  <a:pt x="109727" y="45719"/>
                </a:lnTo>
                <a:close/>
              </a:path>
              <a:path w="640079" h="1188720">
                <a:moveTo>
                  <a:pt x="109727" y="594359"/>
                </a:moveTo>
                <a:lnTo>
                  <a:pt x="84815" y="599389"/>
                </a:lnTo>
                <a:lnTo>
                  <a:pt x="64469" y="613105"/>
                </a:lnTo>
                <a:lnTo>
                  <a:pt x="50750" y="633450"/>
                </a:lnTo>
                <a:lnTo>
                  <a:pt x="45719" y="658367"/>
                </a:lnTo>
                <a:lnTo>
                  <a:pt x="45719" y="1078991"/>
                </a:lnTo>
                <a:lnTo>
                  <a:pt x="50750" y="1103904"/>
                </a:lnTo>
                <a:lnTo>
                  <a:pt x="64469" y="1124250"/>
                </a:lnTo>
                <a:lnTo>
                  <a:pt x="84815" y="1137969"/>
                </a:lnTo>
                <a:lnTo>
                  <a:pt x="109727" y="1142999"/>
                </a:lnTo>
                <a:lnTo>
                  <a:pt x="530351" y="1142999"/>
                </a:lnTo>
                <a:lnTo>
                  <a:pt x="555269" y="1137969"/>
                </a:lnTo>
                <a:lnTo>
                  <a:pt x="575614" y="1124250"/>
                </a:lnTo>
                <a:lnTo>
                  <a:pt x="589330" y="1103904"/>
                </a:lnTo>
                <a:lnTo>
                  <a:pt x="594360" y="1078991"/>
                </a:lnTo>
                <a:lnTo>
                  <a:pt x="594360" y="658367"/>
                </a:lnTo>
                <a:lnTo>
                  <a:pt x="589330" y="633450"/>
                </a:lnTo>
                <a:lnTo>
                  <a:pt x="575614" y="613105"/>
                </a:lnTo>
                <a:lnTo>
                  <a:pt x="555269" y="599389"/>
                </a:lnTo>
                <a:lnTo>
                  <a:pt x="530351" y="594359"/>
                </a:lnTo>
                <a:lnTo>
                  <a:pt x="109727" y="594359"/>
                </a:lnTo>
                <a:close/>
              </a:path>
              <a:path w="640079" h="1188720">
                <a:moveTo>
                  <a:pt x="0" y="1188719"/>
                </a:moveTo>
                <a:lnTo>
                  <a:pt x="640079" y="1188719"/>
                </a:lnTo>
                <a:lnTo>
                  <a:pt x="640079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51636" y="7204198"/>
            <a:ext cx="50863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Times New Roman"/>
                <a:cs typeface="Times New Roman"/>
              </a:rPr>
              <a:t>CACHE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39482" y="7825988"/>
            <a:ext cx="333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CPU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19195" y="7088885"/>
            <a:ext cx="640080" cy="1188720"/>
          </a:xfrm>
          <a:custGeom>
            <a:avLst/>
            <a:gdLst/>
            <a:ahLst/>
            <a:cxnLst/>
            <a:rect l="l" t="t" r="r" b="b"/>
            <a:pathLst>
              <a:path w="640079" h="1188720">
                <a:moveTo>
                  <a:pt x="109728" y="45719"/>
                </a:moveTo>
                <a:lnTo>
                  <a:pt x="84810" y="50749"/>
                </a:lnTo>
                <a:lnTo>
                  <a:pt x="64465" y="64465"/>
                </a:lnTo>
                <a:lnTo>
                  <a:pt x="50749" y="84810"/>
                </a:lnTo>
                <a:lnTo>
                  <a:pt x="45719" y="109727"/>
                </a:lnTo>
                <a:lnTo>
                  <a:pt x="45719" y="347471"/>
                </a:lnTo>
                <a:lnTo>
                  <a:pt x="50749" y="372384"/>
                </a:lnTo>
                <a:lnTo>
                  <a:pt x="64465" y="392730"/>
                </a:lnTo>
                <a:lnTo>
                  <a:pt x="84810" y="406449"/>
                </a:lnTo>
                <a:lnTo>
                  <a:pt x="109728" y="411479"/>
                </a:lnTo>
                <a:lnTo>
                  <a:pt x="530352" y="411479"/>
                </a:lnTo>
                <a:lnTo>
                  <a:pt x="555264" y="406449"/>
                </a:lnTo>
                <a:lnTo>
                  <a:pt x="575610" y="392730"/>
                </a:lnTo>
                <a:lnTo>
                  <a:pt x="589329" y="372384"/>
                </a:lnTo>
                <a:lnTo>
                  <a:pt x="594359" y="347471"/>
                </a:lnTo>
                <a:lnTo>
                  <a:pt x="594359" y="109727"/>
                </a:lnTo>
                <a:lnTo>
                  <a:pt x="589329" y="84810"/>
                </a:lnTo>
                <a:lnTo>
                  <a:pt x="575610" y="64465"/>
                </a:lnTo>
                <a:lnTo>
                  <a:pt x="555264" y="50749"/>
                </a:lnTo>
                <a:lnTo>
                  <a:pt x="530352" y="45719"/>
                </a:lnTo>
                <a:lnTo>
                  <a:pt x="109728" y="45719"/>
                </a:lnTo>
                <a:close/>
              </a:path>
              <a:path w="640079" h="1188720">
                <a:moveTo>
                  <a:pt x="109728" y="594359"/>
                </a:moveTo>
                <a:lnTo>
                  <a:pt x="84810" y="599389"/>
                </a:lnTo>
                <a:lnTo>
                  <a:pt x="64465" y="613105"/>
                </a:lnTo>
                <a:lnTo>
                  <a:pt x="50749" y="633450"/>
                </a:lnTo>
                <a:lnTo>
                  <a:pt x="45719" y="658367"/>
                </a:lnTo>
                <a:lnTo>
                  <a:pt x="45719" y="1078991"/>
                </a:lnTo>
                <a:lnTo>
                  <a:pt x="50749" y="1103904"/>
                </a:lnTo>
                <a:lnTo>
                  <a:pt x="64465" y="1124250"/>
                </a:lnTo>
                <a:lnTo>
                  <a:pt x="84810" y="1137969"/>
                </a:lnTo>
                <a:lnTo>
                  <a:pt x="109728" y="1142999"/>
                </a:lnTo>
                <a:lnTo>
                  <a:pt x="530352" y="1142999"/>
                </a:lnTo>
                <a:lnTo>
                  <a:pt x="555264" y="1137969"/>
                </a:lnTo>
                <a:lnTo>
                  <a:pt x="575610" y="1124250"/>
                </a:lnTo>
                <a:lnTo>
                  <a:pt x="589329" y="1103904"/>
                </a:lnTo>
                <a:lnTo>
                  <a:pt x="594359" y="1078991"/>
                </a:lnTo>
                <a:lnTo>
                  <a:pt x="594359" y="658367"/>
                </a:lnTo>
                <a:lnTo>
                  <a:pt x="589329" y="633450"/>
                </a:lnTo>
                <a:lnTo>
                  <a:pt x="575610" y="613105"/>
                </a:lnTo>
                <a:lnTo>
                  <a:pt x="555264" y="599389"/>
                </a:lnTo>
                <a:lnTo>
                  <a:pt x="530352" y="594359"/>
                </a:lnTo>
                <a:lnTo>
                  <a:pt x="109728" y="594359"/>
                </a:lnTo>
                <a:close/>
              </a:path>
              <a:path w="640079" h="1188720">
                <a:moveTo>
                  <a:pt x="0" y="1188719"/>
                </a:moveTo>
                <a:lnTo>
                  <a:pt x="640080" y="1188719"/>
                </a:lnTo>
                <a:lnTo>
                  <a:pt x="640080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291320" y="7204198"/>
            <a:ext cx="50863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Times New Roman"/>
                <a:cs typeface="Times New Roman"/>
              </a:rPr>
              <a:t>CACHE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79166" y="7825988"/>
            <a:ext cx="333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CPU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381252" y="5022341"/>
            <a:ext cx="658495" cy="832485"/>
            <a:chOff x="1381252" y="5022341"/>
            <a:chExt cx="658495" cy="832485"/>
          </a:xfrm>
        </p:grpSpPr>
        <p:sp>
          <p:nvSpPr>
            <p:cNvPr id="52" name="object 52"/>
            <p:cNvSpPr/>
            <p:nvPr/>
          </p:nvSpPr>
          <p:spPr>
            <a:xfrm>
              <a:off x="1390396" y="5031485"/>
              <a:ext cx="640080" cy="548640"/>
            </a:xfrm>
            <a:custGeom>
              <a:avLst/>
              <a:gdLst/>
              <a:ahLst/>
              <a:cxnLst/>
              <a:rect l="l" t="t" r="r" b="b"/>
              <a:pathLst>
                <a:path w="640080" h="548639">
                  <a:moveTo>
                    <a:pt x="64007" y="0"/>
                  </a:moveTo>
                  <a:lnTo>
                    <a:pt x="39090" y="5029"/>
                  </a:lnTo>
                  <a:lnTo>
                    <a:pt x="18745" y="18745"/>
                  </a:lnTo>
                  <a:lnTo>
                    <a:pt x="5029" y="39090"/>
                  </a:lnTo>
                  <a:lnTo>
                    <a:pt x="0" y="64008"/>
                  </a:lnTo>
                  <a:lnTo>
                    <a:pt x="0" y="484631"/>
                  </a:lnTo>
                  <a:lnTo>
                    <a:pt x="5029" y="509544"/>
                  </a:lnTo>
                  <a:lnTo>
                    <a:pt x="18745" y="529890"/>
                  </a:lnTo>
                  <a:lnTo>
                    <a:pt x="39090" y="543609"/>
                  </a:lnTo>
                  <a:lnTo>
                    <a:pt x="64007" y="548639"/>
                  </a:lnTo>
                  <a:lnTo>
                    <a:pt x="576072" y="548639"/>
                  </a:lnTo>
                  <a:lnTo>
                    <a:pt x="600984" y="543609"/>
                  </a:lnTo>
                  <a:lnTo>
                    <a:pt x="621330" y="529890"/>
                  </a:lnTo>
                  <a:lnTo>
                    <a:pt x="635049" y="509544"/>
                  </a:lnTo>
                  <a:lnTo>
                    <a:pt x="640079" y="484631"/>
                  </a:lnTo>
                  <a:lnTo>
                    <a:pt x="640079" y="64008"/>
                  </a:lnTo>
                  <a:lnTo>
                    <a:pt x="635049" y="39090"/>
                  </a:lnTo>
                  <a:lnTo>
                    <a:pt x="621330" y="18745"/>
                  </a:lnTo>
                  <a:lnTo>
                    <a:pt x="600984" y="5029"/>
                  </a:lnTo>
                  <a:lnTo>
                    <a:pt x="576072" y="0"/>
                  </a:lnTo>
                  <a:lnTo>
                    <a:pt x="64007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10436" y="558012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274320"/>
                  </a:moveTo>
                  <a:lnTo>
                    <a:pt x="0" y="0"/>
                  </a:lnTo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295651" y="5022341"/>
            <a:ext cx="658495" cy="832485"/>
            <a:chOff x="2295651" y="5022341"/>
            <a:chExt cx="658495" cy="832485"/>
          </a:xfrm>
        </p:grpSpPr>
        <p:sp>
          <p:nvSpPr>
            <p:cNvPr id="55" name="object 55"/>
            <p:cNvSpPr/>
            <p:nvPr/>
          </p:nvSpPr>
          <p:spPr>
            <a:xfrm>
              <a:off x="2304795" y="5031485"/>
              <a:ext cx="640080" cy="548640"/>
            </a:xfrm>
            <a:custGeom>
              <a:avLst/>
              <a:gdLst/>
              <a:ahLst/>
              <a:cxnLst/>
              <a:rect l="l" t="t" r="r" b="b"/>
              <a:pathLst>
                <a:path w="640080" h="548639">
                  <a:moveTo>
                    <a:pt x="64008" y="0"/>
                  </a:moveTo>
                  <a:lnTo>
                    <a:pt x="39090" y="5029"/>
                  </a:lnTo>
                  <a:lnTo>
                    <a:pt x="18745" y="18745"/>
                  </a:lnTo>
                  <a:lnTo>
                    <a:pt x="5029" y="39090"/>
                  </a:lnTo>
                  <a:lnTo>
                    <a:pt x="0" y="64008"/>
                  </a:lnTo>
                  <a:lnTo>
                    <a:pt x="0" y="484631"/>
                  </a:lnTo>
                  <a:lnTo>
                    <a:pt x="5029" y="509544"/>
                  </a:lnTo>
                  <a:lnTo>
                    <a:pt x="18745" y="529890"/>
                  </a:lnTo>
                  <a:lnTo>
                    <a:pt x="39090" y="543609"/>
                  </a:lnTo>
                  <a:lnTo>
                    <a:pt x="64008" y="548639"/>
                  </a:lnTo>
                  <a:lnTo>
                    <a:pt x="576072" y="548639"/>
                  </a:lnTo>
                  <a:lnTo>
                    <a:pt x="600984" y="543609"/>
                  </a:lnTo>
                  <a:lnTo>
                    <a:pt x="621330" y="529890"/>
                  </a:lnTo>
                  <a:lnTo>
                    <a:pt x="635049" y="509544"/>
                  </a:lnTo>
                  <a:lnTo>
                    <a:pt x="640080" y="484631"/>
                  </a:lnTo>
                  <a:lnTo>
                    <a:pt x="640080" y="64008"/>
                  </a:lnTo>
                  <a:lnTo>
                    <a:pt x="635049" y="39090"/>
                  </a:lnTo>
                  <a:lnTo>
                    <a:pt x="621330" y="18745"/>
                  </a:lnTo>
                  <a:lnTo>
                    <a:pt x="600984" y="5029"/>
                  </a:lnTo>
                  <a:lnTo>
                    <a:pt x="576072" y="0"/>
                  </a:lnTo>
                  <a:lnTo>
                    <a:pt x="64008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24835" y="558012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274320"/>
                  </a:moveTo>
                  <a:lnTo>
                    <a:pt x="0" y="0"/>
                  </a:lnTo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210051" y="5022341"/>
            <a:ext cx="658495" cy="832485"/>
            <a:chOff x="3210051" y="5022341"/>
            <a:chExt cx="658495" cy="832485"/>
          </a:xfrm>
        </p:grpSpPr>
        <p:sp>
          <p:nvSpPr>
            <p:cNvPr id="58" name="object 58"/>
            <p:cNvSpPr/>
            <p:nvPr/>
          </p:nvSpPr>
          <p:spPr>
            <a:xfrm>
              <a:off x="3219195" y="5031485"/>
              <a:ext cx="640080" cy="548640"/>
            </a:xfrm>
            <a:custGeom>
              <a:avLst/>
              <a:gdLst/>
              <a:ahLst/>
              <a:cxnLst/>
              <a:rect l="l" t="t" r="r" b="b"/>
              <a:pathLst>
                <a:path w="640079" h="548639">
                  <a:moveTo>
                    <a:pt x="64007" y="0"/>
                  </a:moveTo>
                  <a:lnTo>
                    <a:pt x="39090" y="5029"/>
                  </a:lnTo>
                  <a:lnTo>
                    <a:pt x="18745" y="18745"/>
                  </a:lnTo>
                  <a:lnTo>
                    <a:pt x="5029" y="39090"/>
                  </a:lnTo>
                  <a:lnTo>
                    <a:pt x="0" y="64008"/>
                  </a:lnTo>
                  <a:lnTo>
                    <a:pt x="0" y="484631"/>
                  </a:lnTo>
                  <a:lnTo>
                    <a:pt x="5029" y="509544"/>
                  </a:lnTo>
                  <a:lnTo>
                    <a:pt x="18745" y="529890"/>
                  </a:lnTo>
                  <a:lnTo>
                    <a:pt x="39090" y="543609"/>
                  </a:lnTo>
                  <a:lnTo>
                    <a:pt x="64007" y="548639"/>
                  </a:lnTo>
                  <a:lnTo>
                    <a:pt x="576071" y="548639"/>
                  </a:lnTo>
                  <a:lnTo>
                    <a:pt x="600984" y="543609"/>
                  </a:lnTo>
                  <a:lnTo>
                    <a:pt x="621330" y="529890"/>
                  </a:lnTo>
                  <a:lnTo>
                    <a:pt x="635049" y="509544"/>
                  </a:lnTo>
                  <a:lnTo>
                    <a:pt x="640080" y="484631"/>
                  </a:lnTo>
                  <a:lnTo>
                    <a:pt x="640080" y="64008"/>
                  </a:lnTo>
                  <a:lnTo>
                    <a:pt x="635049" y="39090"/>
                  </a:lnTo>
                  <a:lnTo>
                    <a:pt x="621330" y="18745"/>
                  </a:lnTo>
                  <a:lnTo>
                    <a:pt x="600984" y="5029"/>
                  </a:lnTo>
                  <a:lnTo>
                    <a:pt x="576071" y="0"/>
                  </a:lnTo>
                  <a:lnTo>
                    <a:pt x="64007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39235" y="558012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274320"/>
                  </a:moveTo>
                  <a:lnTo>
                    <a:pt x="0" y="0"/>
                  </a:lnTo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5770359" y="5022341"/>
            <a:ext cx="658495" cy="832485"/>
            <a:chOff x="5770359" y="5022341"/>
            <a:chExt cx="658495" cy="832485"/>
          </a:xfrm>
        </p:grpSpPr>
        <p:sp>
          <p:nvSpPr>
            <p:cNvPr id="61" name="object 61"/>
            <p:cNvSpPr/>
            <p:nvPr/>
          </p:nvSpPr>
          <p:spPr>
            <a:xfrm>
              <a:off x="5779503" y="5031485"/>
              <a:ext cx="640080" cy="548640"/>
            </a:xfrm>
            <a:custGeom>
              <a:avLst/>
              <a:gdLst/>
              <a:ahLst/>
              <a:cxnLst/>
              <a:rect l="l" t="t" r="r" b="b"/>
              <a:pathLst>
                <a:path w="640079" h="548639">
                  <a:moveTo>
                    <a:pt x="64008" y="0"/>
                  </a:move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484631"/>
                  </a:lnTo>
                  <a:lnTo>
                    <a:pt x="5030" y="509544"/>
                  </a:lnTo>
                  <a:lnTo>
                    <a:pt x="18749" y="529890"/>
                  </a:lnTo>
                  <a:lnTo>
                    <a:pt x="39095" y="543609"/>
                  </a:lnTo>
                  <a:lnTo>
                    <a:pt x="64008" y="548639"/>
                  </a:lnTo>
                  <a:lnTo>
                    <a:pt x="576072" y="548639"/>
                  </a:lnTo>
                  <a:lnTo>
                    <a:pt x="600989" y="543609"/>
                  </a:lnTo>
                  <a:lnTo>
                    <a:pt x="621334" y="529890"/>
                  </a:lnTo>
                  <a:lnTo>
                    <a:pt x="635050" y="509544"/>
                  </a:lnTo>
                  <a:lnTo>
                    <a:pt x="640079" y="484631"/>
                  </a:lnTo>
                  <a:lnTo>
                    <a:pt x="640079" y="64008"/>
                  </a:lnTo>
                  <a:lnTo>
                    <a:pt x="635050" y="39090"/>
                  </a:lnTo>
                  <a:lnTo>
                    <a:pt x="621334" y="18745"/>
                  </a:lnTo>
                  <a:lnTo>
                    <a:pt x="600989" y="5029"/>
                  </a:lnTo>
                  <a:lnTo>
                    <a:pt x="576072" y="0"/>
                  </a:lnTo>
                  <a:lnTo>
                    <a:pt x="64008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99543" y="558012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274320"/>
                  </a:moveTo>
                  <a:lnTo>
                    <a:pt x="0" y="0"/>
                  </a:lnTo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692148" y="6768845"/>
            <a:ext cx="4453255" cy="2067560"/>
            <a:chOff x="1692148" y="6768845"/>
            <a:chExt cx="4453255" cy="2067560"/>
          </a:xfrm>
        </p:grpSpPr>
        <p:sp>
          <p:nvSpPr>
            <p:cNvPr id="64" name="object 64"/>
            <p:cNvSpPr/>
            <p:nvPr/>
          </p:nvSpPr>
          <p:spPr>
            <a:xfrm>
              <a:off x="1710436" y="6768845"/>
              <a:ext cx="4389120" cy="320040"/>
            </a:xfrm>
            <a:custGeom>
              <a:avLst/>
              <a:gdLst/>
              <a:ahLst/>
              <a:cxnLst/>
              <a:rect l="l" t="t" r="r" b="b"/>
              <a:pathLst>
                <a:path w="4389120" h="320040">
                  <a:moveTo>
                    <a:pt x="0" y="320039"/>
                  </a:moveTo>
                  <a:lnTo>
                    <a:pt x="0" y="0"/>
                  </a:lnTo>
                </a:path>
                <a:path w="4389120" h="320040">
                  <a:moveTo>
                    <a:pt x="914400" y="320039"/>
                  </a:moveTo>
                  <a:lnTo>
                    <a:pt x="914400" y="0"/>
                  </a:lnTo>
                </a:path>
                <a:path w="4389120" h="320040">
                  <a:moveTo>
                    <a:pt x="1828800" y="320039"/>
                  </a:moveTo>
                  <a:lnTo>
                    <a:pt x="1828800" y="0"/>
                  </a:lnTo>
                </a:path>
                <a:path w="4389120" h="320040">
                  <a:moveTo>
                    <a:pt x="4389107" y="320039"/>
                  </a:moveTo>
                  <a:lnTo>
                    <a:pt x="4389107" y="0"/>
                  </a:lnTo>
                </a:path>
              </a:pathLst>
            </a:custGeom>
            <a:ln w="36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62967" y="7408925"/>
              <a:ext cx="73660" cy="365760"/>
            </a:xfrm>
            <a:custGeom>
              <a:avLst/>
              <a:gdLst/>
              <a:ahLst/>
              <a:cxnLst/>
              <a:rect l="l" t="t" r="r" b="b"/>
              <a:pathLst>
                <a:path w="73660" h="365759">
                  <a:moveTo>
                    <a:pt x="36575" y="365760"/>
                  </a:moveTo>
                  <a:lnTo>
                    <a:pt x="36575" y="0"/>
                  </a:lnTo>
                </a:path>
                <a:path w="73660" h="365759">
                  <a:moveTo>
                    <a:pt x="0" y="146304"/>
                  </a:moveTo>
                  <a:lnTo>
                    <a:pt x="36575" y="0"/>
                  </a:lnTo>
                  <a:lnTo>
                    <a:pt x="73151" y="146304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76396" y="8094725"/>
              <a:ext cx="2240280" cy="382270"/>
            </a:xfrm>
            <a:custGeom>
              <a:avLst/>
              <a:gdLst/>
              <a:ahLst/>
              <a:cxnLst/>
              <a:rect l="l" t="t" r="r" b="b"/>
              <a:pathLst>
                <a:path w="2240279" h="382270">
                  <a:moveTo>
                    <a:pt x="2240267" y="0"/>
                  </a:moveTo>
                  <a:lnTo>
                    <a:pt x="2180999" y="55515"/>
                  </a:lnTo>
                  <a:lnTo>
                    <a:pt x="2130424" y="101745"/>
                  </a:lnTo>
                  <a:lnTo>
                    <a:pt x="2087342" y="139689"/>
                  </a:lnTo>
                  <a:lnTo>
                    <a:pt x="2050553" y="170347"/>
                  </a:lnTo>
                  <a:lnTo>
                    <a:pt x="2018857" y="194718"/>
                  </a:lnTo>
                  <a:lnTo>
                    <a:pt x="1965947" y="228600"/>
                  </a:lnTo>
                  <a:lnTo>
                    <a:pt x="1927440" y="246989"/>
                  </a:lnTo>
                  <a:lnTo>
                    <a:pt x="1880445" y="265815"/>
                  </a:lnTo>
                  <a:lnTo>
                    <a:pt x="1827283" y="284553"/>
                  </a:lnTo>
                  <a:lnTo>
                    <a:pt x="1770275" y="302679"/>
                  </a:lnTo>
                  <a:lnTo>
                    <a:pt x="1711741" y="319667"/>
                  </a:lnTo>
                  <a:lnTo>
                    <a:pt x="1654002" y="334994"/>
                  </a:lnTo>
                  <a:lnTo>
                    <a:pt x="1599378" y="348135"/>
                  </a:lnTo>
                  <a:lnTo>
                    <a:pt x="1550191" y="358565"/>
                  </a:lnTo>
                  <a:lnTo>
                    <a:pt x="1508759" y="365760"/>
                  </a:lnTo>
                  <a:lnTo>
                    <a:pt x="1429137" y="374105"/>
                  </a:lnTo>
                  <a:lnTo>
                    <a:pt x="1381953" y="377096"/>
                  </a:lnTo>
                  <a:lnTo>
                    <a:pt x="1331084" y="379333"/>
                  </a:lnTo>
                  <a:lnTo>
                    <a:pt x="1277454" y="380841"/>
                  </a:lnTo>
                  <a:lnTo>
                    <a:pt x="1221987" y="381646"/>
                  </a:lnTo>
                  <a:lnTo>
                    <a:pt x="1165607" y="381771"/>
                  </a:lnTo>
                  <a:lnTo>
                    <a:pt x="1109237" y="381243"/>
                  </a:lnTo>
                  <a:lnTo>
                    <a:pt x="1053802" y="380087"/>
                  </a:lnTo>
                  <a:lnTo>
                    <a:pt x="1000223" y="378327"/>
                  </a:lnTo>
                  <a:lnTo>
                    <a:pt x="949426" y="375989"/>
                  </a:lnTo>
                  <a:lnTo>
                    <a:pt x="902334" y="373099"/>
                  </a:lnTo>
                  <a:lnTo>
                    <a:pt x="859871" y="369680"/>
                  </a:lnTo>
                  <a:lnTo>
                    <a:pt x="783584" y="360344"/>
                  </a:lnTo>
                  <a:lnTo>
                    <a:pt x="737494" y="352969"/>
                  </a:lnTo>
                  <a:lnTo>
                    <a:pt x="686228" y="343818"/>
                  </a:lnTo>
                  <a:lnTo>
                    <a:pt x="631324" y="333073"/>
                  </a:lnTo>
                  <a:lnTo>
                    <a:pt x="574320" y="320917"/>
                  </a:lnTo>
                  <a:lnTo>
                    <a:pt x="516753" y="307533"/>
                  </a:lnTo>
                  <a:lnTo>
                    <a:pt x="460163" y="293105"/>
                  </a:lnTo>
                  <a:lnTo>
                    <a:pt x="406086" y="277814"/>
                  </a:lnTo>
                  <a:lnTo>
                    <a:pt x="356061" y="261845"/>
                  </a:lnTo>
                  <a:lnTo>
                    <a:pt x="311626" y="245379"/>
                  </a:lnTo>
                  <a:lnTo>
                    <a:pt x="274319" y="228600"/>
                  </a:lnTo>
                  <a:lnTo>
                    <a:pt x="220593" y="195325"/>
                  </a:lnTo>
                  <a:lnTo>
                    <a:pt x="188734" y="171075"/>
                  </a:lnTo>
                  <a:lnTo>
                    <a:pt x="151945" y="140417"/>
                  </a:lnTo>
                  <a:lnTo>
                    <a:pt x="109025" y="102352"/>
                  </a:lnTo>
                  <a:lnTo>
                    <a:pt x="58777" y="55879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6396" y="8094725"/>
              <a:ext cx="131445" cy="128270"/>
            </a:xfrm>
            <a:custGeom>
              <a:avLst/>
              <a:gdLst/>
              <a:ahLst/>
              <a:cxnLst/>
              <a:rect l="l" t="t" r="r" b="b"/>
              <a:pathLst>
                <a:path w="131445" h="128270">
                  <a:moveTo>
                    <a:pt x="80187" y="127711"/>
                  </a:moveTo>
                  <a:lnTo>
                    <a:pt x="0" y="0"/>
                  </a:lnTo>
                  <a:lnTo>
                    <a:pt x="130860" y="74942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24836" y="8094725"/>
              <a:ext cx="3246120" cy="597535"/>
            </a:xfrm>
            <a:custGeom>
              <a:avLst/>
              <a:gdLst/>
              <a:ahLst/>
              <a:cxnLst/>
              <a:rect l="l" t="t" r="r" b="b"/>
              <a:pathLst>
                <a:path w="3246120" h="597534">
                  <a:moveTo>
                    <a:pt x="3246107" y="0"/>
                  </a:moveTo>
                  <a:lnTo>
                    <a:pt x="3205020" y="67322"/>
                  </a:lnTo>
                  <a:lnTo>
                    <a:pt x="3168847" y="124963"/>
                  </a:lnTo>
                  <a:lnTo>
                    <a:pt x="3136919" y="173862"/>
                  </a:lnTo>
                  <a:lnTo>
                    <a:pt x="3108566" y="214955"/>
                  </a:lnTo>
                  <a:lnTo>
                    <a:pt x="3083118" y="249181"/>
                  </a:lnTo>
                  <a:lnTo>
                    <a:pt x="3038258" y="300786"/>
                  </a:lnTo>
                  <a:lnTo>
                    <a:pt x="2982048" y="345372"/>
                  </a:lnTo>
                  <a:lnTo>
                    <a:pt x="2935874" y="371740"/>
                  </a:lnTo>
                  <a:lnTo>
                    <a:pt x="2883944" y="397625"/>
                  </a:lnTo>
                  <a:lnTo>
                    <a:pt x="2831216" y="421510"/>
                  </a:lnTo>
                  <a:lnTo>
                    <a:pt x="2782648" y="441874"/>
                  </a:lnTo>
                  <a:lnTo>
                    <a:pt x="2743200" y="457200"/>
                  </a:lnTo>
                  <a:lnTo>
                    <a:pt x="2705766" y="470341"/>
                  </a:lnTo>
                  <a:lnTo>
                    <a:pt x="2661331" y="484727"/>
                  </a:lnTo>
                  <a:lnTo>
                    <a:pt x="2611399" y="499899"/>
                  </a:lnTo>
                  <a:lnTo>
                    <a:pt x="2557473" y="515397"/>
                  </a:lnTo>
                  <a:lnTo>
                    <a:pt x="2501060" y="530760"/>
                  </a:lnTo>
                  <a:lnTo>
                    <a:pt x="2443661" y="545529"/>
                  </a:lnTo>
                  <a:lnTo>
                    <a:pt x="2386783" y="559244"/>
                  </a:lnTo>
                  <a:lnTo>
                    <a:pt x="2331930" y="571444"/>
                  </a:lnTo>
                  <a:lnTo>
                    <a:pt x="2280605" y="581670"/>
                  </a:lnTo>
                  <a:lnTo>
                    <a:pt x="2234313" y="589462"/>
                  </a:lnTo>
                  <a:lnTo>
                    <a:pt x="2194560" y="594360"/>
                  </a:lnTo>
                  <a:lnTo>
                    <a:pt x="2154663" y="596797"/>
                  </a:lnTo>
                  <a:lnTo>
                    <a:pt x="2108924" y="597539"/>
                  </a:lnTo>
                  <a:lnTo>
                    <a:pt x="2058329" y="596791"/>
                  </a:lnTo>
                  <a:lnTo>
                    <a:pt x="2003862" y="594757"/>
                  </a:lnTo>
                  <a:lnTo>
                    <a:pt x="1946509" y="591641"/>
                  </a:lnTo>
                  <a:lnTo>
                    <a:pt x="1887254" y="587648"/>
                  </a:lnTo>
                  <a:lnTo>
                    <a:pt x="1827085" y="582982"/>
                  </a:lnTo>
                  <a:lnTo>
                    <a:pt x="1766986" y="577847"/>
                  </a:lnTo>
                  <a:lnTo>
                    <a:pt x="1707941" y="572448"/>
                  </a:lnTo>
                  <a:lnTo>
                    <a:pt x="1650938" y="566989"/>
                  </a:lnTo>
                  <a:lnTo>
                    <a:pt x="1596961" y="561674"/>
                  </a:lnTo>
                  <a:lnTo>
                    <a:pt x="1546995" y="556708"/>
                  </a:lnTo>
                  <a:lnTo>
                    <a:pt x="1502026" y="552295"/>
                  </a:lnTo>
                  <a:lnTo>
                    <a:pt x="1463039" y="548640"/>
                  </a:lnTo>
                  <a:lnTo>
                    <a:pt x="1424369" y="545244"/>
                  </a:lnTo>
                  <a:lnTo>
                    <a:pt x="1380029" y="541460"/>
                  </a:lnTo>
                  <a:lnTo>
                    <a:pt x="1330895" y="537288"/>
                  </a:lnTo>
                  <a:lnTo>
                    <a:pt x="1277842" y="532727"/>
                  </a:lnTo>
                  <a:lnTo>
                    <a:pt x="1221745" y="527780"/>
                  </a:lnTo>
                  <a:lnTo>
                    <a:pt x="1163478" y="522447"/>
                  </a:lnTo>
                  <a:lnTo>
                    <a:pt x="1103917" y="516729"/>
                  </a:lnTo>
                  <a:lnTo>
                    <a:pt x="1043936" y="510626"/>
                  </a:lnTo>
                  <a:lnTo>
                    <a:pt x="984410" y="504139"/>
                  </a:lnTo>
                  <a:lnTo>
                    <a:pt x="926213" y="497269"/>
                  </a:lnTo>
                  <a:lnTo>
                    <a:pt x="870222" y="490017"/>
                  </a:lnTo>
                  <a:lnTo>
                    <a:pt x="817310" y="482383"/>
                  </a:lnTo>
                  <a:lnTo>
                    <a:pt x="768352" y="474369"/>
                  </a:lnTo>
                  <a:lnTo>
                    <a:pt x="724224" y="465974"/>
                  </a:lnTo>
                  <a:lnTo>
                    <a:pt x="685800" y="457200"/>
                  </a:lnTo>
                  <a:lnTo>
                    <a:pt x="648656" y="447136"/>
                  </a:lnTo>
                  <a:lnTo>
                    <a:pt x="604982" y="434144"/>
                  </a:lnTo>
                  <a:lnTo>
                    <a:pt x="556512" y="418638"/>
                  </a:lnTo>
                  <a:lnTo>
                    <a:pt x="504979" y="401028"/>
                  </a:lnTo>
                  <a:lnTo>
                    <a:pt x="452118" y="381728"/>
                  </a:lnTo>
                  <a:lnTo>
                    <a:pt x="399664" y="361151"/>
                  </a:lnTo>
                  <a:lnTo>
                    <a:pt x="349350" y="339709"/>
                  </a:lnTo>
                  <a:lnTo>
                    <a:pt x="302912" y="317814"/>
                  </a:lnTo>
                  <a:lnTo>
                    <a:pt x="262084" y="295880"/>
                  </a:lnTo>
                  <a:lnTo>
                    <a:pt x="228600" y="274319"/>
                  </a:lnTo>
                  <a:lnTo>
                    <a:pt x="180823" y="232350"/>
                  </a:lnTo>
                  <a:lnTo>
                    <a:pt x="153673" y="202842"/>
                  </a:lnTo>
                  <a:lnTo>
                    <a:pt x="123016" y="166052"/>
                  </a:lnTo>
                  <a:lnTo>
                    <a:pt x="87851" y="120782"/>
                  </a:lnTo>
                  <a:lnTo>
                    <a:pt x="47178" y="65831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24836" y="8094725"/>
              <a:ext cx="114935" cy="140970"/>
            </a:xfrm>
            <a:custGeom>
              <a:avLst/>
              <a:gdLst/>
              <a:ahLst/>
              <a:cxnLst/>
              <a:rect l="l" t="t" r="r" b="b"/>
              <a:pathLst>
                <a:path w="114935" h="140970">
                  <a:moveTo>
                    <a:pt x="54711" y="140525"/>
                  </a:moveTo>
                  <a:lnTo>
                    <a:pt x="0" y="0"/>
                  </a:lnTo>
                  <a:lnTo>
                    <a:pt x="114401" y="98247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10436" y="8094725"/>
              <a:ext cx="4206240" cy="732155"/>
            </a:xfrm>
            <a:custGeom>
              <a:avLst/>
              <a:gdLst/>
              <a:ahLst/>
              <a:cxnLst/>
              <a:rect l="l" t="t" r="r" b="b"/>
              <a:pathLst>
                <a:path w="4206240" h="732154">
                  <a:moveTo>
                    <a:pt x="4206227" y="0"/>
                  </a:moveTo>
                  <a:lnTo>
                    <a:pt x="4167038" y="67437"/>
                  </a:lnTo>
                  <a:lnTo>
                    <a:pt x="4132394" y="126419"/>
                  </a:lnTo>
                  <a:lnTo>
                    <a:pt x="4101824" y="177698"/>
                  </a:lnTo>
                  <a:lnTo>
                    <a:pt x="4074859" y="222027"/>
                  </a:lnTo>
                  <a:lnTo>
                    <a:pt x="4051027" y="260158"/>
                  </a:lnTo>
                  <a:lnTo>
                    <a:pt x="4029858" y="292845"/>
                  </a:lnTo>
                  <a:lnTo>
                    <a:pt x="3993628" y="344893"/>
                  </a:lnTo>
                  <a:lnTo>
                    <a:pt x="3949516" y="399646"/>
                  </a:lnTo>
                  <a:lnTo>
                    <a:pt x="3912798" y="441020"/>
                  </a:lnTo>
                  <a:lnTo>
                    <a:pt x="3871847" y="483739"/>
                  </a:lnTo>
                  <a:lnTo>
                    <a:pt x="3831039" y="521660"/>
                  </a:lnTo>
                  <a:lnTo>
                    <a:pt x="3794747" y="548640"/>
                  </a:lnTo>
                  <a:lnTo>
                    <a:pt x="3756260" y="568464"/>
                  </a:lnTo>
                  <a:lnTo>
                    <a:pt x="3709172" y="587843"/>
                  </a:lnTo>
                  <a:lnTo>
                    <a:pt x="3655849" y="606475"/>
                  </a:lnTo>
                  <a:lnTo>
                    <a:pt x="3598659" y="624062"/>
                  </a:lnTo>
                  <a:lnTo>
                    <a:pt x="3539969" y="640302"/>
                  </a:lnTo>
                  <a:lnTo>
                    <a:pt x="3482147" y="654896"/>
                  </a:lnTo>
                  <a:lnTo>
                    <a:pt x="3427560" y="667544"/>
                  </a:lnTo>
                  <a:lnTo>
                    <a:pt x="3378575" y="677945"/>
                  </a:lnTo>
                  <a:lnTo>
                    <a:pt x="3337560" y="685800"/>
                  </a:lnTo>
                  <a:lnTo>
                    <a:pt x="3298438" y="692029"/>
                  </a:lnTo>
                  <a:lnTo>
                    <a:pt x="3253298" y="697909"/>
                  </a:lnTo>
                  <a:lnTo>
                    <a:pt x="3203139" y="703412"/>
                  </a:lnTo>
                  <a:lnTo>
                    <a:pt x="3148960" y="708513"/>
                  </a:lnTo>
                  <a:lnTo>
                    <a:pt x="3091762" y="713184"/>
                  </a:lnTo>
                  <a:lnTo>
                    <a:pt x="3032543" y="717400"/>
                  </a:lnTo>
                  <a:lnTo>
                    <a:pt x="2972304" y="721132"/>
                  </a:lnTo>
                  <a:lnTo>
                    <a:pt x="2912045" y="724356"/>
                  </a:lnTo>
                  <a:lnTo>
                    <a:pt x="2852765" y="727044"/>
                  </a:lnTo>
                  <a:lnTo>
                    <a:pt x="2795463" y="729170"/>
                  </a:lnTo>
                  <a:lnTo>
                    <a:pt x="2741140" y="730707"/>
                  </a:lnTo>
                  <a:lnTo>
                    <a:pt x="2690795" y="731629"/>
                  </a:lnTo>
                  <a:lnTo>
                    <a:pt x="2645429" y="731908"/>
                  </a:lnTo>
                  <a:lnTo>
                    <a:pt x="2606040" y="731520"/>
                  </a:lnTo>
                  <a:lnTo>
                    <a:pt x="2528453" y="729050"/>
                  </a:lnTo>
                  <a:lnTo>
                    <a:pt x="2484876" y="727071"/>
                  </a:lnTo>
                  <a:lnTo>
                    <a:pt x="2438487" y="724624"/>
                  </a:lnTo>
                  <a:lnTo>
                    <a:pt x="2389570" y="721730"/>
                  </a:lnTo>
                  <a:lnTo>
                    <a:pt x="2338408" y="718409"/>
                  </a:lnTo>
                  <a:lnTo>
                    <a:pt x="2285285" y="714681"/>
                  </a:lnTo>
                  <a:lnTo>
                    <a:pt x="2230484" y="710569"/>
                  </a:lnTo>
                  <a:lnTo>
                    <a:pt x="2174287" y="706092"/>
                  </a:lnTo>
                  <a:lnTo>
                    <a:pt x="2116980" y="701272"/>
                  </a:lnTo>
                  <a:lnTo>
                    <a:pt x="2058844" y="696129"/>
                  </a:lnTo>
                  <a:lnTo>
                    <a:pt x="2000164" y="690683"/>
                  </a:lnTo>
                  <a:lnTo>
                    <a:pt x="1941223" y="684957"/>
                  </a:lnTo>
                  <a:lnTo>
                    <a:pt x="1882304" y="678969"/>
                  </a:lnTo>
                  <a:lnTo>
                    <a:pt x="1823691" y="672742"/>
                  </a:lnTo>
                  <a:lnTo>
                    <a:pt x="1765666" y="666296"/>
                  </a:lnTo>
                  <a:lnTo>
                    <a:pt x="1708514" y="659652"/>
                  </a:lnTo>
                  <a:lnTo>
                    <a:pt x="1652518" y="652830"/>
                  </a:lnTo>
                  <a:lnTo>
                    <a:pt x="1597961" y="645852"/>
                  </a:lnTo>
                  <a:lnTo>
                    <a:pt x="1545126" y="638737"/>
                  </a:lnTo>
                  <a:lnTo>
                    <a:pt x="1494297" y="631508"/>
                  </a:lnTo>
                  <a:lnTo>
                    <a:pt x="1445757" y="624184"/>
                  </a:lnTo>
                  <a:lnTo>
                    <a:pt x="1399791" y="616786"/>
                  </a:lnTo>
                  <a:lnTo>
                    <a:pt x="1356680" y="609336"/>
                  </a:lnTo>
                  <a:lnTo>
                    <a:pt x="1316708" y="601853"/>
                  </a:lnTo>
                  <a:lnTo>
                    <a:pt x="1243085" y="585906"/>
                  </a:lnTo>
                  <a:lnTo>
                    <a:pt x="1201448" y="575585"/>
                  </a:lnTo>
                  <a:lnTo>
                    <a:pt x="1155878" y="563578"/>
                  </a:lnTo>
                  <a:lnTo>
                    <a:pt x="1107004" y="550065"/>
                  </a:lnTo>
                  <a:lnTo>
                    <a:pt x="1055455" y="535229"/>
                  </a:lnTo>
                  <a:lnTo>
                    <a:pt x="1001860" y="519251"/>
                  </a:lnTo>
                  <a:lnTo>
                    <a:pt x="946849" y="502313"/>
                  </a:lnTo>
                  <a:lnTo>
                    <a:pt x="891049" y="484596"/>
                  </a:lnTo>
                  <a:lnTo>
                    <a:pt x="835091" y="466281"/>
                  </a:lnTo>
                  <a:lnTo>
                    <a:pt x="779603" y="447551"/>
                  </a:lnTo>
                  <a:lnTo>
                    <a:pt x="725214" y="428586"/>
                  </a:lnTo>
                  <a:lnTo>
                    <a:pt x="672554" y="409568"/>
                  </a:lnTo>
                  <a:lnTo>
                    <a:pt x="622251" y="390679"/>
                  </a:lnTo>
                  <a:lnTo>
                    <a:pt x="574936" y="372100"/>
                  </a:lnTo>
                  <a:lnTo>
                    <a:pt x="531236" y="354013"/>
                  </a:lnTo>
                  <a:lnTo>
                    <a:pt x="491781" y="336599"/>
                  </a:lnTo>
                  <a:lnTo>
                    <a:pt x="457200" y="320040"/>
                  </a:lnTo>
                  <a:lnTo>
                    <a:pt x="406211" y="292008"/>
                  </a:lnTo>
                  <a:lnTo>
                    <a:pt x="345748" y="253939"/>
                  </a:lnTo>
                  <a:lnTo>
                    <a:pt x="310675" y="230239"/>
                  </a:lnTo>
                  <a:lnTo>
                    <a:pt x="271687" y="202948"/>
                  </a:lnTo>
                  <a:lnTo>
                    <a:pt x="228270" y="171705"/>
                  </a:lnTo>
                  <a:lnTo>
                    <a:pt x="179908" y="136149"/>
                  </a:lnTo>
                  <a:lnTo>
                    <a:pt x="126086" y="95920"/>
                  </a:lnTo>
                  <a:lnTo>
                    <a:pt x="66288" y="50657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10436" y="8094725"/>
              <a:ext cx="138430" cy="118110"/>
            </a:xfrm>
            <a:custGeom>
              <a:avLst/>
              <a:gdLst/>
              <a:ahLst/>
              <a:cxnLst/>
              <a:rect l="l" t="t" r="r" b="b"/>
              <a:pathLst>
                <a:path w="138430" h="118109">
                  <a:moveTo>
                    <a:pt x="93814" y="118071"/>
                  </a:moveTo>
                  <a:lnTo>
                    <a:pt x="0" y="0"/>
                  </a:lnTo>
                  <a:lnTo>
                    <a:pt x="138341" y="60032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390396" y="5854446"/>
            <a:ext cx="5029200" cy="91440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COMMUNICATION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spc="-10" dirty="0">
                <a:latin typeface="Times New Roman"/>
                <a:cs typeface="Times New Roman"/>
              </a:rPr>
              <a:t>NETWORK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77506" y="7377934"/>
            <a:ext cx="6838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  <a:tab pos="597535" algn="l"/>
              </a:tabLst>
            </a:pPr>
            <a:r>
              <a:rPr sz="2300" spc="-50" dirty="0">
                <a:latin typeface="Times New Roman"/>
                <a:cs typeface="Times New Roman"/>
              </a:rPr>
              <a:t>.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.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77506" y="5091934"/>
            <a:ext cx="6838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  <a:tab pos="597535" algn="l"/>
              </a:tabLst>
            </a:pPr>
            <a:r>
              <a:rPr sz="2300" spc="-50" dirty="0">
                <a:latin typeface="Times New Roman"/>
                <a:cs typeface="Times New Roman"/>
              </a:rPr>
              <a:t>.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.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40923" y="8859260"/>
            <a:ext cx="144272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latin typeface="Times New Roman"/>
                <a:cs typeface="Times New Roman"/>
              </a:rPr>
              <a:t>Cross</a:t>
            </a:r>
            <a:r>
              <a:rPr sz="1450" spc="-4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Interrogation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89125" y="5201665"/>
            <a:ext cx="6432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" dirty="0">
                <a:latin typeface="Times New Roman"/>
                <a:cs typeface="Times New Roman"/>
              </a:rPr>
              <a:t>MEMORY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03597" y="5201665"/>
            <a:ext cx="6432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" dirty="0">
                <a:latin typeface="Times New Roman"/>
                <a:cs typeface="Times New Roman"/>
              </a:rPr>
              <a:t>MEMORY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18069" y="5201665"/>
            <a:ext cx="6432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" dirty="0">
                <a:latin typeface="Times New Roman"/>
                <a:cs typeface="Times New Roman"/>
              </a:rPr>
              <a:t>MEMORY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78460" y="5201665"/>
            <a:ext cx="6432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" dirty="0">
                <a:latin typeface="Times New Roman"/>
                <a:cs typeface="Times New Roman"/>
              </a:rPr>
              <a:t>MEMORY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0" name="Arrow: Up 79">
            <a:extLst>
              <a:ext uri="{FF2B5EF4-FFF2-40B4-BE49-F238E27FC236}">
                <a16:creationId xmlns:a16="http://schemas.microsoft.com/office/drawing/2014/main" id="{C3CFE46F-3A70-BA9A-6F4B-4C0F4A3EEC12}"/>
              </a:ext>
            </a:extLst>
          </p:cNvPr>
          <p:cNvSpPr/>
          <p:nvPr/>
        </p:nvSpPr>
        <p:spPr>
          <a:xfrm>
            <a:off x="5356878" y="2289378"/>
            <a:ext cx="842754" cy="201098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Data further away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674" y="484377"/>
            <a:ext cx="5620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Calibri"/>
                <a:cs typeface="Calibri"/>
              </a:rPr>
              <a:t>Shared</a:t>
            </a:r>
            <a:r>
              <a:rPr sz="4400" i="0" spc="-114" dirty="0">
                <a:latin typeface="Calibri"/>
                <a:cs typeface="Calibri"/>
              </a:rPr>
              <a:t> </a:t>
            </a:r>
            <a:r>
              <a:rPr sz="4400" i="0" dirty="0">
                <a:latin typeface="Calibri"/>
                <a:cs typeface="Calibri"/>
              </a:rPr>
              <a:t>Disk</a:t>
            </a:r>
            <a:r>
              <a:rPr sz="4400" i="0" spc="-105" dirty="0">
                <a:latin typeface="Calibri"/>
                <a:cs typeface="Calibri"/>
              </a:rPr>
              <a:t> </a:t>
            </a:r>
            <a:r>
              <a:rPr sz="4400" i="0" spc="-10" dirty="0">
                <a:latin typeface="Calibri"/>
                <a:cs typeface="Calibri"/>
              </a:rPr>
              <a:t>Architecture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" y="1828800"/>
            <a:ext cx="5514340" cy="2311400"/>
            <a:chOff x="477012" y="1816586"/>
            <a:chExt cx="5514340" cy="2311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1816586"/>
              <a:ext cx="941832" cy="641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012" y="1816586"/>
              <a:ext cx="941831" cy="6416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012" y="1816586"/>
              <a:ext cx="941831" cy="6416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9012" y="1816586"/>
              <a:ext cx="941831" cy="6416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600" y="2895600"/>
              <a:ext cx="5182235" cy="1219200"/>
            </a:xfrm>
            <a:custGeom>
              <a:avLst/>
              <a:gdLst/>
              <a:ahLst/>
              <a:cxnLst/>
              <a:rect l="l" t="t" r="r" b="b"/>
              <a:pathLst>
                <a:path w="5182235" h="1219200">
                  <a:moveTo>
                    <a:pt x="5181854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5181854" y="1219200"/>
                  </a:lnTo>
                  <a:lnTo>
                    <a:pt x="5181854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2895600"/>
              <a:ext cx="5182235" cy="1219200"/>
            </a:xfrm>
            <a:custGeom>
              <a:avLst/>
              <a:gdLst/>
              <a:ahLst/>
              <a:cxnLst/>
              <a:rect l="l" t="t" r="r" b="b"/>
              <a:pathLst>
                <a:path w="5182235" h="1219200">
                  <a:moveTo>
                    <a:pt x="0" y="1219200"/>
                  </a:moveTo>
                  <a:lnTo>
                    <a:pt x="5181854" y="1219200"/>
                  </a:lnTo>
                  <a:lnTo>
                    <a:pt x="5181854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7288" y="3202073"/>
            <a:ext cx="515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Communication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Network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9488" y="4495314"/>
            <a:ext cx="939800" cy="787400"/>
            <a:chOff x="444500" y="4483100"/>
            <a:chExt cx="939800" cy="787400"/>
          </a:xfrm>
        </p:grpSpPr>
        <p:sp>
          <p:nvSpPr>
            <p:cNvPr id="12" name="object 12"/>
            <p:cNvSpPr/>
            <p:nvPr/>
          </p:nvSpPr>
          <p:spPr>
            <a:xfrm>
              <a:off x="457200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7874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1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8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787400" y="762000"/>
                  </a:lnTo>
                  <a:lnTo>
                    <a:pt x="836818" y="752014"/>
                  </a:lnTo>
                  <a:lnTo>
                    <a:pt x="877189" y="724788"/>
                  </a:lnTo>
                  <a:lnTo>
                    <a:pt x="904414" y="684418"/>
                  </a:lnTo>
                  <a:lnTo>
                    <a:pt x="914400" y="635000"/>
                  </a:lnTo>
                  <a:lnTo>
                    <a:pt x="914400" y="127000"/>
                  </a:lnTo>
                  <a:lnTo>
                    <a:pt x="904414" y="77581"/>
                  </a:lnTo>
                  <a:lnTo>
                    <a:pt x="877188" y="37211"/>
                  </a:lnTo>
                  <a:lnTo>
                    <a:pt x="836818" y="998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1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787400" y="0"/>
                  </a:lnTo>
                  <a:lnTo>
                    <a:pt x="836818" y="9985"/>
                  </a:lnTo>
                  <a:lnTo>
                    <a:pt x="877188" y="37211"/>
                  </a:lnTo>
                  <a:lnTo>
                    <a:pt x="904414" y="77581"/>
                  </a:lnTo>
                  <a:lnTo>
                    <a:pt x="914400" y="127000"/>
                  </a:lnTo>
                  <a:lnTo>
                    <a:pt x="914400" y="635000"/>
                  </a:lnTo>
                  <a:lnTo>
                    <a:pt x="904414" y="684418"/>
                  </a:lnTo>
                  <a:lnTo>
                    <a:pt x="877189" y="724788"/>
                  </a:lnTo>
                  <a:lnTo>
                    <a:pt x="836818" y="752014"/>
                  </a:lnTo>
                  <a:lnTo>
                    <a:pt x="7874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3729" y="4566942"/>
            <a:ext cx="73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98690" y="5638314"/>
            <a:ext cx="864235" cy="711200"/>
            <a:chOff x="513702" y="5626100"/>
            <a:chExt cx="864235" cy="711200"/>
          </a:xfrm>
        </p:grpSpPr>
        <p:sp>
          <p:nvSpPr>
            <p:cNvPr id="16" name="object 16"/>
            <p:cNvSpPr/>
            <p:nvPr/>
          </p:nvSpPr>
          <p:spPr>
            <a:xfrm>
              <a:off x="526402" y="5638800"/>
              <a:ext cx="838835" cy="685800"/>
            </a:xfrm>
            <a:custGeom>
              <a:avLst/>
              <a:gdLst/>
              <a:ahLst/>
              <a:cxnLst/>
              <a:rect l="l" t="t" r="r" b="b"/>
              <a:pathLst>
                <a:path w="838835" h="685800">
                  <a:moveTo>
                    <a:pt x="666750" y="0"/>
                  </a:moveTo>
                  <a:lnTo>
                    <a:pt x="171450" y="0"/>
                  </a:lnTo>
                  <a:lnTo>
                    <a:pt x="0" y="342900"/>
                  </a:lnTo>
                  <a:lnTo>
                    <a:pt x="171450" y="685800"/>
                  </a:lnTo>
                  <a:lnTo>
                    <a:pt x="666750" y="685800"/>
                  </a:lnTo>
                  <a:lnTo>
                    <a:pt x="838212" y="3429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6402" y="5638800"/>
              <a:ext cx="838835" cy="685800"/>
            </a:xfrm>
            <a:custGeom>
              <a:avLst/>
              <a:gdLst/>
              <a:ahLst/>
              <a:cxnLst/>
              <a:rect l="l" t="t" r="r" b="b"/>
              <a:pathLst>
                <a:path w="838835" h="685800">
                  <a:moveTo>
                    <a:pt x="0" y="342900"/>
                  </a:moveTo>
                  <a:lnTo>
                    <a:pt x="171450" y="0"/>
                  </a:lnTo>
                  <a:lnTo>
                    <a:pt x="666750" y="0"/>
                  </a:lnTo>
                  <a:lnTo>
                    <a:pt x="838212" y="342900"/>
                  </a:lnTo>
                  <a:lnTo>
                    <a:pt x="666750" y="685800"/>
                  </a:lnTo>
                  <a:lnTo>
                    <a:pt x="17145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12316" y="5712354"/>
            <a:ext cx="236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5100" y="4112726"/>
            <a:ext cx="1963420" cy="1552575"/>
            <a:chOff x="900112" y="4100512"/>
            <a:chExt cx="1963420" cy="1552575"/>
          </a:xfrm>
        </p:grpSpPr>
        <p:sp>
          <p:nvSpPr>
            <p:cNvPr id="20" name="object 20"/>
            <p:cNvSpPr/>
            <p:nvPr/>
          </p:nvSpPr>
          <p:spPr>
            <a:xfrm>
              <a:off x="914400" y="4114800"/>
              <a:ext cx="31115" cy="1524000"/>
            </a:xfrm>
            <a:custGeom>
              <a:avLst/>
              <a:gdLst/>
              <a:ahLst/>
              <a:cxnLst/>
              <a:rect l="l" t="t" r="r" b="b"/>
              <a:pathLst>
                <a:path w="31115" h="1524000">
                  <a:moveTo>
                    <a:pt x="0" y="0"/>
                  </a:moveTo>
                  <a:lnTo>
                    <a:pt x="0" y="381000"/>
                  </a:lnTo>
                </a:path>
                <a:path w="31115" h="1524000">
                  <a:moveTo>
                    <a:pt x="31102" y="1143000"/>
                  </a:moveTo>
                  <a:lnTo>
                    <a:pt x="31102" y="1524000"/>
                  </a:lnTo>
                </a:path>
              </a:pathLst>
            </a:custGeom>
            <a:ln w="285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36114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787400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1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787400" y="762000"/>
                  </a:lnTo>
                  <a:lnTo>
                    <a:pt x="836818" y="752014"/>
                  </a:lnTo>
                  <a:lnTo>
                    <a:pt x="877188" y="724788"/>
                  </a:lnTo>
                  <a:lnTo>
                    <a:pt x="904414" y="684418"/>
                  </a:lnTo>
                  <a:lnTo>
                    <a:pt x="914400" y="635000"/>
                  </a:lnTo>
                  <a:lnTo>
                    <a:pt x="914400" y="127000"/>
                  </a:lnTo>
                  <a:lnTo>
                    <a:pt x="904414" y="77581"/>
                  </a:lnTo>
                  <a:lnTo>
                    <a:pt x="877189" y="37211"/>
                  </a:lnTo>
                  <a:lnTo>
                    <a:pt x="836818" y="998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36114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787400" y="0"/>
                  </a:lnTo>
                  <a:lnTo>
                    <a:pt x="836818" y="9985"/>
                  </a:lnTo>
                  <a:lnTo>
                    <a:pt x="877189" y="37211"/>
                  </a:lnTo>
                  <a:lnTo>
                    <a:pt x="904414" y="77581"/>
                  </a:lnTo>
                  <a:lnTo>
                    <a:pt x="914400" y="127000"/>
                  </a:lnTo>
                  <a:lnTo>
                    <a:pt x="914400" y="635000"/>
                  </a:lnTo>
                  <a:lnTo>
                    <a:pt x="904414" y="684418"/>
                  </a:lnTo>
                  <a:lnTo>
                    <a:pt x="877188" y="724788"/>
                  </a:lnTo>
                  <a:lnTo>
                    <a:pt x="836818" y="752014"/>
                  </a:lnTo>
                  <a:lnTo>
                    <a:pt x="787400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12923" y="4566942"/>
            <a:ext cx="73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77617" y="5638314"/>
            <a:ext cx="863600" cy="711200"/>
            <a:chOff x="1992629" y="5626100"/>
            <a:chExt cx="863600" cy="711200"/>
          </a:xfrm>
        </p:grpSpPr>
        <p:sp>
          <p:nvSpPr>
            <p:cNvPr id="25" name="object 25"/>
            <p:cNvSpPr/>
            <p:nvPr/>
          </p:nvSpPr>
          <p:spPr>
            <a:xfrm>
              <a:off x="2005329" y="56388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666750" y="0"/>
                  </a:moveTo>
                  <a:lnTo>
                    <a:pt x="171450" y="0"/>
                  </a:lnTo>
                  <a:lnTo>
                    <a:pt x="0" y="342900"/>
                  </a:lnTo>
                  <a:lnTo>
                    <a:pt x="171450" y="685800"/>
                  </a:lnTo>
                  <a:lnTo>
                    <a:pt x="666750" y="685800"/>
                  </a:lnTo>
                  <a:lnTo>
                    <a:pt x="838200" y="3429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5329" y="56388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0" y="342900"/>
                  </a:moveTo>
                  <a:lnTo>
                    <a:pt x="171450" y="0"/>
                  </a:lnTo>
                  <a:lnTo>
                    <a:pt x="666750" y="0"/>
                  </a:lnTo>
                  <a:lnTo>
                    <a:pt x="838200" y="342900"/>
                  </a:lnTo>
                  <a:lnTo>
                    <a:pt x="666750" y="685800"/>
                  </a:lnTo>
                  <a:lnTo>
                    <a:pt x="17145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91815" y="5712354"/>
            <a:ext cx="236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64015" y="4112726"/>
            <a:ext cx="2084705" cy="1552575"/>
            <a:chOff x="2379027" y="4100512"/>
            <a:chExt cx="2084705" cy="1552575"/>
          </a:xfrm>
        </p:grpSpPr>
        <p:sp>
          <p:nvSpPr>
            <p:cNvPr id="29" name="object 29"/>
            <p:cNvSpPr/>
            <p:nvPr/>
          </p:nvSpPr>
          <p:spPr>
            <a:xfrm>
              <a:off x="2393314" y="4114800"/>
              <a:ext cx="31115" cy="1524000"/>
            </a:xfrm>
            <a:custGeom>
              <a:avLst/>
              <a:gdLst/>
              <a:ahLst/>
              <a:cxnLst/>
              <a:rect l="l" t="t" r="r" b="b"/>
              <a:pathLst>
                <a:path w="31114" h="1524000">
                  <a:moveTo>
                    <a:pt x="0" y="0"/>
                  </a:moveTo>
                  <a:lnTo>
                    <a:pt x="0" y="381000"/>
                  </a:lnTo>
                </a:path>
                <a:path w="31114" h="1524000">
                  <a:moveTo>
                    <a:pt x="31115" y="1143000"/>
                  </a:moveTo>
                  <a:lnTo>
                    <a:pt x="31115" y="1524000"/>
                  </a:lnTo>
                </a:path>
              </a:pathLst>
            </a:custGeom>
            <a:ln w="285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36314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787400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1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787400" y="762000"/>
                  </a:lnTo>
                  <a:lnTo>
                    <a:pt x="836818" y="752014"/>
                  </a:lnTo>
                  <a:lnTo>
                    <a:pt x="877188" y="724788"/>
                  </a:lnTo>
                  <a:lnTo>
                    <a:pt x="904414" y="684418"/>
                  </a:lnTo>
                  <a:lnTo>
                    <a:pt x="914400" y="635000"/>
                  </a:lnTo>
                  <a:lnTo>
                    <a:pt x="914400" y="127000"/>
                  </a:lnTo>
                  <a:lnTo>
                    <a:pt x="904414" y="77581"/>
                  </a:lnTo>
                  <a:lnTo>
                    <a:pt x="877188" y="37211"/>
                  </a:lnTo>
                  <a:lnTo>
                    <a:pt x="836818" y="998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36314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787400" y="0"/>
                  </a:lnTo>
                  <a:lnTo>
                    <a:pt x="836818" y="9985"/>
                  </a:lnTo>
                  <a:lnTo>
                    <a:pt x="877188" y="37211"/>
                  </a:lnTo>
                  <a:lnTo>
                    <a:pt x="904414" y="77581"/>
                  </a:lnTo>
                  <a:lnTo>
                    <a:pt x="914400" y="127000"/>
                  </a:lnTo>
                  <a:lnTo>
                    <a:pt x="914400" y="635000"/>
                  </a:lnTo>
                  <a:lnTo>
                    <a:pt x="904414" y="684418"/>
                  </a:lnTo>
                  <a:lnTo>
                    <a:pt x="877188" y="724788"/>
                  </a:lnTo>
                  <a:lnTo>
                    <a:pt x="836818" y="752014"/>
                  </a:lnTo>
                  <a:lnTo>
                    <a:pt x="787400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13759" y="4566942"/>
            <a:ext cx="73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877817" y="5638314"/>
            <a:ext cx="863600" cy="711200"/>
            <a:chOff x="3592829" y="5626100"/>
            <a:chExt cx="863600" cy="711200"/>
          </a:xfrm>
        </p:grpSpPr>
        <p:sp>
          <p:nvSpPr>
            <p:cNvPr id="34" name="object 34"/>
            <p:cNvSpPr/>
            <p:nvPr/>
          </p:nvSpPr>
          <p:spPr>
            <a:xfrm>
              <a:off x="3605529" y="56388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666750" y="0"/>
                  </a:moveTo>
                  <a:lnTo>
                    <a:pt x="171450" y="0"/>
                  </a:lnTo>
                  <a:lnTo>
                    <a:pt x="0" y="342900"/>
                  </a:lnTo>
                  <a:lnTo>
                    <a:pt x="171450" y="685800"/>
                  </a:lnTo>
                  <a:lnTo>
                    <a:pt x="666750" y="685800"/>
                  </a:lnTo>
                  <a:lnTo>
                    <a:pt x="838200" y="3429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05529" y="56388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0" y="342900"/>
                  </a:moveTo>
                  <a:lnTo>
                    <a:pt x="171450" y="0"/>
                  </a:lnTo>
                  <a:lnTo>
                    <a:pt x="666750" y="0"/>
                  </a:lnTo>
                  <a:lnTo>
                    <a:pt x="838200" y="342900"/>
                  </a:lnTo>
                  <a:lnTo>
                    <a:pt x="666750" y="685800"/>
                  </a:lnTo>
                  <a:lnTo>
                    <a:pt x="17145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192270" y="5712354"/>
            <a:ext cx="236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264215" y="4112726"/>
            <a:ext cx="2008505" cy="1552575"/>
            <a:chOff x="3979227" y="4100512"/>
            <a:chExt cx="2008505" cy="1552575"/>
          </a:xfrm>
        </p:grpSpPr>
        <p:sp>
          <p:nvSpPr>
            <p:cNvPr id="38" name="object 38"/>
            <p:cNvSpPr/>
            <p:nvPr/>
          </p:nvSpPr>
          <p:spPr>
            <a:xfrm>
              <a:off x="3993515" y="4114800"/>
              <a:ext cx="31115" cy="1524000"/>
            </a:xfrm>
            <a:custGeom>
              <a:avLst/>
              <a:gdLst/>
              <a:ahLst/>
              <a:cxnLst/>
              <a:rect l="l" t="t" r="r" b="b"/>
              <a:pathLst>
                <a:path w="31114" h="1524000">
                  <a:moveTo>
                    <a:pt x="0" y="0"/>
                  </a:moveTo>
                  <a:lnTo>
                    <a:pt x="0" y="381000"/>
                  </a:lnTo>
                </a:path>
                <a:path w="31114" h="1524000">
                  <a:moveTo>
                    <a:pt x="31114" y="1143000"/>
                  </a:moveTo>
                  <a:lnTo>
                    <a:pt x="31114" y="1524000"/>
                  </a:lnTo>
                </a:path>
              </a:pathLst>
            </a:custGeom>
            <a:ln w="285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60315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787400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1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787400" y="762000"/>
                  </a:lnTo>
                  <a:lnTo>
                    <a:pt x="836818" y="752014"/>
                  </a:lnTo>
                  <a:lnTo>
                    <a:pt x="877188" y="724788"/>
                  </a:lnTo>
                  <a:lnTo>
                    <a:pt x="904414" y="684418"/>
                  </a:lnTo>
                  <a:lnTo>
                    <a:pt x="914400" y="635000"/>
                  </a:lnTo>
                  <a:lnTo>
                    <a:pt x="914400" y="127000"/>
                  </a:lnTo>
                  <a:lnTo>
                    <a:pt x="904414" y="77581"/>
                  </a:lnTo>
                  <a:lnTo>
                    <a:pt x="877188" y="37211"/>
                  </a:lnTo>
                  <a:lnTo>
                    <a:pt x="836818" y="998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60315" y="44958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787400" y="0"/>
                  </a:lnTo>
                  <a:lnTo>
                    <a:pt x="836818" y="9985"/>
                  </a:lnTo>
                  <a:lnTo>
                    <a:pt x="877188" y="37211"/>
                  </a:lnTo>
                  <a:lnTo>
                    <a:pt x="904414" y="77581"/>
                  </a:lnTo>
                  <a:lnTo>
                    <a:pt x="914400" y="127000"/>
                  </a:lnTo>
                  <a:lnTo>
                    <a:pt x="914400" y="635000"/>
                  </a:lnTo>
                  <a:lnTo>
                    <a:pt x="904414" y="684418"/>
                  </a:lnTo>
                  <a:lnTo>
                    <a:pt x="877188" y="724788"/>
                  </a:lnTo>
                  <a:lnTo>
                    <a:pt x="836818" y="752014"/>
                  </a:lnTo>
                  <a:lnTo>
                    <a:pt x="787400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438013" y="4566942"/>
            <a:ext cx="73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401817" y="5638314"/>
            <a:ext cx="863600" cy="711200"/>
            <a:chOff x="5116829" y="5626100"/>
            <a:chExt cx="863600" cy="711200"/>
          </a:xfrm>
        </p:grpSpPr>
        <p:sp>
          <p:nvSpPr>
            <p:cNvPr id="43" name="object 43"/>
            <p:cNvSpPr/>
            <p:nvPr/>
          </p:nvSpPr>
          <p:spPr>
            <a:xfrm>
              <a:off x="5129529" y="56388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666750" y="0"/>
                  </a:moveTo>
                  <a:lnTo>
                    <a:pt x="171450" y="0"/>
                  </a:lnTo>
                  <a:lnTo>
                    <a:pt x="0" y="342900"/>
                  </a:lnTo>
                  <a:lnTo>
                    <a:pt x="171450" y="685800"/>
                  </a:lnTo>
                  <a:lnTo>
                    <a:pt x="666750" y="685800"/>
                  </a:lnTo>
                  <a:lnTo>
                    <a:pt x="838200" y="3429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29529" y="56388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0" y="342900"/>
                  </a:moveTo>
                  <a:lnTo>
                    <a:pt x="171450" y="0"/>
                  </a:lnTo>
                  <a:lnTo>
                    <a:pt x="666750" y="0"/>
                  </a:lnTo>
                  <a:lnTo>
                    <a:pt x="838200" y="342900"/>
                  </a:lnTo>
                  <a:lnTo>
                    <a:pt x="666750" y="685800"/>
                  </a:lnTo>
                  <a:lnTo>
                    <a:pt x="17145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16651" y="5712354"/>
            <a:ext cx="236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58468" y="1964458"/>
            <a:ext cx="6033770" cy="5452110"/>
            <a:chOff x="673480" y="1952244"/>
            <a:chExt cx="6033770" cy="5452110"/>
          </a:xfrm>
        </p:grpSpPr>
        <p:sp>
          <p:nvSpPr>
            <p:cNvPr id="47" name="object 47"/>
            <p:cNvSpPr/>
            <p:nvPr/>
          </p:nvSpPr>
          <p:spPr>
            <a:xfrm>
              <a:off x="945502" y="2438400"/>
              <a:ext cx="4603750" cy="3200400"/>
            </a:xfrm>
            <a:custGeom>
              <a:avLst/>
              <a:gdLst/>
              <a:ahLst/>
              <a:cxnLst/>
              <a:rect l="l" t="t" r="r" b="b"/>
              <a:pathLst>
                <a:path w="4603750" h="3200400">
                  <a:moveTo>
                    <a:pt x="4572012" y="1676400"/>
                  </a:moveTo>
                  <a:lnTo>
                    <a:pt x="4572012" y="2057400"/>
                  </a:lnTo>
                </a:path>
                <a:path w="4603750" h="3200400">
                  <a:moveTo>
                    <a:pt x="4603127" y="2819400"/>
                  </a:moveTo>
                  <a:lnTo>
                    <a:pt x="4603127" y="3200400"/>
                  </a:lnTo>
                </a:path>
                <a:path w="4603750" h="3200400">
                  <a:moveTo>
                    <a:pt x="0" y="3048"/>
                  </a:moveTo>
                  <a:lnTo>
                    <a:pt x="0" y="457200"/>
                  </a:lnTo>
                </a:path>
                <a:path w="4603750" h="3200400">
                  <a:moveTo>
                    <a:pt x="1524012" y="0"/>
                  </a:moveTo>
                  <a:lnTo>
                    <a:pt x="1524012" y="454151"/>
                  </a:lnTo>
                </a:path>
                <a:path w="4603750" h="3200400">
                  <a:moveTo>
                    <a:pt x="3048012" y="0"/>
                  </a:moveTo>
                  <a:lnTo>
                    <a:pt x="3048012" y="454151"/>
                  </a:lnTo>
                </a:path>
                <a:path w="4603750" h="3200400">
                  <a:moveTo>
                    <a:pt x="4572012" y="0"/>
                  </a:moveTo>
                  <a:lnTo>
                    <a:pt x="4572012" y="454151"/>
                  </a:lnTo>
                </a:path>
              </a:pathLst>
            </a:custGeom>
            <a:ln w="285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727" y="4771644"/>
              <a:ext cx="566927" cy="5151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548629" y="4876800"/>
              <a:ext cx="356870" cy="304800"/>
            </a:xfrm>
            <a:custGeom>
              <a:avLst/>
              <a:gdLst/>
              <a:ahLst/>
              <a:cxnLst/>
              <a:rect l="l" t="t" r="r" b="b"/>
              <a:pathLst>
                <a:path w="356870" h="304800">
                  <a:moveTo>
                    <a:pt x="178435" y="0"/>
                  </a:moveTo>
                  <a:lnTo>
                    <a:pt x="130998" y="5441"/>
                  </a:lnTo>
                  <a:lnTo>
                    <a:pt x="88373" y="20799"/>
                  </a:lnTo>
                  <a:lnTo>
                    <a:pt x="52260" y="44624"/>
                  </a:lnTo>
                  <a:lnTo>
                    <a:pt x="24360" y="75466"/>
                  </a:lnTo>
                  <a:lnTo>
                    <a:pt x="6373" y="111874"/>
                  </a:lnTo>
                  <a:lnTo>
                    <a:pt x="0" y="152400"/>
                  </a:lnTo>
                  <a:lnTo>
                    <a:pt x="6373" y="192925"/>
                  </a:lnTo>
                  <a:lnTo>
                    <a:pt x="24360" y="229333"/>
                  </a:lnTo>
                  <a:lnTo>
                    <a:pt x="52260" y="260175"/>
                  </a:lnTo>
                  <a:lnTo>
                    <a:pt x="88373" y="284000"/>
                  </a:lnTo>
                  <a:lnTo>
                    <a:pt x="130998" y="299358"/>
                  </a:lnTo>
                  <a:lnTo>
                    <a:pt x="178435" y="304800"/>
                  </a:lnTo>
                  <a:lnTo>
                    <a:pt x="225871" y="299358"/>
                  </a:lnTo>
                  <a:lnTo>
                    <a:pt x="268496" y="284000"/>
                  </a:lnTo>
                  <a:lnTo>
                    <a:pt x="304609" y="260175"/>
                  </a:lnTo>
                  <a:lnTo>
                    <a:pt x="332509" y="229333"/>
                  </a:lnTo>
                  <a:lnTo>
                    <a:pt x="350496" y="192925"/>
                  </a:lnTo>
                  <a:lnTo>
                    <a:pt x="356870" y="152400"/>
                  </a:lnTo>
                  <a:lnTo>
                    <a:pt x="350496" y="111874"/>
                  </a:lnTo>
                  <a:lnTo>
                    <a:pt x="332509" y="75466"/>
                  </a:lnTo>
                  <a:lnTo>
                    <a:pt x="304609" y="44624"/>
                  </a:lnTo>
                  <a:lnTo>
                    <a:pt x="268496" y="20799"/>
                  </a:lnTo>
                  <a:lnTo>
                    <a:pt x="225871" y="5441"/>
                  </a:lnTo>
                  <a:lnTo>
                    <a:pt x="178435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0427" y="4782311"/>
              <a:ext cx="566927" cy="51511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005330" y="4887722"/>
              <a:ext cx="356870" cy="304800"/>
            </a:xfrm>
            <a:custGeom>
              <a:avLst/>
              <a:gdLst/>
              <a:ahLst/>
              <a:cxnLst/>
              <a:rect l="l" t="t" r="r" b="b"/>
              <a:pathLst>
                <a:path w="356869" h="304800">
                  <a:moveTo>
                    <a:pt x="178434" y="0"/>
                  </a:moveTo>
                  <a:lnTo>
                    <a:pt x="130998" y="5441"/>
                  </a:lnTo>
                  <a:lnTo>
                    <a:pt x="88373" y="20799"/>
                  </a:lnTo>
                  <a:lnTo>
                    <a:pt x="52260" y="44624"/>
                  </a:lnTo>
                  <a:lnTo>
                    <a:pt x="24360" y="75466"/>
                  </a:lnTo>
                  <a:lnTo>
                    <a:pt x="6373" y="111874"/>
                  </a:lnTo>
                  <a:lnTo>
                    <a:pt x="0" y="152400"/>
                  </a:lnTo>
                  <a:lnTo>
                    <a:pt x="6373" y="192881"/>
                  </a:lnTo>
                  <a:lnTo>
                    <a:pt x="24360" y="229277"/>
                  </a:lnTo>
                  <a:lnTo>
                    <a:pt x="52260" y="260127"/>
                  </a:lnTo>
                  <a:lnTo>
                    <a:pt x="88373" y="283972"/>
                  </a:lnTo>
                  <a:lnTo>
                    <a:pt x="130998" y="299349"/>
                  </a:lnTo>
                  <a:lnTo>
                    <a:pt x="178434" y="304800"/>
                  </a:lnTo>
                  <a:lnTo>
                    <a:pt x="225871" y="299349"/>
                  </a:lnTo>
                  <a:lnTo>
                    <a:pt x="268496" y="283972"/>
                  </a:lnTo>
                  <a:lnTo>
                    <a:pt x="304609" y="260127"/>
                  </a:lnTo>
                  <a:lnTo>
                    <a:pt x="332509" y="229277"/>
                  </a:lnTo>
                  <a:lnTo>
                    <a:pt x="350496" y="192881"/>
                  </a:lnTo>
                  <a:lnTo>
                    <a:pt x="356869" y="152400"/>
                  </a:lnTo>
                  <a:lnTo>
                    <a:pt x="350496" y="111874"/>
                  </a:lnTo>
                  <a:lnTo>
                    <a:pt x="332509" y="75466"/>
                  </a:lnTo>
                  <a:lnTo>
                    <a:pt x="304609" y="44624"/>
                  </a:lnTo>
                  <a:lnTo>
                    <a:pt x="268496" y="20799"/>
                  </a:lnTo>
                  <a:lnTo>
                    <a:pt x="225871" y="5441"/>
                  </a:lnTo>
                  <a:lnTo>
                    <a:pt x="17843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97041" y="4936870"/>
              <a:ext cx="455930" cy="608965"/>
            </a:xfrm>
            <a:custGeom>
              <a:avLst/>
              <a:gdLst/>
              <a:ahLst/>
              <a:cxnLst/>
              <a:rect l="l" t="t" r="r" b="b"/>
              <a:pathLst>
                <a:path w="455929" h="608964">
                  <a:moveTo>
                    <a:pt x="102870" y="0"/>
                  </a:moveTo>
                  <a:lnTo>
                    <a:pt x="0" y="96138"/>
                  </a:lnTo>
                  <a:lnTo>
                    <a:pt x="113919" y="215137"/>
                  </a:lnTo>
                  <a:lnTo>
                    <a:pt x="111125" y="161289"/>
                  </a:lnTo>
                  <a:lnTo>
                    <a:pt x="154607" y="175724"/>
                  </a:lnTo>
                  <a:lnTo>
                    <a:pt x="196186" y="195330"/>
                  </a:lnTo>
                  <a:lnTo>
                    <a:pt x="235628" y="219801"/>
                  </a:lnTo>
                  <a:lnTo>
                    <a:pt x="272697" y="248830"/>
                  </a:lnTo>
                  <a:lnTo>
                    <a:pt x="307156" y="282112"/>
                  </a:lnTo>
                  <a:lnTo>
                    <a:pt x="338772" y="319341"/>
                  </a:lnTo>
                  <a:lnTo>
                    <a:pt x="367308" y="360210"/>
                  </a:lnTo>
                  <a:lnTo>
                    <a:pt x="392528" y="404415"/>
                  </a:lnTo>
                  <a:lnTo>
                    <a:pt x="414198" y="451647"/>
                  </a:lnTo>
                  <a:lnTo>
                    <a:pt x="432082" y="501602"/>
                  </a:lnTo>
                  <a:lnTo>
                    <a:pt x="445944" y="553974"/>
                  </a:lnTo>
                  <a:lnTo>
                    <a:pt x="455549" y="608456"/>
                  </a:lnTo>
                  <a:lnTo>
                    <a:pt x="455064" y="556122"/>
                  </a:lnTo>
                  <a:lnTo>
                    <a:pt x="450575" y="504809"/>
                  </a:lnTo>
                  <a:lnTo>
                    <a:pt x="442252" y="454790"/>
                  </a:lnTo>
                  <a:lnTo>
                    <a:pt x="430267" y="406333"/>
                  </a:lnTo>
                  <a:lnTo>
                    <a:pt x="414791" y="359711"/>
                  </a:lnTo>
                  <a:lnTo>
                    <a:pt x="395995" y="315192"/>
                  </a:lnTo>
                  <a:lnTo>
                    <a:pt x="374049" y="273049"/>
                  </a:lnTo>
                  <a:lnTo>
                    <a:pt x="349126" y="233550"/>
                  </a:lnTo>
                  <a:lnTo>
                    <a:pt x="321397" y="196967"/>
                  </a:lnTo>
                  <a:lnTo>
                    <a:pt x="291032" y="163571"/>
                  </a:lnTo>
                  <a:lnTo>
                    <a:pt x="258202" y="133631"/>
                  </a:lnTo>
                  <a:lnTo>
                    <a:pt x="223080" y="107418"/>
                  </a:lnTo>
                  <a:lnTo>
                    <a:pt x="185835" y="85203"/>
                  </a:lnTo>
                  <a:lnTo>
                    <a:pt x="146639" y="67256"/>
                  </a:lnTo>
                  <a:lnTo>
                    <a:pt x="105663" y="53848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49620" y="5491353"/>
              <a:ext cx="408940" cy="664210"/>
            </a:xfrm>
            <a:custGeom>
              <a:avLst/>
              <a:gdLst/>
              <a:ahLst/>
              <a:cxnLst/>
              <a:rect l="l" t="t" r="r" b="b"/>
              <a:pathLst>
                <a:path w="408939" h="664210">
                  <a:moveTo>
                    <a:pt x="402463" y="0"/>
                  </a:moveTo>
                  <a:lnTo>
                    <a:pt x="403151" y="51570"/>
                  </a:lnTo>
                  <a:lnTo>
                    <a:pt x="399951" y="101954"/>
                  </a:lnTo>
                  <a:lnTo>
                    <a:pt x="393030" y="150920"/>
                  </a:lnTo>
                  <a:lnTo>
                    <a:pt x="382557" y="198233"/>
                  </a:lnTo>
                  <a:lnTo>
                    <a:pt x="368702" y="243660"/>
                  </a:lnTo>
                  <a:lnTo>
                    <a:pt x="351633" y="286967"/>
                  </a:lnTo>
                  <a:lnTo>
                    <a:pt x="331518" y="327921"/>
                  </a:lnTo>
                  <a:lnTo>
                    <a:pt x="308526" y="366288"/>
                  </a:lnTo>
                  <a:lnTo>
                    <a:pt x="282827" y="401835"/>
                  </a:lnTo>
                  <a:lnTo>
                    <a:pt x="254589" y="434327"/>
                  </a:lnTo>
                  <a:lnTo>
                    <a:pt x="223980" y="463532"/>
                  </a:lnTo>
                  <a:lnTo>
                    <a:pt x="191170" y="489216"/>
                  </a:lnTo>
                  <a:lnTo>
                    <a:pt x="156326" y="511144"/>
                  </a:lnTo>
                  <a:lnTo>
                    <a:pt x="119619" y="529085"/>
                  </a:lnTo>
                  <a:lnTo>
                    <a:pt x="81216" y="542804"/>
                  </a:lnTo>
                  <a:lnTo>
                    <a:pt x="41287" y="552067"/>
                  </a:lnTo>
                  <a:lnTo>
                    <a:pt x="0" y="556641"/>
                  </a:lnTo>
                  <a:lnTo>
                    <a:pt x="5460" y="664210"/>
                  </a:lnTo>
                  <a:lnTo>
                    <a:pt x="46769" y="659616"/>
                  </a:lnTo>
                  <a:lnTo>
                    <a:pt x="86717" y="650338"/>
                  </a:lnTo>
                  <a:lnTo>
                    <a:pt x="125135" y="636608"/>
                  </a:lnTo>
                  <a:lnTo>
                    <a:pt x="161856" y="618661"/>
                  </a:lnTo>
                  <a:lnTo>
                    <a:pt x="196710" y="596729"/>
                  </a:lnTo>
                  <a:lnTo>
                    <a:pt x="229528" y="571045"/>
                  </a:lnTo>
                  <a:lnTo>
                    <a:pt x="260142" y="541842"/>
                  </a:lnTo>
                  <a:lnTo>
                    <a:pt x="288383" y="509353"/>
                  </a:lnTo>
                  <a:lnTo>
                    <a:pt x="314082" y="473812"/>
                  </a:lnTo>
                  <a:lnTo>
                    <a:pt x="337071" y="435452"/>
                  </a:lnTo>
                  <a:lnTo>
                    <a:pt x="357181" y="394505"/>
                  </a:lnTo>
                  <a:lnTo>
                    <a:pt x="374242" y="351206"/>
                  </a:lnTo>
                  <a:lnTo>
                    <a:pt x="388087" y="305786"/>
                  </a:lnTo>
                  <a:lnTo>
                    <a:pt x="398546" y="258479"/>
                  </a:lnTo>
                  <a:lnTo>
                    <a:pt x="405451" y="209519"/>
                  </a:lnTo>
                  <a:lnTo>
                    <a:pt x="408633" y="159137"/>
                  </a:lnTo>
                  <a:lnTo>
                    <a:pt x="407924" y="107569"/>
                  </a:lnTo>
                  <a:lnTo>
                    <a:pt x="402463" y="0"/>
                  </a:lnTo>
                  <a:close/>
                </a:path>
              </a:pathLst>
            </a:custGeom>
            <a:solidFill>
              <a:srgbClr val="C6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97041" y="4936870"/>
              <a:ext cx="461645" cy="1219200"/>
            </a:xfrm>
            <a:custGeom>
              <a:avLst/>
              <a:gdLst/>
              <a:ahLst/>
              <a:cxnLst/>
              <a:rect l="l" t="t" r="r" b="b"/>
              <a:pathLst>
                <a:path w="461645" h="1219200">
                  <a:moveTo>
                    <a:pt x="455549" y="608456"/>
                  </a:moveTo>
                  <a:lnTo>
                    <a:pt x="445944" y="553974"/>
                  </a:lnTo>
                  <a:lnTo>
                    <a:pt x="432082" y="501602"/>
                  </a:lnTo>
                  <a:lnTo>
                    <a:pt x="414198" y="451647"/>
                  </a:lnTo>
                  <a:lnTo>
                    <a:pt x="392528" y="404415"/>
                  </a:lnTo>
                  <a:lnTo>
                    <a:pt x="367308" y="360210"/>
                  </a:lnTo>
                  <a:lnTo>
                    <a:pt x="338772" y="319341"/>
                  </a:lnTo>
                  <a:lnTo>
                    <a:pt x="307156" y="282112"/>
                  </a:lnTo>
                  <a:lnTo>
                    <a:pt x="272697" y="248830"/>
                  </a:lnTo>
                  <a:lnTo>
                    <a:pt x="235628" y="219801"/>
                  </a:lnTo>
                  <a:lnTo>
                    <a:pt x="196186" y="195330"/>
                  </a:lnTo>
                  <a:lnTo>
                    <a:pt x="154607" y="175724"/>
                  </a:lnTo>
                  <a:lnTo>
                    <a:pt x="111125" y="161289"/>
                  </a:lnTo>
                  <a:lnTo>
                    <a:pt x="113919" y="215137"/>
                  </a:lnTo>
                  <a:lnTo>
                    <a:pt x="0" y="96138"/>
                  </a:lnTo>
                  <a:lnTo>
                    <a:pt x="102870" y="0"/>
                  </a:lnTo>
                  <a:lnTo>
                    <a:pt x="105663" y="53848"/>
                  </a:lnTo>
                  <a:lnTo>
                    <a:pt x="146243" y="67116"/>
                  </a:lnTo>
                  <a:lnTo>
                    <a:pt x="185133" y="84872"/>
                  </a:lnTo>
                  <a:lnTo>
                    <a:pt x="222153" y="106857"/>
                  </a:lnTo>
                  <a:lnTo>
                    <a:pt x="257126" y="132816"/>
                  </a:lnTo>
                  <a:lnTo>
                    <a:pt x="289874" y="162491"/>
                  </a:lnTo>
                  <a:lnTo>
                    <a:pt x="320218" y="195626"/>
                  </a:lnTo>
                  <a:lnTo>
                    <a:pt x="347980" y="231965"/>
                  </a:lnTo>
                  <a:lnTo>
                    <a:pt x="372981" y="271251"/>
                  </a:lnTo>
                  <a:lnTo>
                    <a:pt x="395044" y="313227"/>
                  </a:lnTo>
                  <a:lnTo>
                    <a:pt x="413990" y="357637"/>
                  </a:lnTo>
                  <a:lnTo>
                    <a:pt x="429641" y="404224"/>
                  </a:lnTo>
                  <a:lnTo>
                    <a:pt x="441819" y="452731"/>
                  </a:lnTo>
                  <a:lnTo>
                    <a:pt x="450345" y="502903"/>
                  </a:lnTo>
                  <a:lnTo>
                    <a:pt x="455041" y="554481"/>
                  </a:lnTo>
                  <a:lnTo>
                    <a:pt x="460502" y="662051"/>
                  </a:lnTo>
                  <a:lnTo>
                    <a:pt x="461211" y="713619"/>
                  </a:lnTo>
                  <a:lnTo>
                    <a:pt x="458029" y="764001"/>
                  </a:lnTo>
                  <a:lnTo>
                    <a:pt x="451124" y="812961"/>
                  </a:lnTo>
                  <a:lnTo>
                    <a:pt x="440665" y="860268"/>
                  </a:lnTo>
                  <a:lnTo>
                    <a:pt x="426820" y="905688"/>
                  </a:lnTo>
                  <a:lnTo>
                    <a:pt x="409759" y="948987"/>
                  </a:lnTo>
                  <a:lnTo>
                    <a:pt x="389649" y="989934"/>
                  </a:lnTo>
                  <a:lnTo>
                    <a:pt x="366660" y="1028294"/>
                  </a:lnTo>
                  <a:lnTo>
                    <a:pt x="340961" y="1063835"/>
                  </a:lnTo>
                  <a:lnTo>
                    <a:pt x="312720" y="1096324"/>
                  </a:lnTo>
                  <a:lnTo>
                    <a:pt x="282106" y="1125527"/>
                  </a:lnTo>
                  <a:lnTo>
                    <a:pt x="249288" y="1151211"/>
                  </a:lnTo>
                  <a:lnTo>
                    <a:pt x="214434" y="1173143"/>
                  </a:lnTo>
                  <a:lnTo>
                    <a:pt x="177713" y="1191090"/>
                  </a:lnTo>
                  <a:lnTo>
                    <a:pt x="139295" y="1204820"/>
                  </a:lnTo>
                  <a:lnTo>
                    <a:pt x="99347" y="1214098"/>
                  </a:lnTo>
                  <a:lnTo>
                    <a:pt x="58038" y="1218691"/>
                  </a:lnTo>
                  <a:lnTo>
                    <a:pt x="52578" y="1111122"/>
                  </a:lnTo>
                  <a:lnTo>
                    <a:pt x="93865" y="1106549"/>
                  </a:lnTo>
                  <a:lnTo>
                    <a:pt x="133794" y="1097286"/>
                  </a:lnTo>
                  <a:lnTo>
                    <a:pt x="172197" y="1083567"/>
                  </a:lnTo>
                  <a:lnTo>
                    <a:pt x="208904" y="1065626"/>
                  </a:lnTo>
                  <a:lnTo>
                    <a:pt x="243748" y="1043698"/>
                  </a:lnTo>
                  <a:lnTo>
                    <a:pt x="276558" y="1018014"/>
                  </a:lnTo>
                  <a:lnTo>
                    <a:pt x="307167" y="988809"/>
                  </a:lnTo>
                  <a:lnTo>
                    <a:pt x="335405" y="956317"/>
                  </a:lnTo>
                  <a:lnTo>
                    <a:pt x="361104" y="920770"/>
                  </a:lnTo>
                  <a:lnTo>
                    <a:pt x="384096" y="882403"/>
                  </a:lnTo>
                  <a:lnTo>
                    <a:pt x="404211" y="841449"/>
                  </a:lnTo>
                  <a:lnTo>
                    <a:pt x="421280" y="798142"/>
                  </a:lnTo>
                  <a:lnTo>
                    <a:pt x="435135" y="752715"/>
                  </a:lnTo>
                  <a:lnTo>
                    <a:pt x="445608" y="705402"/>
                  </a:lnTo>
                  <a:lnTo>
                    <a:pt x="452529" y="656436"/>
                  </a:lnTo>
                  <a:lnTo>
                    <a:pt x="455729" y="606052"/>
                  </a:lnTo>
                  <a:lnTo>
                    <a:pt x="455041" y="554481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196" y="1952244"/>
              <a:ext cx="566927" cy="51511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483733" y="2057400"/>
              <a:ext cx="356870" cy="304800"/>
            </a:xfrm>
            <a:custGeom>
              <a:avLst/>
              <a:gdLst/>
              <a:ahLst/>
              <a:cxnLst/>
              <a:rect l="l" t="t" r="r" b="b"/>
              <a:pathLst>
                <a:path w="356870" h="304800">
                  <a:moveTo>
                    <a:pt x="178434" y="0"/>
                  </a:moveTo>
                  <a:lnTo>
                    <a:pt x="130998" y="5441"/>
                  </a:lnTo>
                  <a:lnTo>
                    <a:pt x="88373" y="20799"/>
                  </a:lnTo>
                  <a:lnTo>
                    <a:pt x="52260" y="44624"/>
                  </a:lnTo>
                  <a:lnTo>
                    <a:pt x="24360" y="75466"/>
                  </a:lnTo>
                  <a:lnTo>
                    <a:pt x="6373" y="111874"/>
                  </a:lnTo>
                  <a:lnTo>
                    <a:pt x="0" y="152400"/>
                  </a:lnTo>
                  <a:lnTo>
                    <a:pt x="6373" y="192925"/>
                  </a:lnTo>
                  <a:lnTo>
                    <a:pt x="24360" y="229333"/>
                  </a:lnTo>
                  <a:lnTo>
                    <a:pt x="52260" y="260175"/>
                  </a:lnTo>
                  <a:lnTo>
                    <a:pt x="88373" y="284000"/>
                  </a:lnTo>
                  <a:lnTo>
                    <a:pt x="130998" y="299358"/>
                  </a:lnTo>
                  <a:lnTo>
                    <a:pt x="178434" y="304800"/>
                  </a:lnTo>
                  <a:lnTo>
                    <a:pt x="225871" y="299358"/>
                  </a:lnTo>
                  <a:lnTo>
                    <a:pt x="268496" y="284000"/>
                  </a:lnTo>
                  <a:lnTo>
                    <a:pt x="304609" y="260175"/>
                  </a:lnTo>
                  <a:lnTo>
                    <a:pt x="332509" y="229333"/>
                  </a:lnTo>
                  <a:lnTo>
                    <a:pt x="350496" y="192925"/>
                  </a:lnTo>
                  <a:lnTo>
                    <a:pt x="356869" y="152400"/>
                  </a:lnTo>
                  <a:lnTo>
                    <a:pt x="350496" y="111874"/>
                  </a:lnTo>
                  <a:lnTo>
                    <a:pt x="332509" y="75466"/>
                  </a:lnTo>
                  <a:lnTo>
                    <a:pt x="304609" y="44624"/>
                  </a:lnTo>
                  <a:lnTo>
                    <a:pt x="268496" y="20799"/>
                  </a:lnTo>
                  <a:lnTo>
                    <a:pt x="225871" y="5441"/>
                  </a:lnTo>
                  <a:lnTo>
                    <a:pt x="17843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480" y="6235700"/>
              <a:ext cx="5130419" cy="116840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32907" y="2280158"/>
              <a:ext cx="962025" cy="800100"/>
            </a:xfrm>
            <a:custGeom>
              <a:avLst/>
              <a:gdLst/>
              <a:ahLst/>
              <a:cxnLst/>
              <a:rect l="l" t="t" r="r" b="b"/>
              <a:pathLst>
                <a:path w="962025" h="800100">
                  <a:moveTo>
                    <a:pt x="0" y="0"/>
                  </a:moveTo>
                  <a:lnTo>
                    <a:pt x="295909" y="325882"/>
                  </a:lnTo>
                  <a:lnTo>
                    <a:pt x="269369" y="366326"/>
                  </a:lnTo>
                  <a:lnTo>
                    <a:pt x="250604" y="408957"/>
                  </a:lnTo>
                  <a:lnTo>
                    <a:pt x="239606" y="453020"/>
                  </a:lnTo>
                  <a:lnTo>
                    <a:pt x="236362" y="497760"/>
                  </a:lnTo>
                  <a:lnTo>
                    <a:pt x="240864" y="542423"/>
                  </a:lnTo>
                  <a:lnTo>
                    <a:pt x="253101" y="586253"/>
                  </a:lnTo>
                  <a:lnTo>
                    <a:pt x="273061" y="628497"/>
                  </a:lnTo>
                  <a:lnTo>
                    <a:pt x="300735" y="668401"/>
                  </a:lnTo>
                  <a:lnTo>
                    <a:pt x="331449" y="701006"/>
                  </a:lnTo>
                  <a:lnTo>
                    <a:pt x="366227" y="729164"/>
                  </a:lnTo>
                  <a:lnTo>
                    <a:pt x="404469" y="752784"/>
                  </a:lnTo>
                  <a:lnTo>
                    <a:pt x="445572" y="771774"/>
                  </a:lnTo>
                  <a:lnTo>
                    <a:pt x="488935" y="786042"/>
                  </a:lnTo>
                  <a:lnTo>
                    <a:pt x="533955" y="795496"/>
                  </a:lnTo>
                  <a:lnTo>
                    <a:pt x="580031" y="800045"/>
                  </a:lnTo>
                  <a:lnTo>
                    <a:pt x="626561" y="799596"/>
                  </a:lnTo>
                  <a:lnTo>
                    <a:pt x="672943" y="794059"/>
                  </a:lnTo>
                  <a:lnTo>
                    <a:pt x="718574" y="783341"/>
                  </a:lnTo>
                  <a:lnTo>
                    <a:pt x="762854" y="767351"/>
                  </a:lnTo>
                  <a:lnTo>
                    <a:pt x="805179" y="745998"/>
                  </a:lnTo>
                  <a:lnTo>
                    <a:pt x="847015" y="717510"/>
                  </a:lnTo>
                  <a:lnTo>
                    <a:pt x="882582" y="684997"/>
                  </a:lnTo>
                  <a:lnTo>
                    <a:pt x="911737" y="649116"/>
                  </a:lnTo>
                  <a:lnTo>
                    <a:pt x="934339" y="610526"/>
                  </a:lnTo>
                  <a:lnTo>
                    <a:pt x="950245" y="569887"/>
                  </a:lnTo>
                  <a:lnTo>
                    <a:pt x="959314" y="527857"/>
                  </a:lnTo>
                  <a:lnTo>
                    <a:pt x="961403" y="485096"/>
                  </a:lnTo>
                  <a:lnTo>
                    <a:pt x="956371" y="442262"/>
                  </a:lnTo>
                  <a:lnTo>
                    <a:pt x="944076" y="400014"/>
                  </a:lnTo>
                  <a:lnTo>
                    <a:pt x="924375" y="359011"/>
                  </a:lnTo>
                  <a:lnTo>
                    <a:pt x="897127" y="319913"/>
                  </a:lnTo>
                  <a:lnTo>
                    <a:pt x="866414" y="287305"/>
                  </a:lnTo>
                  <a:lnTo>
                    <a:pt x="831636" y="259139"/>
                  </a:lnTo>
                  <a:lnTo>
                    <a:pt x="793394" y="235509"/>
                  </a:lnTo>
                  <a:lnTo>
                    <a:pt x="752291" y="216506"/>
                  </a:lnTo>
                  <a:lnTo>
                    <a:pt x="708928" y="202224"/>
                  </a:lnTo>
                  <a:lnTo>
                    <a:pt x="663908" y="192754"/>
                  </a:lnTo>
                  <a:lnTo>
                    <a:pt x="617832" y="188189"/>
                  </a:lnTo>
                  <a:lnTo>
                    <a:pt x="571302" y="188623"/>
                  </a:lnTo>
                  <a:lnTo>
                    <a:pt x="524920" y="194147"/>
                  </a:lnTo>
                  <a:lnTo>
                    <a:pt x="479289" y="204854"/>
                  </a:lnTo>
                  <a:lnTo>
                    <a:pt x="435009" y="220837"/>
                  </a:lnTo>
                  <a:lnTo>
                    <a:pt x="392683" y="242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32907" y="2280158"/>
              <a:ext cx="962025" cy="800100"/>
            </a:xfrm>
            <a:custGeom>
              <a:avLst/>
              <a:gdLst/>
              <a:ahLst/>
              <a:cxnLst/>
              <a:rect l="l" t="t" r="r" b="b"/>
              <a:pathLst>
                <a:path w="962025" h="800100">
                  <a:moveTo>
                    <a:pt x="0" y="0"/>
                  </a:moveTo>
                  <a:lnTo>
                    <a:pt x="392683" y="242189"/>
                  </a:lnTo>
                  <a:lnTo>
                    <a:pt x="435009" y="220837"/>
                  </a:lnTo>
                  <a:lnTo>
                    <a:pt x="479289" y="204854"/>
                  </a:lnTo>
                  <a:lnTo>
                    <a:pt x="524920" y="194147"/>
                  </a:lnTo>
                  <a:lnTo>
                    <a:pt x="571302" y="188623"/>
                  </a:lnTo>
                  <a:lnTo>
                    <a:pt x="617832" y="188189"/>
                  </a:lnTo>
                  <a:lnTo>
                    <a:pt x="663908" y="192754"/>
                  </a:lnTo>
                  <a:lnTo>
                    <a:pt x="708928" y="202224"/>
                  </a:lnTo>
                  <a:lnTo>
                    <a:pt x="752291" y="216506"/>
                  </a:lnTo>
                  <a:lnTo>
                    <a:pt x="793394" y="235509"/>
                  </a:lnTo>
                  <a:lnTo>
                    <a:pt x="831636" y="259139"/>
                  </a:lnTo>
                  <a:lnTo>
                    <a:pt x="866414" y="287305"/>
                  </a:lnTo>
                  <a:lnTo>
                    <a:pt x="897127" y="319913"/>
                  </a:lnTo>
                  <a:lnTo>
                    <a:pt x="924375" y="359011"/>
                  </a:lnTo>
                  <a:lnTo>
                    <a:pt x="944076" y="400014"/>
                  </a:lnTo>
                  <a:lnTo>
                    <a:pt x="956371" y="442262"/>
                  </a:lnTo>
                  <a:lnTo>
                    <a:pt x="961403" y="485096"/>
                  </a:lnTo>
                  <a:lnTo>
                    <a:pt x="959314" y="527857"/>
                  </a:lnTo>
                  <a:lnTo>
                    <a:pt x="950245" y="569887"/>
                  </a:lnTo>
                  <a:lnTo>
                    <a:pt x="934339" y="610526"/>
                  </a:lnTo>
                  <a:lnTo>
                    <a:pt x="911737" y="649116"/>
                  </a:lnTo>
                  <a:lnTo>
                    <a:pt x="882582" y="684997"/>
                  </a:lnTo>
                  <a:lnTo>
                    <a:pt x="847015" y="717510"/>
                  </a:lnTo>
                  <a:lnTo>
                    <a:pt x="805179" y="745998"/>
                  </a:lnTo>
                  <a:lnTo>
                    <a:pt x="762854" y="767351"/>
                  </a:lnTo>
                  <a:lnTo>
                    <a:pt x="718574" y="783341"/>
                  </a:lnTo>
                  <a:lnTo>
                    <a:pt x="672943" y="794059"/>
                  </a:lnTo>
                  <a:lnTo>
                    <a:pt x="626561" y="799596"/>
                  </a:lnTo>
                  <a:lnTo>
                    <a:pt x="580031" y="800045"/>
                  </a:lnTo>
                  <a:lnTo>
                    <a:pt x="533955" y="795496"/>
                  </a:lnTo>
                  <a:lnTo>
                    <a:pt x="488935" y="786042"/>
                  </a:lnTo>
                  <a:lnTo>
                    <a:pt x="445572" y="771774"/>
                  </a:lnTo>
                  <a:lnTo>
                    <a:pt x="404469" y="752784"/>
                  </a:lnTo>
                  <a:lnTo>
                    <a:pt x="366227" y="729164"/>
                  </a:lnTo>
                  <a:lnTo>
                    <a:pt x="331449" y="701006"/>
                  </a:lnTo>
                  <a:lnTo>
                    <a:pt x="300735" y="668401"/>
                  </a:lnTo>
                  <a:lnTo>
                    <a:pt x="273061" y="628497"/>
                  </a:lnTo>
                  <a:lnTo>
                    <a:pt x="253101" y="586253"/>
                  </a:lnTo>
                  <a:lnTo>
                    <a:pt x="240864" y="542423"/>
                  </a:lnTo>
                  <a:lnTo>
                    <a:pt x="236362" y="497760"/>
                  </a:lnTo>
                  <a:lnTo>
                    <a:pt x="239606" y="453020"/>
                  </a:lnTo>
                  <a:lnTo>
                    <a:pt x="250604" y="408957"/>
                  </a:lnTo>
                  <a:lnTo>
                    <a:pt x="269369" y="366326"/>
                  </a:lnTo>
                  <a:lnTo>
                    <a:pt x="295909" y="32588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378955" y="2491254"/>
            <a:ext cx="476884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193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4K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3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17397" y="5153738"/>
            <a:ext cx="753618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Calibri"/>
                <a:cs typeface="Calibri"/>
              </a:rPr>
              <a:t>Update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0482" y="8010909"/>
            <a:ext cx="6223724" cy="1140056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 marR="12827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latin typeface="Calibri"/>
                <a:cs typeface="Calibri"/>
              </a:rPr>
              <a:t>Cross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Interrogation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page. </a:t>
            </a:r>
            <a:r>
              <a:rPr sz="2400" dirty="0">
                <a:latin typeface="Calibri"/>
                <a:cs typeface="Calibri"/>
              </a:rPr>
              <a:t>Processing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interfere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they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records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page.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871982"/>
            <a:ext cx="25723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dirty="0">
                <a:latin typeface="Arial"/>
                <a:cs typeface="Arial"/>
              </a:rPr>
              <a:t>Hybrid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spc="-70" dirty="0">
                <a:latin typeface="Arial"/>
                <a:cs typeface="Arial"/>
              </a:rPr>
              <a:t>Architecture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9163" y="2494545"/>
            <a:ext cx="1175385" cy="1850389"/>
          </a:xfrm>
          <a:custGeom>
            <a:avLst/>
            <a:gdLst/>
            <a:ahLst/>
            <a:cxnLst/>
            <a:rect l="l" t="t" r="r" b="b"/>
            <a:pathLst>
              <a:path w="1175385" h="1850389">
                <a:moveTo>
                  <a:pt x="812702" y="1448116"/>
                </a:moveTo>
                <a:lnTo>
                  <a:pt x="769783" y="1474485"/>
                </a:lnTo>
                <a:lnTo>
                  <a:pt x="721641" y="1484154"/>
                </a:lnTo>
                <a:lnTo>
                  <a:pt x="660606" y="1490496"/>
                </a:lnTo>
                <a:lnTo>
                  <a:pt x="590349" y="1492774"/>
                </a:lnTo>
                <a:lnTo>
                  <a:pt x="520097" y="1490496"/>
                </a:lnTo>
                <a:lnTo>
                  <a:pt x="459066" y="1484154"/>
                </a:lnTo>
                <a:lnTo>
                  <a:pt x="410926" y="1474485"/>
                </a:lnTo>
                <a:lnTo>
                  <a:pt x="379349" y="1462227"/>
                </a:lnTo>
                <a:lnTo>
                  <a:pt x="368008" y="1448116"/>
                </a:lnTo>
                <a:lnTo>
                  <a:pt x="379349" y="1434006"/>
                </a:lnTo>
                <a:lnTo>
                  <a:pt x="410926" y="1421747"/>
                </a:lnTo>
                <a:lnTo>
                  <a:pt x="459066" y="1412078"/>
                </a:lnTo>
                <a:lnTo>
                  <a:pt x="520097" y="1405736"/>
                </a:lnTo>
                <a:lnTo>
                  <a:pt x="590349" y="1403458"/>
                </a:lnTo>
                <a:lnTo>
                  <a:pt x="660606" y="1405736"/>
                </a:lnTo>
                <a:lnTo>
                  <a:pt x="721641" y="1412078"/>
                </a:lnTo>
                <a:lnTo>
                  <a:pt x="769783" y="1421747"/>
                </a:lnTo>
                <a:lnTo>
                  <a:pt x="801361" y="1434006"/>
                </a:lnTo>
                <a:lnTo>
                  <a:pt x="812702" y="1448116"/>
                </a:lnTo>
              </a:path>
              <a:path w="1175385" h="1850389">
                <a:moveTo>
                  <a:pt x="254100" y="127584"/>
                </a:moveTo>
                <a:lnTo>
                  <a:pt x="244111" y="177232"/>
                </a:lnTo>
                <a:lnTo>
                  <a:pt x="216875" y="217788"/>
                </a:lnTo>
                <a:lnTo>
                  <a:pt x="176489" y="245138"/>
                </a:lnTo>
                <a:lnTo>
                  <a:pt x="127050" y="255169"/>
                </a:lnTo>
                <a:lnTo>
                  <a:pt x="77610" y="245138"/>
                </a:lnTo>
                <a:lnTo>
                  <a:pt x="37224" y="217788"/>
                </a:lnTo>
                <a:lnTo>
                  <a:pt x="9988" y="177232"/>
                </a:lnTo>
                <a:lnTo>
                  <a:pt x="0" y="127584"/>
                </a:lnTo>
                <a:lnTo>
                  <a:pt x="9988" y="77937"/>
                </a:lnTo>
                <a:lnTo>
                  <a:pt x="37224" y="37381"/>
                </a:lnTo>
                <a:lnTo>
                  <a:pt x="77610" y="10031"/>
                </a:lnTo>
                <a:lnTo>
                  <a:pt x="127050" y="0"/>
                </a:lnTo>
                <a:lnTo>
                  <a:pt x="176489" y="10031"/>
                </a:lnTo>
                <a:lnTo>
                  <a:pt x="216875" y="37381"/>
                </a:lnTo>
                <a:lnTo>
                  <a:pt x="244111" y="77937"/>
                </a:lnTo>
                <a:lnTo>
                  <a:pt x="254100" y="127584"/>
                </a:lnTo>
              </a:path>
              <a:path w="1175385" h="1850389">
                <a:moveTo>
                  <a:pt x="603871" y="127584"/>
                </a:moveTo>
                <a:lnTo>
                  <a:pt x="593880" y="177232"/>
                </a:lnTo>
                <a:lnTo>
                  <a:pt x="566640" y="217788"/>
                </a:lnTo>
                <a:lnTo>
                  <a:pt x="526250" y="245138"/>
                </a:lnTo>
                <a:lnTo>
                  <a:pt x="476808" y="255169"/>
                </a:lnTo>
                <a:lnTo>
                  <a:pt x="427369" y="245138"/>
                </a:lnTo>
                <a:lnTo>
                  <a:pt x="386983" y="217788"/>
                </a:lnTo>
                <a:lnTo>
                  <a:pt x="359747" y="177232"/>
                </a:lnTo>
                <a:lnTo>
                  <a:pt x="349758" y="127584"/>
                </a:lnTo>
                <a:lnTo>
                  <a:pt x="359747" y="77937"/>
                </a:lnTo>
                <a:lnTo>
                  <a:pt x="386983" y="37381"/>
                </a:lnTo>
                <a:lnTo>
                  <a:pt x="427369" y="10031"/>
                </a:lnTo>
                <a:lnTo>
                  <a:pt x="476808" y="0"/>
                </a:lnTo>
                <a:lnTo>
                  <a:pt x="526250" y="10031"/>
                </a:lnTo>
                <a:lnTo>
                  <a:pt x="566640" y="37381"/>
                </a:lnTo>
                <a:lnTo>
                  <a:pt x="593880" y="77937"/>
                </a:lnTo>
                <a:lnTo>
                  <a:pt x="603871" y="127584"/>
                </a:lnTo>
              </a:path>
              <a:path w="1175385" h="1850389">
                <a:moveTo>
                  <a:pt x="1175375" y="127584"/>
                </a:moveTo>
                <a:lnTo>
                  <a:pt x="1165384" y="177232"/>
                </a:lnTo>
                <a:lnTo>
                  <a:pt x="1138144" y="217788"/>
                </a:lnTo>
                <a:lnTo>
                  <a:pt x="1097753" y="245138"/>
                </a:lnTo>
                <a:lnTo>
                  <a:pt x="1048312" y="255169"/>
                </a:lnTo>
                <a:lnTo>
                  <a:pt x="998873" y="245138"/>
                </a:lnTo>
                <a:lnTo>
                  <a:pt x="958487" y="217788"/>
                </a:lnTo>
                <a:lnTo>
                  <a:pt x="931251" y="177232"/>
                </a:lnTo>
                <a:lnTo>
                  <a:pt x="921262" y="127584"/>
                </a:lnTo>
                <a:lnTo>
                  <a:pt x="931251" y="77937"/>
                </a:lnTo>
                <a:lnTo>
                  <a:pt x="958487" y="37381"/>
                </a:lnTo>
                <a:lnTo>
                  <a:pt x="998873" y="10031"/>
                </a:lnTo>
                <a:lnTo>
                  <a:pt x="1048312" y="0"/>
                </a:lnTo>
                <a:lnTo>
                  <a:pt x="1097753" y="10031"/>
                </a:lnTo>
                <a:lnTo>
                  <a:pt x="1138144" y="37381"/>
                </a:lnTo>
                <a:lnTo>
                  <a:pt x="1165384" y="77937"/>
                </a:lnTo>
                <a:lnTo>
                  <a:pt x="1175375" y="127584"/>
                </a:lnTo>
              </a:path>
              <a:path w="1175385" h="1850389">
                <a:moveTo>
                  <a:pt x="101" y="446553"/>
                </a:moveTo>
                <a:lnTo>
                  <a:pt x="1175349" y="446553"/>
                </a:lnTo>
                <a:lnTo>
                  <a:pt x="1175349" y="637937"/>
                </a:lnTo>
                <a:lnTo>
                  <a:pt x="101" y="637937"/>
                </a:lnTo>
                <a:lnTo>
                  <a:pt x="101" y="446553"/>
                </a:lnTo>
                <a:close/>
              </a:path>
              <a:path w="1175385" h="1850389">
                <a:moveTo>
                  <a:pt x="127151" y="255169"/>
                </a:moveTo>
                <a:lnTo>
                  <a:pt x="127151" y="446553"/>
                </a:lnTo>
              </a:path>
              <a:path w="1175385" h="1850389">
                <a:moveTo>
                  <a:pt x="476555" y="255169"/>
                </a:moveTo>
                <a:lnTo>
                  <a:pt x="476555" y="446553"/>
                </a:lnTo>
              </a:path>
              <a:path w="1175385" h="1850389">
                <a:moveTo>
                  <a:pt x="1048299" y="255169"/>
                </a:moveTo>
                <a:lnTo>
                  <a:pt x="1048299" y="446553"/>
                </a:lnTo>
              </a:path>
              <a:path w="1175385" h="1850389">
                <a:moveTo>
                  <a:pt x="254214" y="893119"/>
                </a:moveTo>
                <a:lnTo>
                  <a:pt x="921249" y="893119"/>
                </a:lnTo>
                <a:lnTo>
                  <a:pt x="921249" y="1212088"/>
                </a:lnTo>
                <a:lnTo>
                  <a:pt x="254214" y="1212088"/>
                </a:lnTo>
                <a:lnTo>
                  <a:pt x="254214" y="893119"/>
                </a:lnTo>
                <a:close/>
              </a:path>
              <a:path w="1175385" h="1850389">
                <a:moveTo>
                  <a:pt x="349505" y="1435377"/>
                </a:moveTo>
                <a:lnTo>
                  <a:pt x="349505" y="1786239"/>
                </a:lnTo>
              </a:path>
              <a:path w="1175385" h="1850389">
                <a:moveTo>
                  <a:pt x="825958" y="1435377"/>
                </a:moveTo>
                <a:lnTo>
                  <a:pt x="825958" y="1786239"/>
                </a:lnTo>
              </a:path>
              <a:path w="1175385" h="1850389">
                <a:moveTo>
                  <a:pt x="571846" y="637937"/>
                </a:moveTo>
                <a:lnTo>
                  <a:pt x="571846" y="893119"/>
                </a:lnTo>
              </a:path>
              <a:path w="1175385" h="1850389">
                <a:moveTo>
                  <a:pt x="571846" y="1212088"/>
                </a:moveTo>
                <a:lnTo>
                  <a:pt x="571846" y="1467270"/>
                </a:lnTo>
              </a:path>
              <a:path w="1175385" h="1850389">
                <a:moveTo>
                  <a:pt x="349505" y="1786239"/>
                </a:moveTo>
                <a:lnTo>
                  <a:pt x="425872" y="1811640"/>
                </a:lnTo>
                <a:lnTo>
                  <a:pt x="486417" y="1829954"/>
                </a:lnTo>
                <a:lnTo>
                  <a:pt x="534189" y="1841948"/>
                </a:lnTo>
                <a:lnTo>
                  <a:pt x="572235" y="1848387"/>
                </a:lnTo>
                <a:lnTo>
                  <a:pt x="603605" y="1850037"/>
                </a:lnTo>
                <a:lnTo>
                  <a:pt x="631240" y="1847654"/>
                </a:lnTo>
                <a:lnTo>
                  <a:pt x="664626" y="1840848"/>
                </a:lnTo>
                <a:lnTo>
                  <a:pt x="706429" y="1828855"/>
                </a:lnTo>
                <a:lnTo>
                  <a:pt x="759318" y="1810907"/>
                </a:lnTo>
                <a:lnTo>
                  <a:pt x="825958" y="1786239"/>
                </a:lnTo>
              </a:path>
            </a:pathLst>
          </a:custGeom>
          <a:ln w="6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0952" y="2494545"/>
            <a:ext cx="1175385" cy="1850389"/>
          </a:xfrm>
          <a:custGeom>
            <a:avLst/>
            <a:gdLst/>
            <a:ahLst/>
            <a:cxnLst/>
            <a:rect l="l" t="t" r="r" b="b"/>
            <a:pathLst>
              <a:path w="1175385" h="1850389">
                <a:moveTo>
                  <a:pt x="813196" y="1448116"/>
                </a:moveTo>
                <a:lnTo>
                  <a:pt x="770278" y="1474485"/>
                </a:lnTo>
                <a:lnTo>
                  <a:pt x="722138" y="1484154"/>
                </a:lnTo>
                <a:lnTo>
                  <a:pt x="661107" y="1490496"/>
                </a:lnTo>
                <a:lnTo>
                  <a:pt x="590855" y="1492774"/>
                </a:lnTo>
                <a:lnTo>
                  <a:pt x="520598" y="1490496"/>
                </a:lnTo>
                <a:lnTo>
                  <a:pt x="459563" y="1484154"/>
                </a:lnTo>
                <a:lnTo>
                  <a:pt x="411421" y="1474485"/>
                </a:lnTo>
                <a:lnTo>
                  <a:pt x="379844" y="1462227"/>
                </a:lnTo>
                <a:lnTo>
                  <a:pt x="368502" y="1448116"/>
                </a:lnTo>
                <a:lnTo>
                  <a:pt x="379844" y="1434006"/>
                </a:lnTo>
                <a:lnTo>
                  <a:pt x="411421" y="1421747"/>
                </a:lnTo>
                <a:lnTo>
                  <a:pt x="459563" y="1412078"/>
                </a:lnTo>
                <a:lnTo>
                  <a:pt x="520598" y="1405736"/>
                </a:lnTo>
                <a:lnTo>
                  <a:pt x="590855" y="1403458"/>
                </a:lnTo>
                <a:lnTo>
                  <a:pt x="661107" y="1405736"/>
                </a:lnTo>
                <a:lnTo>
                  <a:pt x="722138" y="1412078"/>
                </a:lnTo>
                <a:lnTo>
                  <a:pt x="770278" y="1421747"/>
                </a:lnTo>
                <a:lnTo>
                  <a:pt x="801855" y="1434006"/>
                </a:lnTo>
                <a:lnTo>
                  <a:pt x="813196" y="1448116"/>
                </a:lnTo>
              </a:path>
              <a:path w="1175385" h="1850389">
                <a:moveTo>
                  <a:pt x="254607" y="127584"/>
                </a:moveTo>
                <a:lnTo>
                  <a:pt x="244618" y="177232"/>
                </a:lnTo>
                <a:lnTo>
                  <a:pt x="217382" y="217788"/>
                </a:lnTo>
                <a:lnTo>
                  <a:pt x="176996" y="245138"/>
                </a:lnTo>
                <a:lnTo>
                  <a:pt x="127557" y="255169"/>
                </a:lnTo>
                <a:lnTo>
                  <a:pt x="78115" y="245138"/>
                </a:lnTo>
                <a:lnTo>
                  <a:pt x="37725" y="217788"/>
                </a:lnTo>
                <a:lnTo>
                  <a:pt x="10485" y="177232"/>
                </a:lnTo>
                <a:lnTo>
                  <a:pt x="494" y="127584"/>
                </a:lnTo>
                <a:lnTo>
                  <a:pt x="10485" y="77937"/>
                </a:lnTo>
                <a:lnTo>
                  <a:pt x="37725" y="37381"/>
                </a:lnTo>
                <a:lnTo>
                  <a:pt x="78115" y="10031"/>
                </a:lnTo>
                <a:lnTo>
                  <a:pt x="127557" y="0"/>
                </a:lnTo>
                <a:lnTo>
                  <a:pt x="176996" y="10031"/>
                </a:lnTo>
                <a:lnTo>
                  <a:pt x="217382" y="37381"/>
                </a:lnTo>
                <a:lnTo>
                  <a:pt x="244618" y="77937"/>
                </a:lnTo>
                <a:lnTo>
                  <a:pt x="254607" y="127584"/>
                </a:lnTo>
              </a:path>
              <a:path w="1175385" h="1850389">
                <a:moveTo>
                  <a:pt x="603605" y="127584"/>
                </a:moveTo>
                <a:lnTo>
                  <a:pt x="593616" y="177232"/>
                </a:lnTo>
                <a:lnTo>
                  <a:pt x="566380" y="217788"/>
                </a:lnTo>
                <a:lnTo>
                  <a:pt x="525994" y="245138"/>
                </a:lnTo>
                <a:lnTo>
                  <a:pt x="476555" y="255169"/>
                </a:lnTo>
                <a:lnTo>
                  <a:pt x="427113" y="245138"/>
                </a:lnTo>
                <a:lnTo>
                  <a:pt x="386723" y="217788"/>
                </a:lnTo>
                <a:lnTo>
                  <a:pt x="359483" y="177232"/>
                </a:lnTo>
                <a:lnTo>
                  <a:pt x="349492" y="127584"/>
                </a:lnTo>
                <a:lnTo>
                  <a:pt x="359483" y="77937"/>
                </a:lnTo>
                <a:lnTo>
                  <a:pt x="386723" y="37381"/>
                </a:lnTo>
                <a:lnTo>
                  <a:pt x="427113" y="10031"/>
                </a:lnTo>
                <a:lnTo>
                  <a:pt x="476555" y="0"/>
                </a:lnTo>
                <a:lnTo>
                  <a:pt x="525994" y="10031"/>
                </a:lnTo>
                <a:lnTo>
                  <a:pt x="566380" y="37381"/>
                </a:lnTo>
                <a:lnTo>
                  <a:pt x="593616" y="77937"/>
                </a:lnTo>
                <a:lnTo>
                  <a:pt x="603605" y="127584"/>
                </a:lnTo>
              </a:path>
              <a:path w="1175385" h="1850389">
                <a:moveTo>
                  <a:pt x="1175109" y="127584"/>
                </a:moveTo>
                <a:lnTo>
                  <a:pt x="1165120" y="177232"/>
                </a:lnTo>
                <a:lnTo>
                  <a:pt x="1137884" y="217788"/>
                </a:lnTo>
                <a:lnTo>
                  <a:pt x="1097498" y="245138"/>
                </a:lnTo>
                <a:lnTo>
                  <a:pt x="1048059" y="255169"/>
                </a:lnTo>
                <a:lnTo>
                  <a:pt x="998617" y="245138"/>
                </a:lnTo>
                <a:lnTo>
                  <a:pt x="958227" y="217788"/>
                </a:lnTo>
                <a:lnTo>
                  <a:pt x="930987" y="177232"/>
                </a:lnTo>
                <a:lnTo>
                  <a:pt x="920996" y="127584"/>
                </a:lnTo>
                <a:lnTo>
                  <a:pt x="930987" y="77937"/>
                </a:lnTo>
                <a:lnTo>
                  <a:pt x="958227" y="37381"/>
                </a:lnTo>
                <a:lnTo>
                  <a:pt x="998617" y="10031"/>
                </a:lnTo>
                <a:lnTo>
                  <a:pt x="1048059" y="0"/>
                </a:lnTo>
                <a:lnTo>
                  <a:pt x="1097498" y="10031"/>
                </a:lnTo>
                <a:lnTo>
                  <a:pt x="1137884" y="37381"/>
                </a:lnTo>
                <a:lnTo>
                  <a:pt x="1165120" y="77937"/>
                </a:lnTo>
                <a:lnTo>
                  <a:pt x="1175109" y="127584"/>
                </a:lnTo>
              </a:path>
              <a:path w="1175385" h="1850389">
                <a:moveTo>
                  <a:pt x="571744" y="1212088"/>
                </a:moveTo>
                <a:lnTo>
                  <a:pt x="571744" y="1467270"/>
                </a:lnTo>
              </a:path>
              <a:path w="1175385" h="1850389">
                <a:moveTo>
                  <a:pt x="571744" y="637937"/>
                </a:moveTo>
                <a:lnTo>
                  <a:pt x="571744" y="893119"/>
                </a:lnTo>
              </a:path>
              <a:path w="1175385" h="1850389">
                <a:moveTo>
                  <a:pt x="825857" y="1435377"/>
                </a:moveTo>
                <a:lnTo>
                  <a:pt x="825857" y="1786239"/>
                </a:lnTo>
              </a:path>
              <a:path w="1175385" h="1850389">
                <a:moveTo>
                  <a:pt x="349403" y="1435377"/>
                </a:moveTo>
                <a:lnTo>
                  <a:pt x="349403" y="1786239"/>
                </a:lnTo>
              </a:path>
              <a:path w="1175385" h="1850389">
                <a:moveTo>
                  <a:pt x="254112" y="893119"/>
                </a:moveTo>
                <a:lnTo>
                  <a:pt x="921148" y="893119"/>
                </a:lnTo>
                <a:lnTo>
                  <a:pt x="921148" y="1212088"/>
                </a:lnTo>
                <a:lnTo>
                  <a:pt x="254112" y="1212088"/>
                </a:lnTo>
                <a:lnTo>
                  <a:pt x="254112" y="893119"/>
                </a:lnTo>
                <a:close/>
              </a:path>
              <a:path w="1175385" h="1850389">
                <a:moveTo>
                  <a:pt x="1048198" y="255169"/>
                </a:moveTo>
                <a:lnTo>
                  <a:pt x="1048198" y="446553"/>
                </a:lnTo>
              </a:path>
              <a:path w="1175385" h="1850389">
                <a:moveTo>
                  <a:pt x="476453" y="255169"/>
                </a:moveTo>
                <a:lnTo>
                  <a:pt x="476453" y="446553"/>
                </a:lnTo>
              </a:path>
              <a:path w="1175385" h="1850389">
                <a:moveTo>
                  <a:pt x="127050" y="255169"/>
                </a:moveTo>
                <a:lnTo>
                  <a:pt x="127050" y="446553"/>
                </a:lnTo>
              </a:path>
              <a:path w="1175385" h="1850389">
                <a:moveTo>
                  <a:pt x="0" y="446553"/>
                </a:moveTo>
                <a:lnTo>
                  <a:pt x="1175248" y="446553"/>
                </a:lnTo>
                <a:lnTo>
                  <a:pt x="1175248" y="637937"/>
                </a:lnTo>
                <a:lnTo>
                  <a:pt x="0" y="637937"/>
                </a:lnTo>
                <a:lnTo>
                  <a:pt x="0" y="446553"/>
                </a:lnTo>
                <a:close/>
              </a:path>
              <a:path w="1175385" h="1850389">
                <a:moveTo>
                  <a:pt x="349403" y="1786239"/>
                </a:moveTo>
                <a:lnTo>
                  <a:pt x="425770" y="1811640"/>
                </a:lnTo>
                <a:lnTo>
                  <a:pt x="486316" y="1829954"/>
                </a:lnTo>
                <a:lnTo>
                  <a:pt x="534087" y="1841948"/>
                </a:lnTo>
                <a:lnTo>
                  <a:pt x="572134" y="1848387"/>
                </a:lnTo>
                <a:lnTo>
                  <a:pt x="603503" y="1850037"/>
                </a:lnTo>
                <a:lnTo>
                  <a:pt x="631143" y="1847654"/>
                </a:lnTo>
                <a:lnTo>
                  <a:pt x="664530" y="1840848"/>
                </a:lnTo>
                <a:lnTo>
                  <a:pt x="706332" y="1828855"/>
                </a:lnTo>
                <a:lnTo>
                  <a:pt x="759218" y="1810907"/>
                </a:lnTo>
                <a:lnTo>
                  <a:pt x="825857" y="1786239"/>
                </a:lnTo>
              </a:path>
            </a:pathLst>
          </a:custGeom>
          <a:ln w="6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0452"/>
              </p:ext>
            </p:extLst>
          </p:nvPr>
        </p:nvGraphicFramePr>
        <p:xfrm>
          <a:off x="2085832" y="1786414"/>
          <a:ext cx="3619500" cy="274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020">
                <a:tc gridSpan="5"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COMMUNICATION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NETWORK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5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349250" algn="l"/>
                          <a:tab pos="566420" algn="l"/>
                          <a:tab pos="920750" algn="l"/>
                        </a:tabLst>
                      </a:pPr>
                      <a:r>
                        <a:rPr sz="1350" spc="-75" baseline="-30864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aseline="-3086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-75" baseline="-30864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aseline="-3086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-75" baseline="-30864" dirty="0">
                          <a:latin typeface="Times New Roman"/>
                          <a:cs typeface="Times New Roman"/>
                        </a:rPr>
                        <a:t>P</a:t>
                      </a:r>
                      <a:endParaRPr sz="1350" baseline="-30864">
                        <a:latin typeface="Times New Roman"/>
                        <a:cs typeface="Times New Roman"/>
                      </a:endParaRPr>
                    </a:p>
                    <a:p>
                      <a:pPr marL="501650" marR="525780" indent="63500" algn="ctr">
                        <a:lnSpc>
                          <a:spcPts val="4020"/>
                        </a:lnSpc>
                        <a:spcBef>
                          <a:spcPts val="375"/>
                        </a:spcBef>
                      </a:pPr>
                      <a:r>
                        <a:rPr sz="900" spc="-25" dirty="0">
                          <a:latin typeface="Times New Roman"/>
                          <a:cs typeface="Times New Roman"/>
                        </a:rPr>
                        <a:t>Bus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Memory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Cluster 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spc="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spc="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349250" algn="l"/>
                          <a:tab pos="566420" algn="l"/>
                          <a:tab pos="920750" algn="l"/>
                        </a:tabLst>
                      </a:pPr>
                      <a:r>
                        <a:rPr sz="1350" spc="-75" baseline="-30864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aseline="-3086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-75" baseline="-30864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aseline="-3086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-75" baseline="-30864" dirty="0">
                          <a:latin typeface="Times New Roman"/>
                          <a:cs typeface="Times New Roman"/>
                        </a:rPr>
                        <a:t>P</a:t>
                      </a:r>
                      <a:endParaRPr sz="1350" baseline="-30864" dirty="0">
                        <a:latin typeface="Times New Roman"/>
                        <a:cs typeface="Times New Roman"/>
                      </a:endParaRPr>
                    </a:p>
                    <a:p>
                      <a:pPr marL="501650" marR="525780" indent="63500" algn="ctr">
                        <a:lnSpc>
                          <a:spcPts val="4020"/>
                        </a:lnSpc>
                        <a:spcBef>
                          <a:spcPts val="375"/>
                        </a:spcBef>
                      </a:pPr>
                      <a:r>
                        <a:rPr sz="900" spc="-25" dirty="0">
                          <a:latin typeface="Times New Roman"/>
                          <a:cs typeface="Times New Roman"/>
                        </a:rPr>
                        <a:t>Bus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Memory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Cluster 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2807" y="4922774"/>
            <a:ext cx="6416193" cy="4410823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96850" marR="79375" indent="-184785">
              <a:lnSpc>
                <a:spcPct val="107600"/>
              </a:lnSpc>
            </a:pPr>
            <a:r>
              <a:rPr sz="2950" i="1" spc="5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clusters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are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interconnected</a:t>
            </a:r>
            <a:r>
              <a:rPr sz="2400" i="1" spc="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through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communication</a:t>
            </a:r>
            <a:r>
              <a:rPr lang="en-US" sz="2400" i="1" spc="-10" dirty="0">
                <a:latin typeface="Arial"/>
                <a:cs typeface="Arial"/>
              </a:rPr>
              <a:t> network to</a:t>
            </a:r>
            <a:r>
              <a:rPr lang="en-US" sz="2400" i="1" spc="50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form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SN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structure</a:t>
            </a:r>
            <a:r>
              <a:rPr sz="2400" i="1" spc="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at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inter-</a:t>
            </a:r>
            <a:r>
              <a:rPr sz="2400" i="1" dirty="0">
                <a:latin typeface="Arial"/>
                <a:cs typeface="Arial"/>
              </a:rPr>
              <a:t>cluster</a:t>
            </a:r>
            <a:r>
              <a:rPr sz="2400" i="1" spc="8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level.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  <a:p>
            <a:pPr marL="196850" marR="83820" indent="-184785">
              <a:lnSpc>
                <a:spcPct val="107600"/>
              </a:lnSpc>
            </a:pPr>
            <a:r>
              <a:rPr sz="4000" i="1" spc="5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This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approach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minimizes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communication</a:t>
            </a:r>
            <a:r>
              <a:rPr lang="en-US" sz="2400" i="1" spc="5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overhead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lang="en-US" sz="2400" i="1" spc="40" dirty="0">
                <a:latin typeface="Arial"/>
                <a:cs typeface="Arial"/>
              </a:rPr>
              <a:t>associated with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SN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structure,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yet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each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cluster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size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is</a:t>
            </a:r>
            <a:r>
              <a:rPr lang="en-US" sz="2400" i="1" spc="50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kept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small within</a:t>
            </a:r>
            <a:r>
              <a:rPr sz="2400" i="1" spc="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limitation</a:t>
            </a:r>
            <a:r>
              <a:rPr sz="2400" i="1" spc="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local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memory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I/O </a:t>
            </a:r>
            <a:r>
              <a:rPr sz="2400" i="1" spc="-10" dirty="0">
                <a:latin typeface="Arial"/>
                <a:cs typeface="Arial"/>
              </a:rPr>
              <a:t>bandwidth.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000" dirty="0">
              <a:latin typeface="Arial"/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4B310D-9B0F-3DE2-37E4-F277C5C182E7}"/>
              </a:ext>
            </a:extLst>
          </p:cNvPr>
          <p:cNvCxnSpPr/>
          <p:nvPr/>
        </p:nvCxnSpPr>
        <p:spPr>
          <a:xfrm>
            <a:off x="2057400" y="23622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1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Parallelism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in</a:t>
            </a:r>
            <a:r>
              <a:rPr u="sng" spc="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Relational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Data</a:t>
            </a:r>
            <a:r>
              <a:rPr u="sng" spc="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Model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/>
          </a:p>
        </p:txBody>
      </p:sp>
      <p:sp>
        <p:nvSpPr>
          <p:cNvPr id="5" name="object 5"/>
          <p:cNvSpPr/>
          <p:nvPr/>
        </p:nvSpPr>
        <p:spPr>
          <a:xfrm>
            <a:off x="4277105" y="3057969"/>
            <a:ext cx="1323340" cy="1890395"/>
          </a:xfrm>
          <a:custGeom>
            <a:avLst/>
            <a:gdLst/>
            <a:ahLst/>
            <a:cxnLst/>
            <a:rect l="l" t="t" r="r" b="b"/>
            <a:pathLst>
              <a:path w="1323339" h="1890395">
                <a:moveTo>
                  <a:pt x="944880" y="378650"/>
                </a:moveTo>
                <a:lnTo>
                  <a:pt x="916055" y="420195"/>
                </a:lnTo>
                <a:lnTo>
                  <a:pt x="838676" y="452380"/>
                </a:lnTo>
                <a:lnTo>
                  <a:pt x="786042" y="463540"/>
                </a:lnTo>
                <a:lnTo>
                  <a:pt x="726387" y="470653"/>
                </a:lnTo>
                <a:lnTo>
                  <a:pt x="661416" y="473151"/>
                </a:lnTo>
                <a:lnTo>
                  <a:pt x="596444" y="470653"/>
                </a:lnTo>
                <a:lnTo>
                  <a:pt x="536789" y="463540"/>
                </a:lnTo>
                <a:lnTo>
                  <a:pt x="484155" y="452380"/>
                </a:lnTo>
                <a:lnTo>
                  <a:pt x="440249" y="437742"/>
                </a:lnTo>
                <a:lnTo>
                  <a:pt x="385442" y="400308"/>
                </a:lnTo>
                <a:lnTo>
                  <a:pt x="377952" y="378650"/>
                </a:lnTo>
                <a:lnTo>
                  <a:pt x="385442" y="356988"/>
                </a:lnTo>
                <a:lnTo>
                  <a:pt x="440249" y="319553"/>
                </a:lnTo>
                <a:lnTo>
                  <a:pt x="484155" y="304916"/>
                </a:lnTo>
                <a:lnTo>
                  <a:pt x="536789" y="293758"/>
                </a:lnTo>
                <a:lnTo>
                  <a:pt x="596444" y="286646"/>
                </a:lnTo>
                <a:lnTo>
                  <a:pt x="661416" y="284149"/>
                </a:lnTo>
                <a:lnTo>
                  <a:pt x="726387" y="286646"/>
                </a:lnTo>
                <a:lnTo>
                  <a:pt x="786042" y="293758"/>
                </a:lnTo>
                <a:lnTo>
                  <a:pt x="838676" y="304916"/>
                </a:lnTo>
                <a:lnTo>
                  <a:pt x="882582" y="319553"/>
                </a:lnTo>
                <a:lnTo>
                  <a:pt x="937389" y="356988"/>
                </a:lnTo>
                <a:lnTo>
                  <a:pt x="944880" y="378650"/>
                </a:lnTo>
              </a:path>
              <a:path w="1323339" h="1890395">
                <a:moveTo>
                  <a:pt x="944880" y="945578"/>
                </a:moveTo>
                <a:lnTo>
                  <a:pt x="916055" y="987123"/>
                </a:lnTo>
                <a:lnTo>
                  <a:pt x="838676" y="1019308"/>
                </a:lnTo>
                <a:lnTo>
                  <a:pt x="786042" y="1030468"/>
                </a:lnTo>
                <a:lnTo>
                  <a:pt x="726387" y="1037581"/>
                </a:lnTo>
                <a:lnTo>
                  <a:pt x="661416" y="1040079"/>
                </a:lnTo>
                <a:lnTo>
                  <a:pt x="596444" y="1037581"/>
                </a:lnTo>
                <a:lnTo>
                  <a:pt x="536789" y="1030468"/>
                </a:lnTo>
                <a:lnTo>
                  <a:pt x="484155" y="1019308"/>
                </a:lnTo>
                <a:lnTo>
                  <a:pt x="440249" y="1004670"/>
                </a:lnTo>
                <a:lnTo>
                  <a:pt x="385442" y="967236"/>
                </a:lnTo>
                <a:lnTo>
                  <a:pt x="377952" y="945578"/>
                </a:lnTo>
                <a:lnTo>
                  <a:pt x="385442" y="923916"/>
                </a:lnTo>
                <a:lnTo>
                  <a:pt x="440249" y="886481"/>
                </a:lnTo>
                <a:lnTo>
                  <a:pt x="484155" y="871844"/>
                </a:lnTo>
                <a:lnTo>
                  <a:pt x="536789" y="860686"/>
                </a:lnTo>
                <a:lnTo>
                  <a:pt x="596444" y="853574"/>
                </a:lnTo>
                <a:lnTo>
                  <a:pt x="661416" y="851077"/>
                </a:lnTo>
                <a:lnTo>
                  <a:pt x="726387" y="853574"/>
                </a:lnTo>
                <a:lnTo>
                  <a:pt x="786042" y="860686"/>
                </a:lnTo>
                <a:lnTo>
                  <a:pt x="838676" y="871844"/>
                </a:lnTo>
                <a:lnTo>
                  <a:pt x="882582" y="886481"/>
                </a:lnTo>
                <a:lnTo>
                  <a:pt x="937389" y="923916"/>
                </a:lnTo>
                <a:lnTo>
                  <a:pt x="944880" y="945578"/>
                </a:lnTo>
              </a:path>
              <a:path w="1323339" h="1890395">
                <a:moveTo>
                  <a:pt x="566928" y="1512506"/>
                </a:moveTo>
                <a:lnTo>
                  <a:pt x="538103" y="1554051"/>
                </a:lnTo>
                <a:lnTo>
                  <a:pt x="460724" y="1586236"/>
                </a:lnTo>
                <a:lnTo>
                  <a:pt x="408090" y="1597396"/>
                </a:lnTo>
                <a:lnTo>
                  <a:pt x="348435" y="1604509"/>
                </a:lnTo>
                <a:lnTo>
                  <a:pt x="283464" y="1607007"/>
                </a:lnTo>
                <a:lnTo>
                  <a:pt x="218492" y="1604509"/>
                </a:lnTo>
                <a:lnTo>
                  <a:pt x="158837" y="1597396"/>
                </a:lnTo>
                <a:lnTo>
                  <a:pt x="106203" y="1586236"/>
                </a:lnTo>
                <a:lnTo>
                  <a:pt x="62297" y="1571598"/>
                </a:lnTo>
                <a:lnTo>
                  <a:pt x="7490" y="1534164"/>
                </a:lnTo>
                <a:lnTo>
                  <a:pt x="0" y="1512506"/>
                </a:lnTo>
                <a:lnTo>
                  <a:pt x="7490" y="1490844"/>
                </a:lnTo>
                <a:lnTo>
                  <a:pt x="62297" y="1453409"/>
                </a:lnTo>
                <a:lnTo>
                  <a:pt x="106203" y="1438772"/>
                </a:lnTo>
                <a:lnTo>
                  <a:pt x="158837" y="1427614"/>
                </a:lnTo>
                <a:lnTo>
                  <a:pt x="218492" y="1420502"/>
                </a:lnTo>
                <a:lnTo>
                  <a:pt x="283464" y="1418005"/>
                </a:lnTo>
                <a:lnTo>
                  <a:pt x="348435" y="1420502"/>
                </a:lnTo>
                <a:lnTo>
                  <a:pt x="408090" y="1427614"/>
                </a:lnTo>
                <a:lnTo>
                  <a:pt x="460724" y="1438772"/>
                </a:lnTo>
                <a:lnTo>
                  <a:pt x="504630" y="1453409"/>
                </a:lnTo>
                <a:lnTo>
                  <a:pt x="559437" y="1490844"/>
                </a:lnTo>
                <a:lnTo>
                  <a:pt x="566928" y="1512506"/>
                </a:lnTo>
              </a:path>
              <a:path w="1323339" h="1890395">
                <a:moveTo>
                  <a:pt x="1322832" y="1512506"/>
                </a:moveTo>
                <a:lnTo>
                  <a:pt x="1294007" y="1554051"/>
                </a:lnTo>
                <a:lnTo>
                  <a:pt x="1216628" y="1586236"/>
                </a:lnTo>
                <a:lnTo>
                  <a:pt x="1163994" y="1597396"/>
                </a:lnTo>
                <a:lnTo>
                  <a:pt x="1104339" y="1604509"/>
                </a:lnTo>
                <a:lnTo>
                  <a:pt x="1039368" y="1607007"/>
                </a:lnTo>
                <a:lnTo>
                  <a:pt x="974396" y="1604509"/>
                </a:lnTo>
                <a:lnTo>
                  <a:pt x="914741" y="1597396"/>
                </a:lnTo>
                <a:lnTo>
                  <a:pt x="862107" y="1586236"/>
                </a:lnTo>
                <a:lnTo>
                  <a:pt x="818201" y="1571598"/>
                </a:lnTo>
                <a:lnTo>
                  <a:pt x="763394" y="1534164"/>
                </a:lnTo>
                <a:lnTo>
                  <a:pt x="755904" y="1512506"/>
                </a:lnTo>
                <a:lnTo>
                  <a:pt x="763394" y="1490844"/>
                </a:lnTo>
                <a:lnTo>
                  <a:pt x="818201" y="1453409"/>
                </a:lnTo>
                <a:lnTo>
                  <a:pt x="862107" y="1438772"/>
                </a:lnTo>
                <a:lnTo>
                  <a:pt x="914741" y="1427614"/>
                </a:lnTo>
                <a:lnTo>
                  <a:pt x="974396" y="1420502"/>
                </a:lnTo>
                <a:lnTo>
                  <a:pt x="1039368" y="1418005"/>
                </a:lnTo>
                <a:lnTo>
                  <a:pt x="1104339" y="1420502"/>
                </a:lnTo>
                <a:lnTo>
                  <a:pt x="1163994" y="1427614"/>
                </a:lnTo>
                <a:lnTo>
                  <a:pt x="1216628" y="1438772"/>
                </a:lnTo>
                <a:lnTo>
                  <a:pt x="1260534" y="1453409"/>
                </a:lnTo>
                <a:lnTo>
                  <a:pt x="1315341" y="1490844"/>
                </a:lnTo>
                <a:lnTo>
                  <a:pt x="1322832" y="1512506"/>
                </a:lnTo>
              </a:path>
              <a:path w="1323339" h="1890395">
                <a:moveTo>
                  <a:pt x="283908" y="1890039"/>
                </a:moveTo>
                <a:lnTo>
                  <a:pt x="283908" y="1606537"/>
                </a:lnTo>
              </a:path>
              <a:path w="1323339" h="1890395">
                <a:moveTo>
                  <a:pt x="246113" y="1757743"/>
                </a:moveTo>
                <a:lnTo>
                  <a:pt x="283908" y="1606537"/>
                </a:lnTo>
                <a:lnTo>
                  <a:pt x="321703" y="1757743"/>
                </a:lnTo>
              </a:path>
              <a:path w="1323339" h="1890395">
                <a:moveTo>
                  <a:pt x="1039812" y="1890039"/>
                </a:moveTo>
                <a:lnTo>
                  <a:pt x="1039812" y="1606537"/>
                </a:lnTo>
              </a:path>
              <a:path w="1323339" h="1890395">
                <a:moveTo>
                  <a:pt x="1002017" y="1757743"/>
                </a:moveTo>
                <a:lnTo>
                  <a:pt x="1039812" y="1606537"/>
                </a:lnTo>
                <a:lnTo>
                  <a:pt x="1077607" y="1757743"/>
                </a:lnTo>
              </a:path>
              <a:path w="1323339" h="1890395">
                <a:moveTo>
                  <a:pt x="283908" y="1370279"/>
                </a:moveTo>
                <a:lnTo>
                  <a:pt x="472884" y="1039520"/>
                </a:lnTo>
              </a:path>
              <a:path w="1323339" h="1890395">
                <a:moveTo>
                  <a:pt x="365074" y="1152042"/>
                </a:moveTo>
                <a:lnTo>
                  <a:pt x="472884" y="1039520"/>
                </a:lnTo>
                <a:lnTo>
                  <a:pt x="430695" y="1189558"/>
                </a:lnTo>
              </a:path>
              <a:path w="1323339" h="1890395">
                <a:moveTo>
                  <a:pt x="1039812" y="1370279"/>
                </a:moveTo>
                <a:lnTo>
                  <a:pt x="850836" y="1039520"/>
                </a:lnTo>
              </a:path>
              <a:path w="1323339" h="1890395">
                <a:moveTo>
                  <a:pt x="893025" y="1189558"/>
                </a:moveTo>
                <a:lnTo>
                  <a:pt x="850836" y="1039520"/>
                </a:lnTo>
                <a:lnTo>
                  <a:pt x="958659" y="1152042"/>
                </a:lnTo>
              </a:path>
              <a:path w="1323339" h="1890395">
                <a:moveTo>
                  <a:pt x="661860" y="850519"/>
                </a:moveTo>
                <a:lnTo>
                  <a:pt x="661860" y="472503"/>
                </a:lnTo>
              </a:path>
              <a:path w="1323339" h="1890395">
                <a:moveTo>
                  <a:pt x="624065" y="623709"/>
                </a:moveTo>
                <a:lnTo>
                  <a:pt x="661860" y="472503"/>
                </a:lnTo>
                <a:lnTo>
                  <a:pt x="699655" y="623709"/>
                </a:lnTo>
              </a:path>
              <a:path w="1323339" h="1890395">
                <a:moveTo>
                  <a:pt x="661860" y="283502"/>
                </a:moveTo>
                <a:lnTo>
                  <a:pt x="661860" y="0"/>
                </a:lnTo>
              </a:path>
              <a:path w="1323339" h="1890395">
                <a:moveTo>
                  <a:pt x="624065" y="151193"/>
                </a:moveTo>
                <a:lnTo>
                  <a:pt x="661860" y="0"/>
                </a:lnTo>
                <a:lnTo>
                  <a:pt x="699655" y="151193"/>
                </a:lnTo>
              </a:path>
            </a:pathLst>
          </a:custGeom>
          <a:ln w="18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7846" y="3357120"/>
            <a:ext cx="42227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latin typeface="Times New Roman"/>
                <a:cs typeface="Times New Roman"/>
              </a:rPr>
              <a:t>INSERT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3475" y="3924137"/>
            <a:ext cx="27114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latin typeface="Times New Roman"/>
                <a:cs typeface="Times New Roman"/>
              </a:rPr>
              <a:t>JOIN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7123" y="4491154"/>
            <a:ext cx="32829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latin typeface="Times New Roman"/>
                <a:cs typeface="Times New Roman"/>
              </a:rPr>
              <a:t>SCAN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3085" y="4491154"/>
            <a:ext cx="32829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latin typeface="Times New Roman"/>
                <a:cs typeface="Times New Roman"/>
              </a:rPr>
              <a:t>SCAN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6375" y="1763522"/>
            <a:ext cx="5682615" cy="16249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17804" marR="5080" indent="-205740">
              <a:lnSpc>
                <a:spcPct val="101200"/>
              </a:lnSpc>
              <a:spcBef>
                <a:spcPts val="85"/>
              </a:spcBef>
            </a:pPr>
            <a:r>
              <a:rPr sz="1150" i="1" spc="140" dirty="0">
                <a:latin typeface="Arial"/>
                <a:cs typeface="Arial"/>
              </a:rPr>
              <a:t>  </a:t>
            </a:r>
            <a:r>
              <a:rPr sz="1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Pipeline</a:t>
            </a:r>
            <a:r>
              <a:rPr sz="1850" i="1" u="sng" spc="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Parallelism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3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If</a:t>
            </a:r>
            <a:r>
              <a:rPr sz="2050" i="1" spc="9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one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operator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sends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its </a:t>
            </a:r>
            <a:r>
              <a:rPr sz="2050" i="1" dirty="0">
                <a:latin typeface="Arial"/>
                <a:cs typeface="Arial"/>
              </a:rPr>
              <a:t>output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another,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two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operators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can</a:t>
            </a:r>
            <a:r>
              <a:rPr lang="en-US" sz="2050" i="1" dirty="0">
                <a:latin typeface="Arial"/>
                <a:cs typeface="Arial"/>
              </a:rPr>
              <a:t> execute</a:t>
            </a:r>
            <a:r>
              <a:rPr sz="2050" i="1" spc="-2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 </a:t>
            </a:r>
            <a:r>
              <a:rPr sz="2050" i="1" spc="-10" dirty="0">
                <a:latin typeface="Arial"/>
                <a:cs typeface="Arial"/>
              </a:rPr>
              <a:t>parallel.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Arial"/>
              <a:cs typeface="Arial"/>
            </a:endParaRPr>
          </a:p>
          <a:p>
            <a:pPr marR="1668145" algn="r">
              <a:lnSpc>
                <a:spcPct val="100000"/>
              </a:lnSpc>
            </a:pPr>
            <a:r>
              <a:rPr sz="1050" spc="-50" dirty="0">
                <a:latin typeface="Times New Roman"/>
                <a:cs typeface="Times New Roman"/>
              </a:rPr>
              <a:t>C</a:t>
            </a:r>
            <a:endParaRPr sz="1050" dirty="0">
              <a:latin typeface="Times New Roman"/>
              <a:cs typeface="Times New Roman"/>
            </a:endParaRPr>
          </a:p>
          <a:p>
            <a:pPr marL="1222375">
              <a:lnSpc>
                <a:spcPct val="100000"/>
              </a:lnSpc>
              <a:spcBef>
                <a:spcPts val="1095"/>
              </a:spcBef>
            </a:pPr>
            <a:r>
              <a:rPr sz="1300" dirty="0">
                <a:latin typeface="Times New Roman"/>
                <a:cs typeface="Times New Roman"/>
              </a:rPr>
              <a:t>INSERT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INTO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C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9596" y="3362790"/>
            <a:ext cx="948690" cy="876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43100"/>
              </a:lnSpc>
              <a:spcBef>
                <a:spcPts val="90"/>
              </a:spcBef>
              <a:tabLst>
                <a:tab pos="862965" algn="l"/>
              </a:tabLst>
            </a:pPr>
            <a:r>
              <a:rPr sz="1300" spc="-10" dirty="0">
                <a:latin typeface="Times New Roman"/>
                <a:cs typeface="Times New Roman"/>
              </a:rPr>
              <a:t>SELECT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0" dirty="0">
                <a:latin typeface="Times New Roman"/>
                <a:cs typeface="Times New Roman"/>
              </a:rPr>
              <a:t>* </a:t>
            </a:r>
            <a:r>
              <a:rPr sz="1300" spc="-20" dirty="0">
                <a:latin typeface="Times New Roman"/>
                <a:cs typeface="Times New Roman"/>
              </a:rPr>
              <a:t>FROM </a:t>
            </a:r>
            <a:r>
              <a:rPr sz="1300" spc="-10" dirty="0">
                <a:latin typeface="Times New Roman"/>
                <a:cs typeface="Times New Roman"/>
              </a:rPr>
              <a:t>WHERE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2688" y="3646320"/>
            <a:ext cx="720090" cy="5924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5"/>
              </a:spcBef>
            </a:pPr>
            <a:r>
              <a:rPr sz="1300" dirty="0">
                <a:latin typeface="Times New Roman"/>
                <a:cs typeface="Times New Roman"/>
              </a:rPr>
              <a:t>A,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sz="1300" dirty="0">
                <a:latin typeface="Times New Roman"/>
                <a:cs typeface="Times New Roman"/>
              </a:rPr>
              <a:t>A.x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=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B.y;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375" y="4944766"/>
            <a:ext cx="6338825" cy="1670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315">
              <a:lnSpc>
                <a:spcPct val="100000"/>
              </a:lnSpc>
              <a:spcBef>
                <a:spcPts val="90"/>
              </a:spcBef>
              <a:tabLst>
                <a:tab pos="4295775" algn="l"/>
              </a:tabLst>
            </a:pPr>
            <a:r>
              <a:rPr sz="1050" spc="-50" dirty="0">
                <a:latin typeface="Times New Roman"/>
                <a:cs typeface="Times New Roman"/>
              </a:rPr>
              <a:t>A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50" dirty="0">
                <a:latin typeface="Times New Roman"/>
                <a:cs typeface="Times New Roman"/>
              </a:rPr>
              <a:t>B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217804" marR="5080" indent="-205740">
              <a:lnSpc>
                <a:spcPct val="101299"/>
              </a:lnSpc>
              <a:spcBef>
                <a:spcPts val="5"/>
              </a:spcBef>
            </a:pPr>
            <a:r>
              <a:rPr sz="1150" i="1" spc="140" dirty="0">
                <a:latin typeface="Arial"/>
                <a:cs typeface="Arial"/>
              </a:rPr>
              <a:t>  </a:t>
            </a:r>
            <a:r>
              <a:rPr sz="1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Partitioned</a:t>
            </a:r>
            <a:r>
              <a:rPr sz="1850" i="1" u="sng" spc="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Parallelism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2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By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taking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large </a:t>
            </a:r>
            <a:r>
              <a:rPr sz="2050" i="1" dirty="0">
                <a:latin typeface="Arial"/>
                <a:cs typeface="Arial"/>
              </a:rPr>
              <a:t>relational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operators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and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partitioning</a:t>
            </a:r>
            <a:r>
              <a:rPr sz="2050" i="1" spc="8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their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inputs</a:t>
            </a:r>
            <a:r>
              <a:rPr lang="en-US" sz="2050" i="1" spc="70" dirty="0">
                <a:latin typeface="Arial"/>
                <a:cs typeface="Arial"/>
              </a:rPr>
              <a:t> and output, </a:t>
            </a:r>
            <a:r>
              <a:rPr sz="2050" i="1" dirty="0">
                <a:latin typeface="Arial"/>
                <a:cs typeface="Arial"/>
              </a:rPr>
              <a:t>it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is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possible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turn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one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big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job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into</a:t>
            </a:r>
            <a:r>
              <a:rPr lang="en-US" sz="2050" i="1" dirty="0">
                <a:latin typeface="Arial"/>
                <a:cs typeface="Arial"/>
              </a:rPr>
              <a:t> many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concurrent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independent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little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ones.</a:t>
            </a:r>
            <a:endParaRPr sz="20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09800" y="7263767"/>
            <a:ext cx="2006600" cy="2195830"/>
            <a:chOff x="2901889" y="7141550"/>
            <a:chExt cx="2006600" cy="2195830"/>
          </a:xfrm>
        </p:grpSpPr>
        <p:sp>
          <p:nvSpPr>
            <p:cNvPr id="15" name="object 15"/>
            <p:cNvSpPr/>
            <p:nvPr/>
          </p:nvSpPr>
          <p:spPr>
            <a:xfrm>
              <a:off x="3814160" y="7875565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544639" y="91086"/>
                  </a:moveTo>
                  <a:lnTo>
                    <a:pt x="507441" y="137043"/>
                  </a:lnTo>
                  <a:lnTo>
                    <a:pt x="464847" y="155476"/>
                  </a:lnTo>
                  <a:lnTo>
                    <a:pt x="409727" y="169721"/>
                  </a:lnTo>
                  <a:lnTo>
                    <a:pt x="344684" y="178905"/>
                  </a:lnTo>
                  <a:lnTo>
                    <a:pt x="272319" y="182160"/>
                  </a:lnTo>
                  <a:lnTo>
                    <a:pt x="199950" y="178905"/>
                  </a:lnTo>
                  <a:lnTo>
                    <a:pt x="134905" y="169721"/>
                  </a:lnTo>
                  <a:lnTo>
                    <a:pt x="79786" y="155476"/>
                  </a:lnTo>
                  <a:lnTo>
                    <a:pt x="37195" y="137043"/>
                  </a:lnTo>
                  <a:lnTo>
                    <a:pt x="0" y="91086"/>
                  </a:lnTo>
                  <a:lnTo>
                    <a:pt x="9732" y="66882"/>
                  </a:lnTo>
                  <a:lnTo>
                    <a:pt x="79786" y="26689"/>
                  </a:lnTo>
                  <a:lnTo>
                    <a:pt x="134905" y="12442"/>
                  </a:lnTo>
                  <a:lnTo>
                    <a:pt x="199950" y="3255"/>
                  </a:lnTo>
                  <a:lnTo>
                    <a:pt x="272319" y="0"/>
                  </a:lnTo>
                  <a:lnTo>
                    <a:pt x="344684" y="3255"/>
                  </a:lnTo>
                  <a:lnTo>
                    <a:pt x="409727" y="12442"/>
                  </a:lnTo>
                  <a:lnTo>
                    <a:pt x="464847" y="26689"/>
                  </a:lnTo>
                  <a:lnTo>
                    <a:pt x="507441" y="45126"/>
                  </a:lnTo>
                  <a:lnTo>
                    <a:pt x="544639" y="91086"/>
                  </a:lnTo>
                </a:path>
              </a:pathLst>
            </a:custGeom>
            <a:ln w="9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3484" y="7966245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272319" y="182160"/>
                  </a:moveTo>
                  <a:lnTo>
                    <a:pt x="199954" y="178905"/>
                  </a:lnTo>
                  <a:lnTo>
                    <a:pt x="134911" y="169721"/>
                  </a:lnTo>
                  <a:lnTo>
                    <a:pt x="79791" y="155476"/>
                  </a:lnTo>
                  <a:lnTo>
                    <a:pt x="37197" y="137043"/>
                  </a:lnTo>
                  <a:lnTo>
                    <a:pt x="0" y="91086"/>
                  </a:lnTo>
                  <a:lnTo>
                    <a:pt x="9733" y="66882"/>
                  </a:lnTo>
                  <a:lnTo>
                    <a:pt x="79791" y="26689"/>
                  </a:lnTo>
                  <a:lnTo>
                    <a:pt x="134911" y="12442"/>
                  </a:lnTo>
                  <a:lnTo>
                    <a:pt x="199954" y="3255"/>
                  </a:lnTo>
                  <a:lnTo>
                    <a:pt x="272319" y="0"/>
                  </a:lnTo>
                  <a:lnTo>
                    <a:pt x="344684" y="3255"/>
                  </a:lnTo>
                  <a:lnTo>
                    <a:pt x="409727" y="12442"/>
                  </a:lnTo>
                  <a:lnTo>
                    <a:pt x="464847" y="26689"/>
                  </a:lnTo>
                  <a:lnTo>
                    <a:pt x="507441" y="45126"/>
                  </a:lnTo>
                  <a:lnTo>
                    <a:pt x="544639" y="91086"/>
                  </a:lnTo>
                  <a:lnTo>
                    <a:pt x="534905" y="115289"/>
                  </a:lnTo>
                  <a:lnTo>
                    <a:pt x="464847" y="155476"/>
                  </a:lnTo>
                  <a:lnTo>
                    <a:pt x="409727" y="169721"/>
                  </a:lnTo>
                  <a:lnTo>
                    <a:pt x="344684" y="178905"/>
                  </a:lnTo>
                  <a:lnTo>
                    <a:pt x="272319" y="182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3484" y="7966245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544639" y="91086"/>
                  </a:moveTo>
                  <a:lnTo>
                    <a:pt x="507441" y="137043"/>
                  </a:lnTo>
                  <a:lnTo>
                    <a:pt x="464847" y="155476"/>
                  </a:lnTo>
                  <a:lnTo>
                    <a:pt x="409727" y="169721"/>
                  </a:lnTo>
                  <a:lnTo>
                    <a:pt x="344684" y="178905"/>
                  </a:lnTo>
                  <a:lnTo>
                    <a:pt x="272319" y="182160"/>
                  </a:lnTo>
                  <a:lnTo>
                    <a:pt x="199954" y="178905"/>
                  </a:lnTo>
                  <a:lnTo>
                    <a:pt x="134911" y="169721"/>
                  </a:lnTo>
                  <a:lnTo>
                    <a:pt x="79791" y="155476"/>
                  </a:lnTo>
                  <a:lnTo>
                    <a:pt x="37197" y="137043"/>
                  </a:lnTo>
                  <a:lnTo>
                    <a:pt x="0" y="91086"/>
                  </a:lnTo>
                  <a:lnTo>
                    <a:pt x="9733" y="66882"/>
                  </a:lnTo>
                  <a:lnTo>
                    <a:pt x="79791" y="26689"/>
                  </a:lnTo>
                  <a:lnTo>
                    <a:pt x="134911" y="12442"/>
                  </a:lnTo>
                  <a:lnTo>
                    <a:pt x="199954" y="3255"/>
                  </a:lnTo>
                  <a:lnTo>
                    <a:pt x="272319" y="0"/>
                  </a:lnTo>
                  <a:lnTo>
                    <a:pt x="344684" y="3255"/>
                  </a:lnTo>
                  <a:lnTo>
                    <a:pt x="409727" y="12442"/>
                  </a:lnTo>
                  <a:lnTo>
                    <a:pt x="464847" y="26689"/>
                  </a:lnTo>
                  <a:lnTo>
                    <a:pt x="507441" y="45126"/>
                  </a:lnTo>
                  <a:lnTo>
                    <a:pt x="544639" y="91086"/>
                  </a:lnTo>
                </a:path>
              </a:pathLst>
            </a:custGeom>
            <a:ln w="9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32047" y="8057688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272319" y="182160"/>
                  </a:moveTo>
                  <a:lnTo>
                    <a:pt x="199954" y="178905"/>
                  </a:lnTo>
                  <a:lnTo>
                    <a:pt x="134911" y="169721"/>
                  </a:lnTo>
                  <a:lnTo>
                    <a:pt x="79791" y="155476"/>
                  </a:lnTo>
                  <a:lnTo>
                    <a:pt x="37197" y="137043"/>
                  </a:lnTo>
                  <a:lnTo>
                    <a:pt x="0" y="91086"/>
                  </a:lnTo>
                  <a:lnTo>
                    <a:pt x="9733" y="66882"/>
                  </a:lnTo>
                  <a:lnTo>
                    <a:pt x="79791" y="26689"/>
                  </a:lnTo>
                  <a:lnTo>
                    <a:pt x="134911" y="12442"/>
                  </a:lnTo>
                  <a:lnTo>
                    <a:pt x="199954" y="3255"/>
                  </a:lnTo>
                  <a:lnTo>
                    <a:pt x="272319" y="0"/>
                  </a:lnTo>
                  <a:lnTo>
                    <a:pt x="344684" y="3255"/>
                  </a:lnTo>
                  <a:lnTo>
                    <a:pt x="409727" y="12442"/>
                  </a:lnTo>
                  <a:lnTo>
                    <a:pt x="464847" y="26689"/>
                  </a:lnTo>
                  <a:lnTo>
                    <a:pt x="507441" y="45126"/>
                  </a:lnTo>
                  <a:lnTo>
                    <a:pt x="544639" y="91086"/>
                  </a:lnTo>
                  <a:lnTo>
                    <a:pt x="534905" y="115289"/>
                  </a:lnTo>
                  <a:lnTo>
                    <a:pt x="464847" y="155476"/>
                  </a:lnTo>
                  <a:lnTo>
                    <a:pt x="409727" y="169721"/>
                  </a:lnTo>
                  <a:lnTo>
                    <a:pt x="344684" y="178905"/>
                  </a:lnTo>
                  <a:lnTo>
                    <a:pt x="272319" y="182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2047" y="8057688"/>
              <a:ext cx="1271905" cy="546735"/>
            </a:xfrm>
            <a:custGeom>
              <a:avLst/>
              <a:gdLst/>
              <a:ahLst/>
              <a:cxnLst/>
              <a:rect l="l" t="t" r="r" b="b"/>
              <a:pathLst>
                <a:path w="1271904" h="546734">
                  <a:moveTo>
                    <a:pt x="544639" y="91086"/>
                  </a:moveTo>
                  <a:lnTo>
                    <a:pt x="507441" y="137043"/>
                  </a:lnTo>
                  <a:lnTo>
                    <a:pt x="464847" y="155476"/>
                  </a:lnTo>
                  <a:lnTo>
                    <a:pt x="409727" y="169721"/>
                  </a:lnTo>
                  <a:lnTo>
                    <a:pt x="344684" y="178905"/>
                  </a:lnTo>
                  <a:lnTo>
                    <a:pt x="272319" y="182160"/>
                  </a:lnTo>
                  <a:lnTo>
                    <a:pt x="199954" y="178905"/>
                  </a:lnTo>
                  <a:lnTo>
                    <a:pt x="134911" y="169721"/>
                  </a:lnTo>
                  <a:lnTo>
                    <a:pt x="79791" y="155476"/>
                  </a:lnTo>
                  <a:lnTo>
                    <a:pt x="37197" y="137043"/>
                  </a:lnTo>
                  <a:lnTo>
                    <a:pt x="0" y="91086"/>
                  </a:lnTo>
                  <a:lnTo>
                    <a:pt x="9733" y="66882"/>
                  </a:lnTo>
                  <a:lnTo>
                    <a:pt x="79791" y="26689"/>
                  </a:lnTo>
                  <a:lnTo>
                    <a:pt x="134911" y="12442"/>
                  </a:lnTo>
                  <a:lnTo>
                    <a:pt x="199954" y="3255"/>
                  </a:lnTo>
                  <a:lnTo>
                    <a:pt x="272319" y="0"/>
                  </a:lnTo>
                  <a:lnTo>
                    <a:pt x="344684" y="3255"/>
                  </a:lnTo>
                  <a:lnTo>
                    <a:pt x="409727" y="12442"/>
                  </a:lnTo>
                  <a:lnTo>
                    <a:pt x="464847" y="26689"/>
                  </a:lnTo>
                  <a:lnTo>
                    <a:pt x="507441" y="45126"/>
                  </a:lnTo>
                  <a:lnTo>
                    <a:pt x="544639" y="91086"/>
                  </a:lnTo>
                </a:path>
                <a:path w="1271904" h="546734">
                  <a:moveTo>
                    <a:pt x="1271555" y="455331"/>
                  </a:moveTo>
                  <a:lnTo>
                    <a:pt x="1234360" y="501290"/>
                  </a:lnTo>
                  <a:lnTo>
                    <a:pt x="1191768" y="519727"/>
                  </a:lnTo>
                  <a:lnTo>
                    <a:pt x="1136649" y="533975"/>
                  </a:lnTo>
                  <a:lnTo>
                    <a:pt x="1071605" y="543161"/>
                  </a:lnTo>
                  <a:lnTo>
                    <a:pt x="999236" y="546417"/>
                  </a:lnTo>
                  <a:lnTo>
                    <a:pt x="926872" y="543161"/>
                  </a:lnTo>
                  <a:lnTo>
                    <a:pt x="861831" y="533975"/>
                  </a:lnTo>
                  <a:lnTo>
                    <a:pt x="806714" y="519727"/>
                  </a:lnTo>
                  <a:lnTo>
                    <a:pt x="764124" y="501290"/>
                  </a:lnTo>
                  <a:lnTo>
                    <a:pt x="726929" y="455331"/>
                  </a:lnTo>
                  <a:lnTo>
                    <a:pt x="736661" y="431127"/>
                  </a:lnTo>
                  <a:lnTo>
                    <a:pt x="806714" y="390934"/>
                  </a:lnTo>
                  <a:lnTo>
                    <a:pt x="861831" y="376687"/>
                  </a:lnTo>
                  <a:lnTo>
                    <a:pt x="926872" y="367500"/>
                  </a:lnTo>
                  <a:lnTo>
                    <a:pt x="999236" y="364244"/>
                  </a:lnTo>
                  <a:lnTo>
                    <a:pt x="1071605" y="367500"/>
                  </a:lnTo>
                  <a:lnTo>
                    <a:pt x="1136649" y="376687"/>
                  </a:lnTo>
                  <a:lnTo>
                    <a:pt x="1191768" y="390934"/>
                  </a:lnTo>
                  <a:lnTo>
                    <a:pt x="1234360" y="409371"/>
                  </a:lnTo>
                  <a:lnTo>
                    <a:pt x="1271555" y="455331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67540" y="8512624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272306" y="182160"/>
                  </a:moveTo>
                  <a:lnTo>
                    <a:pt x="199943" y="178904"/>
                  </a:lnTo>
                  <a:lnTo>
                    <a:pt x="134902" y="169717"/>
                  </a:lnTo>
                  <a:lnTo>
                    <a:pt x="79785" y="155470"/>
                  </a:lnTo>
                  <a:lnTo>
                    <a:pt x="37194" y="137033"/>
                  </a:lnTo>
                  <a:lnTo>
                    <a:pt x="0" y="91073"/>
                  </a:lnTo>
                  <a:lnTo>
                    <a:pt x="9732" y="66870"/>
                  </a:lnTo>
                  <a:lnTo>
                    <a:pt x="79785" y="26683"/>
                  </a:lnTo>
                  <a:lnTo>
                    <a:pt x="134902" y="12439"/>
                  </a:lnTo>
                  <a:lnTo>
                    <a:pt x="199943" y="3254"/>
                  </a:lnTo>
                  <a:lnTo>
                    <a:pt x="272306" y="0"/>
                  </a:lnTo>
                  <a:lnTo>
                    <a:pt x="344675" y="3254"/>
                  </a:lnTo>
                  <a:lnTo>
                    <a:pt x="409720" y="12439"/>
                  </a:lnTo>
                  <a:lnTo>
                    <a:pt x="464839" y="26683"/>
                  </a:lnTo>
                  <a:lnTo>
                    <a:pt x="507431" y="45117"/>
                  </a:lnTo>
                  <a:lnTo>
                    <a:pt x="544626" y="91073"/>
                  </a:lnTo>
                  <a:lnTo>
                    <a:pt x="534894" y="115277"/>
                  </a:lnTo>
                  <a:lnTo>
                    <a:pt x="464839" y="155470"/>
                  </a:lnTo>
                  <a:lnTo>
                    <a:pt x="409720" y="169717"/>
                  </a:lnTo>
                  <a:lnTo>
                    <a:pt x="344675" y="178904"/>
                  </a:lnTo>
                  <a:lnTo>
                    <a:pt x="272306" y="182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06652" y="7146313"/>
              <a:ext cx="1997075" cy="1640205"/>
            </a:xfrm>
            <a:custGeom>
              <a:avLst/>
              <a:gdLst/>
              <a:ahLst/>
              <a:cxnLst/>
              <a:rect l="l" t="t" r="r" b="b"/>
              <a:pathLst>
                <a:path w="1997075" h="1640204">
                  <a:moveTo>
                    <a:pt x="1905514" y="1457385"/>
                  </a:moveTo>
                  <a:lnTo>
                    <a:pt x="1868319" y="1503345"/>
                  </a:lnTo>
                  <a:lnTo>
                    <a:pt x="1825727" y="1521782"/>
                  </a:lnTo>
                  <a:lnTo>
                    <a:pt x="1770608" y="1536029"/>
                  </a:lnTo>
                  <a:lnTo>
                    <a:pt x="1705563" y="1545216"/>
                  </a:lnTo>
                  <a:lnTo>
                    <a:pt x="1633194" y="1548472"/>
                  </a:lnTo>
                  <a:lnTo>
                    <a:pt x="1560831" y="1545216"/>
                  </a:lnTo>
                  <a:lnTo>
                    <a:pt x="1495789" y="1536029"/>
                  </a:lnTo>
                  <a:lnTo>
                    <a:pt x="1440673" y="1521782"/>
                  </a:lnTo>
                  <a:lnTo>
                    <a:pt x="1398082" y="1503345"/>
                  </a:lnTo>
                  <a:lnTo>
                    <a:pt x="1360887" y="1457385"/>
                  </a:lnTo>
                  <a:lnTo>
                    <a:pt x="1370620" y="1433182"/>
                  </a:lnTo>
                  <a:lnTo>
                    <a:pt x="1440673" y="1392995"/>
                  </a:lnTo>
                  <a:lnTo>
                    <a:pt x="1495789" y="1378750"/>
                  </a:lnTo>
                  <a:lnTo>
                    <a:pt x="1560831" y="1369566"/>
                  </a:lnTo>
                  <a:lnTo>
                    <a:pt x="1633194" y="1366311"/>
                  </a:lnTo>
                  <a:lnTo>
                    <a:pt x="1705563" y="1369566"/>
                  </a:lnTo>
                  <a:lnTo>
                    <a:pt x="1770608" y="1378750"/>
                  </a:lnTo>
                  <a:lnTo>
                    <a:pt x="1825727" y="1392995"/>
                  </a:lnTo>
                  <a:lnTo>
                    <a:pt x="1868319" y="1411428"/>
                  </a:lnTo>
                  <a:lnTo>
                    <a:pt x="1905514" y="1457385"/>
                  </a:lnTo>
                </a:path>
                <a:path w="1997075" h="1640204">
                  <a:moveTo>
                    <a:pt x="1270034" y="91086"/>
                  </a:moveTo>
                  <a:lnTo>
                    <a:pt x="1232836" y="137043"/>
                  </a:lnTo>
                  <a:lnTo>
                    <a:pt x="1190242" y="155476"/>
                  </a:lnTo>
                  <a:lnTo>
                    <a:pt x="1135122" y="169721"/>
                  </a:lnTo>
                  <a:lnTo>
                    <a:pt x="1070079" y="178905"/>
                  </a:lnTo>
                  <a:lnTo>
                    <a:pt x="997714" y="182160"/>
                  </a:lnTo>
                  <a:lnTo>
                    <a:pt x="925350" y="178905"/>
                  </a:lnTo>
                  <a:lnTo>
                    <a:pt x="860306" y="169721"/>
                  </a:lnTo>
                  <a:lnTo>
                    <a:pt x="805186" y="155476"/>
                  </a:lnTo>
                  <a:lnTo>
                    <a:pt x="762593" y="137043"/>
                  </a:lnTo>
                  <a:lnTo>
                    <a:pt x="725395" y="91086"/>
                  </a:lnTo>
                  <a:lnTo>
                    <a:pt x="735128" y="66878"/>
                  </a:lnTo>
                  <a:lnTo>
                    <a:pt x="805186" y="26685"/>
                  </a:lnTo>
                  <a:lnTo>
                    <a:pt x="860306" y="12439"/>
                  </a:lnTo>
                  <a:lnTo>
                    <a:pt x="925350" y="3254"/>
                  </a:lnTo>
                  <a:lnTo>
                    <a:pt x="997714" y="0"/>
                  </a:lnTo>
                  <a:lnTo>
                    <a:pt x="1070079" y="3254"/>
                  </a:lnTo>
                  <a:lnTo>
                    <a:pt x="1135122" y="12439"/>
                  </a:lnTo>
                  <a:lnTo>
                    <a:pt x="1190242" y="26685"/>
                  </a:lnTo>
                  <a:lnTo>
                    <a:pt x="1232836" y="45121"/>
                  </a:lnTo>
                  <a:lnTo>
                    <a:pt x="1270034" y="91086"/>
                  </a:lnTo>
                </a:path>
                <a:path w="1997075" h="1640204">
                  <a:moveTo>
                    <a:pt x="544626" y="91086"/>
                  </a:moveTo>
                  <a:lnTo>
                    <a:pt x="507431" y="137043"/>
                  </a:lnTo>
                  <a:lnTo>
                    <a:pt x="464839" y="155476"/>
                  </a:lnTo>
                  <a:lnTo>
                    <a:pt x="409720" y="169721"/>
                  </a:lnTo>
                  <a:lnTo>
                    <a:pt x="344675" y="178905"/>
                  </a:lnTo>
                  <a:lnTo>
                    <a:pt x="272306" y="182160"/>
                  </a:lnTo>
                  <a:lnTo>
                    <a:pt x="199943" y="178905"/>
                  </a:lnTo>
                  <a:lnTo>
                    <a:pt x="134902" y="169721"/>
                  </a:lnTo>
                  <a:lnTo>
                    <a:pt x="79785" y="155476"/>
                  </a:lnTo>
                  <a:lnTo>
                    <a:pt x="37194" y="137043"/>
                  </a:lnTo>
                  <a:lnTo>
                    <a:pt x="0" y="91086"/>
                  </a:lnTo>
                  <a:lnTo>
                    <a:pt x="9732" y="66878"/>
                  </a:lnTo>
                  <a:lnTo>
                    <a:pt x="79785" y="26685"/>
                  </a:lnTo>
                  <a:lnTo>
                    <a:pt x="134902" y="12439"/>
                  </a:lnTo>
                  <a:lnTo>
                    <a:pt x="199943" y="3254"/>
                  </a:lnTo>
                  <a:lnTo>
                    <a:pt x="272306" y="0"/>
                  </a:lnTo>
                  <a:lnTo>
                    <a:pt x="344675" y="3254"/>
                  </a:lnTo>
                  <a:lnTo>
                    <a:pt x="409720" y="12439"/>
                  </a:lnTo>
                  <a:lnTo>
                    <a:pt x="464839" y="26685"/>
                  </a:lnTo>
                  <a:lnTo>
                    <a:pt x="507431" y="45121"/>
                  </a:lnTo>
                  <a:lnTo>
                    <a:pt x="544626" y="91086"/>
                  </a:lnTo>
                </a:path>
                <a:path w="1997075" h="1640204">
                  <a:moveTo>
                    <a:pt x="1996951" y="91086"/>
                  </a:moveTo>
                  <a:lnTo>
                    <a:pt x="1959755" y="137043"/>
                  </a:lnTo>
                  <a:lnTo>
                    <a:pt x="1917164" y="155476"/>
                  </a:lnTo>
                  <a:lnTo>
                    <a:pt x="1862045" y="169721"/>
                  </a:lnTo>
                  <a:lnTo>
                    <a:pt x="1797000" y="178905"/>
                  </a:lnTo>
                  <a:lnTo>
                    <a:pt x="1724631" y="182160"/>
                  </a:lnTo>
                  <a:lnTo>
                    <a:pt x="1652267" y="178905"/>
                  </a:lnTo>
                  <a:lnTo>
                    <a:pt x="1587226" y="169721"/>
                  </a:lnTo>
                  <a:lnTo>
                    <a:pt x="1532109" y="155476"/>
                  </a:lnTo>
                  <a:lnTo>
                    <a:pt x="1489519" y="137043"/>
                  </a:lnTo>
                  <a:lnTo>
                    <a:pt x="1452324" y="91086"/>
                  </a:lnTo>
                  <a:lnTo>
                    <a:pt x="1462056" y="66878"/>
                  </a:lnTo>
                  <a:lnTo>
                    <a:pt x="1532109" y="26685"/>
                  </a:lnTo>
                  <a:lnTo>
                    <a:pt x="1587226" y="12439"/>
                  </a:lnTo>
                  <a:lnTo>
                    <a:pt x="1652267" y="3254"/>
                  </a:lnTo>
                  <a:lnTo>
                    <a:pt x="1724631" y="0"/>
                  </a:lnTo>
                  <a:lnTo>
                    <a:pt x="1797000" y="3254"/>
                  </a:lnTo>
                  <a:lnTo>
                    <a:pt x="1862045" y="12439"/>
                  </a:lnTo>
                  <a:lnTo>
                    <a:pt x="1917164" y="26685"/>
                  </a:lnTo>
                  <a:lnTo>
                    <a:pt x="1959755" y="45121"/>
                  </a:lnTo>
                  <a:lnTo>
                    <a:pt x="1996951" y="91086"/>
                  </a:lnTo>
                </a:path>
                <a:path w="1997075" h="1640204">
                  <a:moveTo>
                    <a:pt x="998006" y="1548828"/>
                  </a:moveTo>
                  <a:lnTo>
                    <a:pt x="960808" y="1594788"/>
                  </a:lnTo>
                  <a:lnTo>
                    <a:pt x="918214" y="1613224"/>
                  </a:lnTo>
                  <a:lnTo>
                    <a:pt x="863094" y="1627472"/>
                  </a:lnTo>
                  <a:lnTo>
                    <a:pt x="798051" y="1636659"/>
                  </a:lnTo>
                  <a:lnTo>
                    <a:pt x="725686" y="1639914"/>
                  </a:lnTo>
                  <a:lnTo>
                    <a:pt x="653322" y="1636659"/>
                  </a:lnTo>
                  <a:lnTo>
                    <a:pt x="588278" y="1627472"/>
                  </a:lnTo>
                  <a:lnTo>
                    <a:pt x="533158" y="1613224"/>
                  </a:lnTo>
                  <a:lnTo>
                    <a:pt x="490565" y="1594788"/>
                  </a:lnTo>
                  <a:lnTo>
                    <a:pt x="453367" y="1548828"/>
                  </a:lnTo>
                  <a:lnTo>
                    <a:pt x="463100" y="1524625"/>
                  </a:lnTo>
                  <a:lnTo>
                    <a:pt x="533158" y="1484437"/>
                  </a:lnTo>
                  <a:lnTo>
                    <a:pt x="588278" y="1470193"/>
                  </a:lnTo>
                  <a:lnTo>
                    <a:pt x="653322" y="1461009"/>
                  </a:lnTo>
                  <a:lnTo>
                    <a:pt x="725686" y="1457754"/>
                  </a:lnTo>
                  <a:lnTo>
                    <a:pt x="798051" y="1461009"/>
                  </a:lnTo>
                  <a:lnTo>
                    <a:pt x="863094" y="1470193"/>
                  </a:lnTo>
                  <a:lnTo>
                    <a:pt x="918214" y="1484437"/>
                  </a:lnTo>
                  <a:lnTo>
                    <a:pt x="960808" y="1502871"/>
                  </a:lnTo>
                  <a:lnTo>
                    <a:pt x="998006" y="1548828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69343" y="8694747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272319" y="182160"/>
                  </a:moveTo>
                  <a:lnTo>
                    <a:pt x="199954" y="178904"/>
                  </a:lnTo>
                  <a:lnTo>
                    <a:pt x="134911" y="169717"/>
                  </a:lnTo>
                  <a:lnTo>
                    <a:pt x="79791" y="155470"/>
                  </a:lnTo>
                  <a:lnTo>
                    <a:pt x="37197" y="137033"/>
                  </a:lnTo>
                  <a:lnTo>
                    <a:pt x="0" y="91073"/>
                  </a:lnTo>
                  <a:lnTo>
                    <a:pt x="9733" y="66870"/>
                  </a:lnTo>
                  <a:lnTo>
                    <a:pt x="79791" y="26683"/>
                  </a:lnTo>
                  <a:lnTo>
                    <a:pt x="134911" y="12439"/>
                  </a:lnTo>
                  <a:lnTo>
                    <a:pt x="199954" y="3254"/>
                  </a:lnTo>
                  <a:lnTo>
                    <a:pt x="272319" y="0"/>
                  </a:lnTo>
                  <a:lnTo>
                    <a:pt x="344684" y="3254"/>
                  </a:lnTo>
                  <a:lnTo>
                    <a:pt x="409727" y="12439"/>
                  </a:lnTo>
                  <a:lnTo>
                    <a:pt x="464847" y="26683"/>
                  </a:lnTo>
                  <a:lnTo>
                    <a:pt x="507441" y="45117"/>
                  </a:lnTo>
                  <a:lnTo>
                    <a:pt x="544639" y="91073"/>
                  </a:lnTo>
                  <a:lnTo>
                    <a:pt x="534905" y="115277"/>
                  </a:lnTo>
                  <a:lnTo>
                    <a:pt x="464847" y="155470"/>
                  </a:lnTo>
                  <a:lnTo>
                    <a:pt x="409727" y="169717"/>
                  </a:lnTo>
                  <a:lnTo>
                    <a:pt x="344684" y="178904"/>
                  </a:lnTo>
                  <a:lnTo>
                    <a:pt x="272319" y="182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9343" y="8694747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544639" y="91073"/>
                  </a:moveTo>
                  <a:lnTo>
                    <a:pt x="507441" y="137033"/>
                  </a:lnTo>
                  <a:lnTo>
                    <a:pt x="464847" y="155470"/>
                  </a:lnTo>
                  <a:lnTo>
                    <a:pt x="409727" y="169717"/>
                  </a:lnTo>
                  <a:lnTo>
                    <a:pt x="344684" y="178904"/>
                  </a:lnTo>
                  <a:lnTo>
                    <a:pt x="272319" y="182160"/>
                  </a:lnTo>
                  <a:lnTo>
                    <a:pt x="199954" y="178904"/>
                  </a:lnTo>
                  <a:lnTo>
                    <a:pt x="134911" y="169717"/>
                  </a:lnTo>
                  <a:lnTo>
                    <a:pt x="79791" y="155470"/>
                  </a:lnTo>
                  <a:lnTo>
                    <a:pt x="37197" y="137033"/>
                  </a:lnTo>
                  <a:lnTo>
                    <a:pt x="0" y="91073"/>
                  </a:lnTo>
                  <a:lnTo>
                    <a:pt x="9733" y="66870"/>
                  </a:lnTo>
                  <a:lnTo>
                    <a:pt x="79791" y="26683"/>
                  </a:lnTo>
                  <a:lnTo>
                    <a:pt x="134911" y="12439"/>
                  </a:lnTo>
                  <a:lnTo>
                    <a:pt x="199954" y="3254"/>
                  </a:lnTo>
                  <a:lnTo>
                    <a:pt x="272319" y="0"/>
                  </a:lnTo>
                  <a:lnTo>
                    <a:pt x="344684" y="3254"/>
                  </a:lnTo>
                  <a:lnTo>
                    <a:pt x="409727" y="12439"/>
                  </a:lnTo>
                  <a:lnTo>
                    <a:pt x="464847" y="26683"/>
                  </a:lnTo>
                  <a:lnTo>
                    <a:pt x="507441" y="45117"/>
                  </a:lnTo>
                  <a:lnTo>
                    <a:pt x="544639" y="91073"/>
                  </a:lnTo>
                </a:path>
              </a:pathLst>
            </a:custGeom>
            <a:ln w="9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78667" y="8786190"/>
              <a:ext cx="544830" cy="182245"/>
            </a:xfrm>
            <a:custGeom>
              <a:avLst/>
              <a:gdLst/>
              <a:ahLst/>
              <a:cxnLst/>
              <a:rect l="l" t="t" r="r" b="b"/>
              <a:pathLst>
                <a:path w="544829" h="182245">
                  <a:moveTo>
                    <a:pt x="272319" y="182160"/>
                  </a:moveTo>
                  <a:lnTo>
                    <a:pt x="199954" y="178904"/>
                  </a:lnTo>
                  <a:lnTo>
                    <a:pt x="134911" y="169717"/>
                  </a:lnTo>
                  <a:lnTo>
                    <a:pt x="79791" y="155470"/>
                  </a:lnTo>
                  <a:lnTo>
                    <a:pt x="37197" y="137033"/>
                  </a:lnTo>
                  <a:lnTo>
                    <a:pt x="0" y="91073"/>
                  </a:lnTo>
                  <a:lnTo>
                    <a:pt x="9733" y="66870"/>
                  </a:lnTo>
                  <a:lnTo>
                    <a:pt x="79791" y="26683"/>
                  </a:lnTo>
                  <a:lnTo>
                    <a:pt x="134911" y="12439"/>
                  </a:lnTo>
                  <a:lnTo>
                    <a:pt x="199954" y="3254"/>
                  </a:lnTo>
                  <a:lnTo>
                    <a:pt x="272319" y="0"/>
                  </a:lnTo>
                  <a:lnTo>
                    <a:pt x="344684" y="3254"/>
                  </a:lnTo>
                  <a:lnTo>
                    <a:pt x="409727" y="12439"/>
                  </a:lnTo>
                  <a:lnTo>
                    <a:pt x="464847" y="26683"/>
                  </a:lnTo>
                  <a:lnTo>
                    <a:pt x="507441" y="45117"/>
                  </a:lnTo>
                  <a:lnTo>
                    <a:pt x="544639" y="91073"/>
                  </a:lnTo>
                  <a:lnTo>
                    <a:pt x="534905" y="115277"/>
                  </a:lnTo>
                  <a:lnTo>
                    <a:pt x="464847" y="155470"/>
                  </a:lnTo>
                  <a:lnTo>
                    <a:pt x="409727" y="169717"/>
                  </a:lnTo>
                  <a:lnTo>
                    <a:pt x="344684" y="178904"/>
                  </a:lnTo>
                  <a:lnTo>
                    <a:pt x="272319" y="182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87750" y="7328791"/>
              <a:ext cx="635635" cy="1639570"/>
            </a:xfrm>
            <a:custGeom>
              <a:avLst/>
              <a:gdLst/>
              <a:ahLst/>
              <a:cxnLst/>
              <a:rect l="l" t="t" r="r" b="b"/>
              <a:pathLst>
                <a:path w="635635" h="1639570">
                  <a:moveTo>
                    <a:pt x="635556" y="1548472"/>
                  </a:moveTo>
                  <a:lnTo>
                    <a:pt x="598358" y="1594431"/>
                  </a:lnTo>
                  <a:lnTo>
                    <a:pt x="555764" y="1612868"/>
                  </a:lnTo>
                  <a:lnTo>
                    <a:pt x="500644" y="1627115"/>
                  </a:lnTo>
                  <a:lnTo>
                    <a:pt x="435601" y="1636302"/>
                  </a:lnTo>
                  <a:lnTo>
                    <a:pt x="363236" y="1639558"/>
                  </a:lnTo>
                  <a:lnTo>
                    <a:pt x="290871" y="1636302"/>
                  </a:lnTo>
                  <a:lnTo>
                    <a:pt x="225828" y="1627115"/>
                  </a:lnTo>
                  <a:lnTo>
                    <a:pt x="170708" y="1612868"/>
                  </a:lnTo>
                  <a:lnTo>
                    <a:pt x="128114" y="1594431"/>
                  </a:lnTo>
                  <a:lnTo>
                    <a:pt x="90916" y="1548472"/>
                  </a:lnTo>
                  <a:lnTo>
                    <a:pt x="100650" y="1524268"/>
                  </a:lnTo>
                  <a:lnTo>
                    <a:pt x="170708" y="1484081"/>
                  </a:lnTo>
                  <a:lnTo>
                    <a:pt x="225828" y="1469837"/>
                  </a:lnTo>
                  <a:lnTo>
                    <a:pt x="290871" y="1460652"/>
                  </a:lnTo>
                  <a:lnTo>
                    <a:pt x="363236" y="1457398"/>
                  </a:lnTo>
                  <a:lnTo>
                    <a:pt x="435601" y="1460652"/>
                  </a:lnTo>
                  <a:lnTo>
                    <a:pt x="500644" y="1469837"/>
                  </a:lnTo>
                  <a:lnTo>
                    <a:pt x="555764" y="1484081"/>
                  </a:lnTo>
                  <a:lnTo>
                    <a:pt x="598358" y="1502515"/>
                  </a:lnTo>
                  <a:lnTo>
                    <a:pt x="635556" y="1548472"/>
                  </a:lnTo>
                </a:path>
                <a:path w="635635" h="1639570">
                  <a:moveTo>
                    <a:pt x="544639" y="774185"/>
                  </a:moveTo>
                  <a:lnTo>
                    <a:pt x="0" y="0"/>
                  </a:lnTo>
                </a:path>
                <a:path w="635635" h="1639570">
                  <a:moveTo>
                    <a:pt x="27043" y="70032"/>
                  </a:moveTo>
                  <a:lnTo>
                    <a:pt x="0" y="0"/>
                  </a:lnTo>
                  <a:lnTo>
                    <a:pt x="56710" y="49016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9292" y="7328791"/>
              <a:ext cx="454025" cy="683260"/>
            </a:xfrm>
            <a:custGeom>
              <a:avLst/>
              <a:gdLst/>
              <a:ahLst/>
              <a:cxnLst/>
              <a:rect l="l" t="t" r="r" b="b"/>
              <a:pathLst>
                <a:path w="454025" h="683259">
                  <a:moveTo>
                    <a:pt x="453861" y="68309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69292" y="7328791"/>
              <a:ext cx="454025" cy="683260"/>
            </a:xfrm>
            <a:custGeom>
              <a:avLst/>
              <a:gdLst/>
              <a:ahLst/>
              <a:cxnLst/>
              <a:rect l="l" t="t" r="r" b="b"/>
              <a:pathLst>
                <a:path w="454025" h="683259">
                  <a:moveTo>
                    <a:pt x="453861" y="683098"/>
                  </a:moveTo>
                  <a:lnTo>
                    <a:pt x="0" y="0"/>
                  </a:lnTo>
                </a:path>
                <a:path w="454025" h="683259">
                  <a:moveTo>
                    <a:pt x="25179" y="70732"/>
                  </a:moveTo>
                  <a:lnTo>
                    <a:pt x="0" y="0"/>
                  </a:lnTo>
                  <a:lnTo>
                    <a:pt x="55391" y="50517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05458" y="7306020"/>
              <a:ext cx="408940" cy="615315"/>
            </a:xfrm>
            <a:custGeom>
              <a:avLst/>
              <a:gdLst/>
              <a:ahLst/>
              <a:cxnLst/>
              <a:rect l="l" t="t" r="r" b="b"/>
              <a:pathLst>
                <a:path w="408939" h="615315">
                  <a:moveTo>
                    <a:pt x="408473" y="61479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05458" y="7306020"/>
              <a:ext cx="408940" cy="615315"/>
            </a:xfrm>
            <a:custGeom>
              <a:avLst/>
              <a:gdLst/>
              <a:ahLst/>
              <a:cxnLst/>
              <a:rect l="l" t="t" r="r" b="b"/>
              <a:pathLst>
                <a:path w="408939" h="615315">
                  <a:moveTo>
                    <a:pt x="408473" y="614796"/>
                  </a:moveTo>
                  <a:lnTo>
                    <a:pt x="0" y="0"/>
                  </a:lnTo>
                </a:path>
                <a:path w="408939" h="615315">
                  <a:moveTo>
                    <a:pt x="25166" y="70732"/>
                  </a:moveTo>
                  <a:lnTo>
                    <a:pt x="0" y="0"/>
                  </a:lnTo>
                  <a:lnTo>
                    <a:pt x="55379" y="50517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59320" y="7328791"/>
              <a:ext cx="0" cy="706120"/>
            </a:xfrm>
            <a:custGeom>
              <a:avLst/>
              <a:gdLst/>
              <a:ahLst/>
              <a:cxnLst/>
              <a:rect l="l" t="t" r="r" b="b"/>
              <a:pathLst>
                <a:path h="706120">
                  <a:moveTo>
                    <a:pt x="0" y="70587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41165" y="7328791"/>
              <a:ext cx="36830" cy="706120"/>
            </a:xfrm>
            <a:custGeom>
              <a:avLst/>
              <a:gdLst/>
              <a:ahLst/>
              <a:cxnLst/>
              <a:rect l="l" t="t" r="r" b="b"/>
              <a:pathLst>
                <a:path w="36829" h="706120">
                  <a:moveTo>
                    <a:pt x="18155" y="705870"/>
                  </a:moveTo>
                  <a:lnTo>
                    <a:pt x="18155" y="0"/>
                  </a:lnTo>
                </a:path>
                <a:path w="36829" h="706120">
                  <a:moveTo>
                    <a:pt x="0" y="72856"/>
                  </a:moveTo>
                  <a:lnTo>
                    <a:pt x="18155" y="0"/>
                  </a:lnTo>
                  <a:lnTo>
                    <a:pt x="36310" y="72856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50085" y="7328791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h="615315">
                  <a:moveTo>
                    <a:pt x="0" y="61479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31929" y="7328791"/>
              <a:ext cx="127635" cy="615315"/>
            </a:xfrm>
            <a:custGeom>
              <a:avLst/>
              <a:gdLst/>
              <a:ahLst/>
              <a:cxnLst/>
              <a:rect l="l" t="t" r="r" b="b"/>
              <a:pathLst>
                <a:path w="127635" h="615315">
                  <a:moveTo>
                    <a:pt x="18155" y="614796"/>
                  </a:moveTo>
                  <a:lnTo>
                    <a:pt x="18155" y="0"/>
                  </a:lnTo>
                </a:path>
                <a:path w="127635" h="615315">
                  <a:moveTo>
                    <a:pt x="0" y="72856"/>
                  </a:moveTo>
                  <a:lnTo>
                    <a:pt x="18155" y="0"/>
                  </a:lnTo>
                  <a:lnTo>
                    <a:pt x="36310" y="72856"/>
                  </a:lnTo>
                </a:path>
                <a:path w="127635" h="615315">
                  <a:moveTo>
                    <a:pt x="108932" y="523709"/>
                  </a:moveTo>
                  <a:lnTo>
                    <a:pt x="108932" y="0"/>
                  </a:lnTo>
                </a:path>
                <a:path w="127635" h="615315">
                  <a:moveTo>
                    <a:pt x="90777" y="72856"/>
                  </a:moveTo>
                  <a:lnTo>
                    <a:pt x="108932" y="0"/>
                  </a:lnTo>
                  <a:lnTo>
                    <a:pt x="127088" y="72856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5474" y="7328791"/>
              <a:ext cx="454025" cy="728980"/>
            </a:xfrm>
            <a:custGeom>
              <a:avLst/>
              <a:gdLst/>
              <a:ahLst/>
              <a:cxnLst/>
              <a:rect l="l" t="t" r="r" b="b"/>
              <a:pathLst>
                <a:path w="454025" h="728979">
                  <a:moveTo>
                    <a:pt x="0" y="728641"/>
                  </a:moveTo>
                  <a:lnTo>
                    <a:pt x="453861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95474" y="7328791"/>
              <a:ext cx="454025" cy="728980"/>
            </a:xfrm>
            <a:custGeom>
              <a:avLst/>
              <a:gdLst/>
              <a:ahLst/>
              <a:cxnLst/>
              <a:rect l="l" t="t" r="r" b="b"/>
              <a:pathLst>
                <a:path w="454025" h="728979">
                  <a:moveTo>
                    <a:pt x="0" y="728641"/>
                  </a:moveTo>
                  <a:lnTo>
                    <a:pt x="453861" y="0"/>
                  </a:lnTo>
                </a:path>
                <a:path w="454025" h="728979">
                  <a:moveTo>
                    <a:pt x="399978" y="52133"/>
                  </a:moveTo>
                  <a:lnTo>
                    <a:pt x="453861" y="0"/>
                  </a:lnTo>
                  <a:lnTo>
                    <a:pt x="430774" y="71444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77016" y="7328791"/>
              <a:ext cx="386080" cy="660400"/>
            </a:xfrm>
            <a:custGeom>
              <a:avLst/>
              <a:gdLst/>
              <a:ahLst/>
              <a:cxnLst/>
              <a:rect l="l" t="t" r="r" b="b"/>
              <a:pathLst>
                <a:path w="386079" h="660400">
                  <a:moveTo>
                    <a:pt x="0" y="660339"/>
                  </a:moveTo>
                  <a:lnTo>
                    <a:pt x="385778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7016" y="7328791"/>
              <a:ext cx="386080" cy="660400"/>
            </a:xfrm>
            <a:custGeom>
              <a:avLst/>
              <a:gdLst/>
              <a:ahLst/>
              <a:cxnLst/>
              <a:rect l="l" t="t" r="r" b="b"/>
              <a:pathLst>
                <a:path w="386079" h="660400">
                  <a:moveTo>
                    <a:pt x="0" y="660339"/>
                  </a:moveTo>
                  <a:lnTo>
                    <a:pt x="385778" y="0"/>
                  </a:lnTo>
                </a:path>
                <a:path w="386079" h="660400">
                  <a:moveTo>
                    <a:pt x="333404" y="53646"/>
                  </a:moveTo>
                  <a:lnTo>
                    <a:pt x="385778" y="0"/>
                  </a:lnTo>
                  <a:lnTo>
                    <a:pt x="364719" y="72067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35876" y="7328791"/>
              <a:ext cx="340995" cy="592455"/>
            </a:xfrm>
            <a:custGeom>
              <a:avLst/>
              <a:gdLst/>
              <a:ahLst/>
              <a:cxnLst/>
              <a:rect l="l" t="t" r="r" b="b"/>
              <a:pathLst>
                <a:path w="340995" h="592454">
                  <a:moveTo>
                    <a:pt x="0" y="592024"/>
                  </a:moveTo>
                  <a:lnTo>
                    <a:pt x="34038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5876" y="7328791"/>
              <a:ext cx="340995" cy="592455"/>
            </a:xfrm>
            <a:custGeom>
              <a:avLst/>
              <a:gdLst/>
              <a:ahLst/>
              <a:cxnLst/>
              <a:rect l="l" t="t" r="r" b="b"/>
              <a:pathLst>
                <a:path w="340995" h="592454">
                  <a:moveTo>
                    <a:pt x="0" y="592024"/>
                  </a:moveTo>
                  <a:lnTo>
                    <a:pt x="340389" y="0"/>
                  </a:lnTo>
                </a:path>
                <a:path w="340995" h="592454">
                  <a:moveTo>
                    <a:pt x="288370" y="54003"/>
                  </a:moveTo>
                  <a:lnTo>
                    <a:pt x="340389" y="0"/>
                  </a:lnTo>
                  <a:lnTo>
                    <a:pt x="319825" y="72207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59320" y="803466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77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59320" y="803466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0"/>
                  </a:moveTo>
                  <a:lnTo>
                    <a:pt x="0" y="22771"/>
                  </a:lnTo>
                </a:path>
              </a:pathLst>
            </a:custGeom>
            <a:ln w="9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50085" y="7920816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54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50085" y="7920816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543"/>
                  </a:lnTo>
                </a:path>
              </a:pathLst>
            </a:custGeom>
            <a:ln w="9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40862" y="78525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77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0862" y="78525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0"/>
                  </a:moveTo>
                  <a:lnTo>
                    <a:pt x="0" y="22771"/>
                  </a:lnTo>
                </a:path>
              </a:pathLst>
            </a:custGeom>
            <a:ln w="9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9393" y="79162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54"/>
                  </a:moveTo>
                  <a:lnTo>
                    <a:pt x="1329" y="7774"/>
                  </a:lnTo>
                  <a:lnTo>
                    <a:pt x="4538" y="9108"/>
                  </a:lnTo>
                  <a:lnTo>
                    <a:pt x="7748" y="7774"/>
                  </a:lnTo>
                  <a:lnTo>
                    <a:pt x="9077" y="4554"/>
                  </a:lnTo>
                  <a:lnTo>
                    <a:pt x="7748" y="1333"/>
                  </a:lnTo>
                  <a:lnTo>
                    <a:pt x="4538" y="0"/>
                  </a:lnTo>
                  <a:lnTo>
                    <a:pt x="1329" y="1333"/>
                  </a:lnTo>
                  <a:lnTo>
                    <a:pt x="0" y="4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18470" y="7920816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5">
                  <a:moveTo>
                    <a:pt x="9077" y="18217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18470" y="7920816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5">
                  <a:moveTo>
                    <a:pt x="0" y="0"/>
                  </a:moveTo>
                  <a:lnTo>
                    <a:pt x="9077" y="18217"/>
                  </a:lnTo>
                </a:path>
              </a:pathLst>
            </a:custGeom>
            <a:ln w="90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27693" y="8011890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077" y="1366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27693" y="8011890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0" y="0"/>
                  </a:moveTo>
                  <a:lnTo>
                    <a:pt x="9077" y="13662"/>
                  </a:lnTo>
                </a:path>
              </a:pathLst>
            </a:custGeom>
            <a:ln w="9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32389" y="8102977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616" y="910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32692" y="8011890"/>
              <a:ext cx="1198245" cy="1320800"/>
            </a:xfrm>
            <a:custGeom>
              <a:avLst/>
              <a:gdLst/>
              <a:ahLst/>
              <a:cxnLst/>
              <a:rect l="l" t="t" r="r" b="b"/>
              <a:pathLst>
                <a:path w="1198245" h="1320800">
                  <a:moveTo>
                    <a:pt x="199697" y="91086"/>
                  </a:moveTo>
                  <a:lnTo>
                    <a:pt x="213314" y="100195"/>
                  </a:lnTo>
                </a:path>
                <a:path w="1198245" h="1320800">
                  <a:moveTo>
                    <a:pt x="1107421" y="956358"/>
                  </a:moveTo>
                  <a:lnTo>
                    <a:pt x="1107421" y="683111"/>
                  </a:lnTo>
                </a:path>
                <a:path w="1198245" h="1320800">
                  <a:moveTo>
                    <a:pt x="1089265" y="755980"/>
                  </a:moveTo>
                  <a:lnTo>
                    <a:pt x="1107421" y="683111"/>
                  </a:lnTo>
                  <a:lnTo>
                    <a:pt x="1125563" y="755980"/>
                  </a:lnTo>
                </a:path>
                <a:path w="1198245" h="1320800">
                  <a:moveTo>
                    <a:pt x="1198185" y="865271"/>
                  </a:moveTo>
                  <a:lnTo>
                    <a:pt x="1198185" y="683111"/>
                  </a:lnTo>
                </a:path>
                <a:path w="1198245" h="1320800">
                  <a:moveTo>
                    <a:pt x="1016643" y="500950"/>
                  </a:moveTo>
                  <a:lnTo>
                    <a:pt x="653559" y="204944"/>
                  </a:lnTo>
                </a:path>
                <a:path w="1198245" h="1320800">
                  <a:moveTo>
                    <a:pt x="698466" y="265028"/>
                  </a:moveTo>
                  <a:lnTo>
                    <a:pt x="653559" y="204944"/>
                  </a:lnTo>
                  <a:lnTo>
                    <a:pt x="721363" y="236748"/>
                  </a:lnTo>
                </a:path>
                <a:path w="1198245" h="1320800">
                  <a:moveTo>
                    <a:pt x="1016643" y="500950"/>
                  </a:moveTo>
                  <a:lnTo>
                    <a:pt x="767018" y="113858"/>
                  </a:lnTo>
                </a:path>
                <a:path w="1198245" h="1320800">
                  <a:moveTo>
                    <a:pt x="791234" y="184933"/>
                  </a:moveTo>
                  <a:lnTo>
                    <a:pt x="767018" y="113858"/>
                  </a:lnTo>
                  <a:lnTo>
                    <a:pt x="821713" y="165138"/>
                  </a:lnTo>
                </a:path>
                <a:path w="1198245" h="1320800">
                  <a:moveTo>
                    <a:pt x="1016643" y="500950"/>
                  </a:moveTo>
                  <a:lnTo>
                    <a:pt x="857795" y="22771"/>
                  </a:lnTo>
                </a:path>
                <a:path w="1198245" h="1320800">
                  <a:moveTo>
                    <a:pt x="863539" y="97663"/>
                  </a:moveTo>
                  <a:lnTo>
                    <a:pt x="857795" y="22771"/>
                  </a:lnTo>
                  <a:lnTo>
                    <a:pt x="897973" y="86137"/>
                  </a:lnTo>
                </a:path>
                <a:path w="1198245" h="1320800">
                  <a:moveTo>
                    <a:pt x="1107421" y="409876"/>
                  </a:moveTo>
                  <a:lnTo>
                    <a:pt x="698935" y="182173"/>
                  </a:lnTo>
                </a:path>
                <a:path w="1198245" h="1320800">
                  <a:moveTo>
                    <a:pt x="753604" y="233479"/>
                  </a:moveTo>
                  <a:lnTo>
                    <a:pt x="698935" y="182173"/>
                  </a:lnTo>
                  <a:lnTo>
                    <a:pt x="771240" y="201637"/>
                  </a:lnTo>
                </a:path>
                <a:path w="1198245" h="1320800">
                  <a:moveTo>
                    <a:pt x="1107421" y="409876"/>
                  </a:moveTo>
                  <a:lnTo>
                    <a:pt x="812407" y="91086"/>
                  </a:lnTo>
                </a:path>
                <a:path w="1198245" h="1320800">
                  <a:moveTo>
                    <a:pt x="848515" y="156882"/>
                  </a:moveTo>
                  <a:lnTo>
                    <a:pt x="812407" y="91086"/>
                  </a:lnTo>
                  <a:lnTo>
                    <a:pt x="875114" y="132088"/>
                  </a:lnTo>
                </a:path>
                <a:path w="1198245" h="1320800">
                  <a:moveTo>
                    <a:pt x="1107421" y="409876"/>
                  </a:moveTo>
                  <a:lnTo>
                    <a:pt x="903184" y="0"/>
                  </a:lnTo>
                </a:path>
                <a:path w="1198245" h="1320800">
                  <a:moveTo>
                    <a:pt x="919412" y="73327"/>
                  </a:moveTo>
                  <a:lnTo>
                    <a:pt x="903184" y="0"/>
                  </a:lnTo>
                  <a:lnTo>
                    <a:pt x="951895" y="57030"/>
                  </a:lnTo>
                </a:path>
                <a:path w="1198245" h="1320800">
                  <a:moveTo>
                    <a:pt x="18155" y="774197"/>
                  </a:moveTo>
                  <a:lnTo>
                    <a:pt x="199697" y="159401"/>
                  </a:lnTo>
                </a:path>
                <a:path w="1198245" h="1320800">
                  <a:moveTo>
                    <a:pt x="161649" y="224078"/>
                  </a:moveTo>
                  <a:lnTo>
                    <a:pt x="199697" y="159401"/>
                  </a:lnTo>
                  <a:lnTo>
                    <a:pt x="196477" y="234433"/>
                  </a:lnTo>
                </a:path>
                <a:path w="1198245" h="1320800">
                  <a:moveTo>
                    <a:pt x="199697" y="683111"/>
                  </a:moveTo>
                  <a:lnTo>
                    <a:pt x="335851" y="227703"/>
                  </a:lnTo>
                </a:path>
                <a:path w="1198245" h="1320800">
                  <a:moveTo>
                    <a:pt x="297600" y="292265"/>
                  </a:moveTo>
                  <a:lnTo>
                    <a:pt x="335851" y="227703"/>
                  </a:lnTo>
                  <a:lnTo>
                    <a:pt x="332377" y="302735"/>
                  </a:lnTo>
                </a:path>
                <a:path w="1198245" h="1320800">
                  <a:moveTo>
                    <a:pt x="381239" y="614809"/>
                  </a:moveTo>
                  <a:lnTo>
                    <a:pt x="494698" y="227703"/>
                  </a:lnTo>
                </a:path>
                <a:path w="1198245" h="1320800">
                  <a:moveTo>
                    <a:pt x="456803" y="292469"/>
                  </a:moveTo>
                  <a:lnTo>
                    <a:pt x="494698" y="227703"/>
                  </a:lnTo>
                  <a:lnTo>
                    <a:pt x="491630" y="302761"/>
                  </a:lnTo>
                </a:path>
                <a:path w="1198245" h="1320800">
                  <a:moveTo>
                    <a:pt x="18155" y="774197"/>
                  </a:moveTo>
                  <a:lnTo>
                    <a:pt x="290462" y="204944"/>
                  </a:lnTo>
                </a:path>
                <a:path w="1198245" h="1320800">
                  <a:moveTo>
                    <a:pt x="18155" y="751426"/>
                  </a:moveTo>
                  <a:lnTo>
                    <a:pt x="245086" y="182173"/>
                  </a:lnTo>
                </a:path>
                <a:path w="1198245" h="1320800">
                  <a:moveTo>
                    <a:pt x="199697" y="683111"/>
                  </a:moveTo>
                  <a:lnTo>
                    <a:pt x="381239" y="227703"/>
                  </a:lnTo>
                </a:path>
                <a:path w="1198245" h="1320800">
                  <a:moveTo>
                    <a:pt x="199697" y="683111"/>
                  </a:moveTo>
                  <a:lnTo>
                    <a:pt x="426628" y="227703"/>
                  </a:lnTo>
                </a:path>
                <a:path w="1198245" h="1320800">
                  <a:moveTo>
                    <a:pt x="381239" y="614809"/>
                  </a:moveTo>
                  <a:lnTo>
                    <a:pt x="540087" y="227703"/>
                  </a:lnTo>
                </a:path>
                <a:path w="1198245" h="1320800">
                  <a:moveTo>
                    <a:pt x="381239" y="614809"/>
                  </a:moveTo>
                  <a:lnTo>
                    <a:pt x="585476" y="227703"/>
                  </a:lnTo>
                </a:path>
                <a:path w="1198245" h="1320800">
                  <a:moveTo>
                    <a:pt x="18155" y="1138518"/>
                  </a:moveTo>
                  <a:lnTo>
                    <a:pt x="18155" y="956358"/>
                  </a:lnTo>
                </a:path>
                <a:path w="1198245" h="1320800">
                  <a:moveTo>
                    <a:pt x="0" y="1029227"/>
                  </a:moveTo>
                  <a:lnTo>
                    <a:pt x="18155" y="956358"/>
                  </a:lnTo>
                  <a:lnTo>
                    <a:pt x="36298" y="1029227"/>
                  </a:lnTo>
                </a:path>
                <a:path w="1198245" h="1320800">
                  <a:moveTo>
                    <a:pt x="18155" y="1138518"/>
                  </a:moveTo>
                  <a:lnTo>
                    <a:pt x="18155" y="1320679"/>
                  </a:lnTo>
                </a:path>
                <a:path w="1198245" h="1320800">
                  <a:moveTo>
                    <a:pt x="108920" y="1229605"/>
                  </a:moveTo>
                  <a:lnTo>
                    <a:pt x="108920" y="956358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32389" y="8945477"/>
              <a:ext cx="0" cy="205104"/>
            </a:xfrm>
            <a:custGeom>
              <a:avLst/>
              <a:gdLst/>
              <a:ahLst/>
              <a:cxnLst/>
              <a:rect l="l" t="t" r="r" b="b"/>
              <a:pathLst>
                <a:path h="205104">
                  <a:moveTo>
                    <a:pt x="0" y="20493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32389" y="8945477"/>
              <a:ext cx="0" cy="205104"/>
            </a:xfrm>
            <a:custGeom>
              <a:avLst/>
              <a:gdLst/>
              <a:ahLst/>
              <a:cxnLst/>
              <a:rect l="l" t="t" r="r" b="b"/>
              <a:pathLst>
                <a:path h="205104">
                  <a:moveTo>
                    <a:pt x="0" y="204932"/>
                  </a:moveTo>
                  <a:lnTo>
                    <a:pt x="0" y="0"/>
                  </a:lnTo>
                </a:path>
              </a:pathLst>
            </a:custGeom>
            <a:ln w="9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082066" y="8194334"/>
            <a:ext cx="924560" cy="612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20" dirty="0">
                <a:latin typeface="Times New Roman"/>
                <a:cs typeface="Times New Roman"/>
              </a:rPr>
              <a:t>JOIN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50" spc="-20" dirty="0">
                <a:latin typeface="Times New Roman"/>
                <a:cs typeface="Times New Roman"/>
              </a:rPr>
              <a:t>SCAN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83203" y="7283547"/>
            <a:ext cx="407034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10" dirty="0">
                <a:latin typeface="Times New Roman"/>
                <a:cs typeface="Times New Roman"/>
              </a:rPr>
              <a:t>INSERT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09409" y="7283547"/>
            <a:ext cx="407034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10" dirty="0">
                <a:latin typeface="Times New Roman"/>
                <a:cs typeface="Times New Roman"/>
              </a:rPr>
              <a:t>INSERT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35616" y="7283547"/>
            <a:ext cx="407034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10" dirty="0">
                <a:latin typeface="Times New Roman"/>
                <a:cs typeface="Times New Roman"/>
              </a:rPr>
              <a:t>INSERT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82495" y="9077798"/>
            <a:ext cx="13144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latin typeface="Times New Roman"/>
                <a:cs typeface="Times New Roman"/>
              </a:rPr>
              <a:t>B0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73270" y="8986720"/>
            <a:ext cx="13144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latin typeface="Times New Roman"/>
                <a:cs typeface="Times New Roman"/>
              </a:rPr>
              <a:t>B1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00904" y="8922964"/>
            <a:ext cx="31623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20" dirty="0">
                <a:latin typeface="Times New Roman"/>
                <a:cs typeface="Times New Roman"/>
              </a:rPr>
              <a:t>SCAN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90698" y="9259956"/>
            <a:ext cx="318135" cy="3168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2870" marR="5080" indent="90170">
              <a:lnSpc>
                <a:spcPts val="720"/>
              </a:lnSpc>
              <a:spcBef>
                <a:spcPts val="240"/>
              </a:spcBef>
            </a:pPr>
            <a:r>
              <a:rPr sz="700" spc="-25" dirty="0">
                <a:latin typeface="Times New Roman"/>
                <a:cs typeface="Times New Roman"/>
              </a:rPr>
              <a:t>A2</a:t>
            </a:r>
            <a:r>
              <a:rPr sz="700" spc="500" dirty="0">
                <a:latin typeface="Times New Roman"/>
                <a:cs typeface="Times New Roman"/>
              </a:rPr>
              <a:t> </a:t>
            </a:r>
            <a:r>
              <a:rPr sz="700" spc="-25" dirty="0">
                <a:latin typeface="Times New Roman"/>
                <a:cs typeface="Times New Roman"/>
              </a:rPr>
              <a:t>A1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710"/>
              </a:lnSpc>
            </a:pPr>
            <a:r>
              <a:rPr sz="700" spc="-25" dirty="0">
                <a:latin typeface="Times New Roman"/>
                <a:cs typeface="Times New Roman"/>
              </a:rPr>
              <a:t>A0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68283" y="7086675"/>
            <a:ext cx="1489075" cy="182245"/>
          </a:xfrm>
          <a:custGeom>
            <a:avLst/>
            <a:gdLst/>
            <a:ahLst/>
            <a:cxnLst/>
            <a:rect l="l" t="t" r="r" b="b"/>
            <a:pathLst>
              <a:path w="1489075" h="182245">
                <a:moveTo>
                  <a:pt x="18155" y="182160"/>
                </a:moveTo>
                <a:lnTo>
                  <a:pt x="18155" y="0"/>
                </a:lnTo>
              </a:path>
              <a:path w="1489075" h="182245">
                <a:moveTo>
                  <a:pt x="0" y="72869"/>
                </a:moveTo>
                <a:lnTo>
                  <a:pt x="18155" y="0"/>
                </a:lnTo>
                <a:lnTo>
                  <a:pt x="36310" y="72869"/>
                </a:lnTo>
              </a:path>
              <a:path w="1489075" h="182245">
                <a:moveTo>
                  <a:pt x="744324" y="182160"/>
                </a:moveTo>
                <a:lnTo>
                  <a:pt x="744324" y="0"/>
                </a:lnTo>
              </a:path>
              <a:path w="1489075" h="182245">
                <a:moveTo>
                  <a:pt x="726181" y="72869"/>
                </a:moveTo>
                <a:lnTo>
                  <a:pt x="744324" y="0"/>
                </a:lnTo>
                <a:lnTo>
                  <a:pt x="762479" y="72869"/>
                </a:lnTo>
              </a:path>
              <a:path w="1489075" h="182245">
                <a:moveTo>
                  <a:pt x="1470505" y="182160"/>
                </a:moveTo>
                <a:lnTo>
                  <a:pt x="1470505" y="0"/>
                </a:lnTo>
              </a:path>
              <a:path w="1489075" h="182245">
                <a:moveTo>
                  <a:pt x="1452349" y="72869"/>
                </a:moveTo>
                <a:lnTo>
                  <a:pt x="1470505" y="0"/>
                </a:lnTo>
                <a:lnTo>
                  <a:pt x="1488660" y="72869"/>
                </a:lnTo>
              </a:path>
            </a:pathLst>
          </a:custGeom>
          <a:ln w="9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420870" y="6960219"/>
            <a:ext cx="13144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latin typeface="Times New Roman"/>
                <a:cs typeface="Times New Roman"/>
              </a:rPr>
              <a:t>C0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47065" y="6960219"/>
            <a:ext cx="13144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latin typeface="Times New Roman"/>
                <a:cs typeface="Times New Roman"/>
              </a:rPr>
              <a:t>C1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73261" y="6960219"/>
            <a:ext cx="13144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latin typeface="Times New Roman"/>
                <a:cs typeface="Times New Roman"/>
              </a:rPr>
              <a:t>C2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98A7EA-88B7-A2FC-B639-2D33B947421C}"/>
              </a:ext>
            </a:extLst>
          </p:cNvPr>
          <p:cNvSpPr txBox="1"/>
          <p:nvPr/>
        </p:nvSpPr>
        <p:spPr>
          <a:xfrm>
            <a:off x="4725418" y="6929739"/>
            <a:ext cx="2435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Relational operators are replaced by their fragment operators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A04CFF31-CB8C-6BA3-3BA6-CD84912457C4}"/>
              </a:ext>
            </a:extLst>
          </p:cNvPr>
          <p:cNvSpPr/>
          <p:nvPr/>
        </p:nvSpPr>
        <p:spPr>
          <a:xfrm>
            <a:off x="5824772" y="3200400"/>
            <a:ext cx="1109428" cy="931293"/>
          </a:xfrm>
          <a:prstGeom prst="wedgeRoundRectCallout">
            <a:avLst>
              <a:gd name="adj1" fmla="val -96385"/>
              <a:gd name="adj2" fmla="val 322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/>
              <a:t>An operator on relations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D102F4BF-651F-FA79-DF5D-E0ABCD698346}"/>
              </a:ext>
            </a:extLst>
          </p:cNvPr>
          <p:cNvSpPr/>
          <p:nvPr/>
        </p:nvSpPr>
        <p:spPr>
          <a:xfrm>
            <a:off x="971252" y="7697238"/>
            <a:ext cx="1234234" cy="931293"/>
          </a:xfrm>
          <a:prstGeom prst="wedgeRoundRectCallout">
            <a:avLst>
              <a:gd name="adj1" fmla="val 98092"/>
              <a:gd name="adj2" fmla="val 142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/>
              <a:t>Three operators on fragments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298" y="232359"/>
            <a:ext cx="5542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Calibri"/>
                <a:cs typeface="Calibri"/>
              </a:rPr>
              <a:t>Merge</a:t>
            </a:r>
            <a:r>
              <a:rPr sz="4400" i="0" spc="-60" dirty="0">
                <a:latin typeface="Calibri"/>
                <a:cs typeface="Calibri"/>
              </a:rPr>
              <a:t> </a:t>
            </a:r>
            <a:r>
              <a:rPr sz="4400" i="0" dirty="0">
                <a:latin typeface="Calibri"/>
                <a:cs typeface="Calibri"/>
              </a:rPr>
              <a:t>&amp;</a:t>
            </a:r>
            <a:r>
              <a:rPr sz="4400" i="0" spc="-40" dirty="0">
                <a:latin typeface="Calibri"/>
                <a:cs typeface="Calibri"/>
              </a:rPr>
              <a:t> </a:t>
            </a:r>
            <a:r>
              <a:rPr sz="4400" i="0" dirty="0">
                <a:latin typeface="Calibri"/>
                <a:cs typeface="Calibri"/>
              </a:rPr>
              <a:t>Split</a:t>
            </a:r>
            <a:r>
              <a:rPr sz="4400" i="0" spc="-40" dirty="0">
                <a:latin typeface="Calibri"/>
                <a:cs typeface="Calibri"/>
              </a:rPr>
              <a:t> </a:t>
            </a:r>
            <a:r>
              <a:rPr sz="4400" i="0" spc="-10" dirty="0">
                <a:latin typeface="Calibri"/>
                <a:cs typeface="Calibri"/>
              </a:rPr>
              <a:t>Operators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3808857"/>
            <a:ext cx="2815590" cy="26777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Merge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operator </a:t>
            </a:r>
            <a:r>
              <a:rPr sz="3000" spc="-10" dirty="0">
                <a:latin typeface="Calibri"/>
                <a:cs typeface="Calibri"/>
              </a:rPr>
              <a:t>combines </a:t>
            </a:r>
            <a:r>
              <a:rPr sz="3000" dirty="0">
                <a:latin typeface="Calibri"/>
                <a:cs typeface="Calibri"/>
              </a:rPr>
              <a:t>several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parallel </a:t>
            </a:r>
            <a:r>
              <a:rPr sz="3000" dirty="0">
                <a:latin typeface="Calibri"/>
                <a:cs typeface="Calibri"/>
              </a:rPr>
              <a:t>data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streams </a:t>
            </a:r>
            <a:r>
              <a:rPr sz="3000" dirty="0">
                <a:latin typeface="Calibri"/>
                <a:cs typeface="Calibri"/>
              </a:rPr>
              <a:t>into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simple sequential stream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655" y="1329944"/>
            <a:ext cx="5141246" cy="1549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4658" y="1619757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Merger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2188" y="2229357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Merger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7850" y="1649348"/>
            <a:ext cx="9169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executing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9807" y="1906016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Split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1481570"/>
            <a:ext cx="254000" cy="1307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0531" y="1350860"/>
            <a:ext cx="254635" cy="1478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Output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6567678"/>
            <a:ext cx="6054090" cy="22923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723900" indent="-343535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Split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operator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used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partition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replicate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stream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tuples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1645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With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split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merge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operators,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web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simple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sequential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dataflow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nodes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can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be </a:t>
            </a:r>
            <a:r>
              <a:rPr sz="2700" dirty="0">
                <a:latin typeface="Calibri"/>
                <a:cs typeface="Calibri"/>
              </a:rPr>
              <a:t>connected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parallel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execution </a:t>
            </a:r>
            <a:r>
              <a:rPr sz="2700" spc="-20" dirty="0">
                <a:latin typeface="Calibri"/>
                <a:cs typeface="Calibri"/>
              </a:rPr>
              <a:t>plan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8264" y="4189476"/>
            <a:ext cx="1037843" cy="4937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01285" y="4323232"/>
            <a:ext cx="4305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5947" y="4264152"/>
            <a:ext cx="1060703" cy="7040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72304" y="4475886"/>
            <a:ext cx="4305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7274" y="3270503"/>
            <a:ext cx="1030662" cy="49834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80028" y="3339210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INSERT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0274" y="3270503"/>
            <a:ext cx="1030662" cy="49834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423028" y="3339210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INSERT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3228" y="3197351"/>
            <a:ext cx="1203960" cy="70408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490209" y="3339210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INSERT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3547" y="4419600"/>
            <a:ext cx="1060703" cy="7040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307204" y="4561713"/>
            <a:ext cx="45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2235" y="5408676"/>
            <a:ext cx="1033272" cy="49377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670680" y="5542915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65348" y="5483352"/>
            <a:ext cx="1083564" cy="70408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442080" y="5695315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12948" y="5638800"/>
            <a:ext cx="1083564" cy="70408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276980" y="5780913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64835" y="5408676"/>
            <a:ext cx="1033272" cy="49377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423661" y="5542915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17947" y="5483352"/>
            <a:ext cx="1083564" cy="70408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182361" y="5625465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99409" y="3048000"/>
            <a:ext cx="3090545" cy="2749550"/>
            <a:chOff x="3399409" y="3048000"/>
            <a:chExt cx="3090545" cy="2749550"/>
          </a:xfrm>
        </p:grpSpPr>
        <p:sp>
          <p:nvSpPr>
            <p:cNvPr id="35" name="object 35"/>
            <p:cNvSpPr/>
            <p:nvPr/>
          </p:nvSpPr>
          <p:spPr>
            <a:xfrm>
              <a:off x="3399409" y="3643629"/>
              <a:ext cx="2544445" cy="2153920"/>
            </a:xfrm>
            <a:custGeom>
              <a:avLst/>
              <a:gdLst/>
              <a:ahLst/>
              <a:cxnLst/>
              <a:rect l="l" t="t" r="r" b="b"/>
              <a:pathLst>
                <a:path w="2544445" h="2153920">
                  <a:moveTo>
                    <a:pt x="715391" y="1156970"/>
                  </a:moveTo>
                  <a:lnTo>
                    <a:pt x="627507" y="1196340"/>
                  </a:lnTo>
                  <a:lnTo>
                    <a:pt x="625094" y="1197483"/>
                  </a:lnTo>
                  <a:lnTo>
                    <a:pt x="623951" y="1200277"/>
                  </a:lnTo>
                  <a:lnTo>
                    <a:pt x="625094" y="1202690"/>
                  </a:lnTo>
                  <a:lnTo>
                    <a:pt x="626110" y="1205103"/>
                  </a:lnTo>
                  <a:lnTo>
                    <a:pt x="628904" y="1206119"/>
                  </a:lnTo>
                  <a:lnTo>
                    <a:pt x="631317" y="1205103"/>
                  </a:lnTo>
                  <a:lnTo>
                    <a:pt x="695591" y="1176312"/>
                  </a:lnTo>
                  <a:lnTo>
                    <a:pt x="0" y="2147824"/>
                  </a:lnTo>
                  <a:lnTo>
                    <a:pt x="7747" y="2153412"/>
                  </a:lnTo>
                  <a:lnTo>
                    <a:pt x="703478" y="1181722"/>
                  </a:lnTo>
                  <a:lnTo>
                    <a:pt x="696722" y="1254633"/>
                  </a:lnTo>
                  <a:lnTo>
                    <a:pt x="698627" y="1256919"/>
                  </a:lnTo>
                  <a:lnTo>
                    <a:pt x="703834" y="1257427"/>
                  </a:lnTo>
                  <a:lnTo>
                    <a:pt x="706120" y="1255522"/>
                  </a:lnTo>
                  <a:lnTo>
                    <a:pt x="714933" y="1161796"/>
                  </a:lnTo>
                  <a:lnTo>
                    <a:pt x="715391" y="1156970"/>
                  </a:lnTo>
                  <a:close/>
                </a:path>
                <a:path w="2544445" h="2153920">
                  <a:moveTo>
                    <a:pt x="719201" y="931672"/>
                  </a:moveTo>
                  <a:lnTo>
                    <a:pt x="49479" y="32753"/>
                  </a:lnTo>
                  <a:lnTo>
                    <a:pt x="116967" y="61468"/>
                  </a:lnTo>
                  <a:lnTo>
                    <a:pt x="119761" y="60325"/>
                  </a:lnTo>
                  <a:lnTo>
                    <a:pt x="121793" y="55499"/>
                  </a:lnTo>
                  <a:lnTo>
                    <a:pt x="120650" y="52705"/>
                  </a:lnTo>
                  <a:lnTo>
                    <a:pt x="40627" y="18669"/>
                  </a:lnTo>
                  <a:lnTo>
                    <a:pt x="29591" y="13970"/>
                  </a:lnTo>
                  <a:lnTo>
                    <a:pt x="40259" y="108712"/>
                  </a:lnTo>
                  <a:lnTo>
                    <a:pt x="40525" y="111252"/>
                  </a:lnTo>
                  <a:lnTo>
                    <a:pt x="40640" y="112395"/>
                  </a:lnTo>
                  <a:lnTo>
                    <a:pt x="43053" y="114173"/>
                  </a:lnTo>
                  <a:lnTo>
                    <a:pt x="48260" y="113665"/>
                  </a:lnTo>
                  <a:lnTo>
                    <a:pt x="50165" y="111252"/>
                  </a:lnTo>
                  <a:lnTo>
                    <a:pt x="49784" y="108712"/>
                  </a:lnTo>
                  <a:lnTo>
                    <a:pt x="41960" y="38620"/>
                  </a:lnTo>
                  <a:lnTo>
                    <a:pt x="711581" y="937260"/>
                  </a:lnTo>
                  <a:lnTo>
                    <a:pt x="719201" y="931672"/>
                  </a:lnTo>
                  <a:close/>
                </a:path>
                <a:path w="2544445" h="2153920">
                  <a:moveTo>
                    <a:pt x="871601" y="779272"/>
                  </a:moveTo>
                  <a:lnTo>
                    <a:pt x="316179" y="32791"/>
                  </a:lnTo>
                  <a:lnTo>
                    <a:pt x="383667" y="61595"/>
                  </a:lnTo>
                  <a:lnTo>
                    <a:pt x="386143" y="60579"/>
                  </a:lnTo>
                  <a:lnTo>
                    <a:pt x="386397" y="60579"/>
                  </a:lnTo>
                  <a:lnTo>
                    <a:pt x="388493" y="55626"/>
                  </a:lnTo>
                  <a:lnTo>
                    <a:pt x="387350" y="52832"/>
                  </a:lnTo>
                  <a:lnTo>
                    <a:pt x="307289" y="18669"/>
                  </a:lnTo>
                  <a:lnTo>
                    <a:pt x="296291" y="13970"/>
                  </a:lnTo>
                  <a:lnTo>
                    <a:pt x="306844" y="108712"/>
                  </a:lnTo>
                  <a:lnTo>
                    <a:pt x="306959" y="109728"/>
                  </a:lnTo>
                  <a:lnTo>
                    <a:pt x="307340" y="112395"/>
                  </a:lnTo>
                  <a:lnTo>
                    <a:pt x="309626" y="114173"/>
                  </a:lnTo>
                  <a:lnTo>
                    <a:pt x="314833" y="113665"/>
                  </a:lnTo>
                  <a:lnTo>
                    <a:pt x="316738" y="111252"/>
                  </a:lnTo>
                  <a:lnTo>
                    <a:pt x="316585" y="109728"/>
                  </a:lnTo>
                  <a:lnTo>
                    <a:pt x="308673" y="38646"/>
                  </a:lnTo>
                  <a:lnTo>
                    <a:pt x="863981" y="784860"/>
                  </a:lnTo>
                  <a:lnTo>
                    <a:pt x="871601" y="779272"/>
                  </a:lnTo>
                  <a:close/>
                </a:path>
                <a:path w="2544445" h="2153920">
                  <a:moveTo>
                    <a:pt x="1072261" y="692150"/>
                  </a:moveTo>
                  <a:lnTo>
                    <a:pt x="601662" y="33248"/>
                  </a:lnTo>
                  <a:lnTo>
                    <a:pt x="666254" y="62230"/>
                  </a:lnTo>
                  <a:lnTo>
                    <a:pt x="668401" y="63246"/>
                  </a:lnTo>
                  <a:lnTo>
                    <a:pt x="671195" y="62230"/>
                  </a:lnTo>
                  <a:lnTo>
                    <a:pt x="672338" y="59817"/>
                  </a:lnTo>
                  <a:lnTo>
                    <a:pt x="673354" y="57404"/>
                  </a:lnTo>
                  <a:lnTo>
                    <a:pt x="672338" y="54610"/>
                  </a:lnTo>
                  <a:lnTo>
                    <a:pt x="669925" y="53467"/>
                  </a:lnTo>
                  <a:lnTo>
                    <a:pt x="593051" y="18923"/>
                  </a:lnTo>
                  <a:lnTo>
                    <a:pt x="582041" y="13970"/>
                  </a:lnTo>
                  <a:lnTo>
                    <a:pt x="591096" y="111633"/>
                  </a:lnTo>
                  <a:lnTo>
                    <a:pt x="591185" y="112522"/>
                  </a:lnTo>
                  <a:lnTo>
                    <a:pt x="593471" y="114427"/>
                  </a:lnTo>
                  <a:lnTo>
                    <a:pt x="596011" y="114173"/>
                  </a:lnTo>
                  <a:lnTo>
                    <a:pt x="598576" y="114173"/>
                  </a:lnTo>
                  <a:lnTo>
                    <a:pt x="600583" y="111633"/>
                  </a:lnTo>
                  <a:lnTo>
                    <a:pt x="593801" y="38557"/>
                  </a:lnTo>
                  <a:lnTo>
                    <a:pt x="1064514" y="697738"/>
                  </a:lnTo>
                  <a:lnTo>
                    <a:pt x="1072261" y="692150"/>
                  </a:lnTo>
                  <a:close/>
                </a:path>
                <a:path w="2544445" h="2153920">
                  <a:moveTo>
                    <a:pt x="1186180" y="102616"/>
                  </a:moveTo>
                  <a:lnTo>
                    <a:pt x="1141818" y="26543"/>
                  </a:lnTo>
                  <a:lnTo>
                    <a:pt x="1134491" y="13970"/>
                  </a:lnTo>
                  <a:lnTo>
                    <a:pt x="1082802" y="102616"/>
                  </a:lnTo>
                  <a:lnTo>
                    <a:pt x="1083818" y="106426"/>
                  </a:lnTo>
                  <a:lnTo>
                    <a:pt x="1089914" y="109982"/>
                  </a:lnTo>
                  <a:lnTo>
                    <a:pt x="1093724" y="108966"/>
                  </a:lnTo>
                  <a:lnTo>
                    <a:pt x="1128128" y="49974"/>
                  </a:lnTo>
                  <a:lnTo>
                    <a:pt x="1128141" y="26543"/>
                  </a:lnTo>
                  <a:lnTo>
                    <a:pt x="1128141" y="49974"/>
                  </a:lnTo>
                  <a:lnTo>
                    <a:pt x="1128141" y="925322"/>
                  </a:lnTo>
                  <a:lnTo>
                    <a:pt x="1140841" y="925322"/>
                  </a:lnTo>
                  <a:lnTo>
                    <a:pt x="1140841" y="49974"/>
                  </a:lnTo>
                  <a:lnTo>
                    <a:pt x="1175258" y="108966"/>
                  </a:lnTo>
                  <a:lnTo>
                    <a:pt x="1179068" y="109982"/>
                  </a:lnTo>
                  <a:lnTo>
                    <a:pt x="1185164" y="106426"/>
                  </a:lnTo>
                  <a:lnTo>
                    <a:pt x="1186180" y="102616"/>
                  </a:lnTo>
                  <a:close/>
                </a:path>
                <a:path w="2544445" h="2153920">
                  <a:moveTo>
                    <a:pt x="1376680" y="144526"/>
                  </a:moveTo>
                  <a:lnTo>
                    <a:pt x="1332395" y="68580"/>
                  </a:lnTo>
                  <a:lnTo>
                    <a:pt x="1324991" y="55880"/>
                  </a:lnTo>
                  <a:lnTo>
                    <a:pt x="1273302" y="144526"/>
                  </a:lnTo>
                  <a:lnTo>
                    <a:pt x="1274318" y="148463"/>
                  </a:lnTo>
                  <a:lnTo>
                    <a:pt x="1280414" y="152019"/>
                  </a:lnTo>
                  <a:lnTo>
                    <a:pt x="1284224" y="151003"/>
                  </a:lnTo>
                  <a:lnTo>
                    <a:pt x="1318641" y="92011"/>
                  </a:lnTo>
                  <a:lnTo>
                    <a:pt x="1318641" y="748030"/>
                  </a:lnTo>
                  <a:lnTo>
                    <a:pt x="1331341" y="748030"/>
                  </a:lnTo>
                  <a:lnTo>
                    <a:pt x="1331341" y="92011"/>
                  </a:lnTo>
                  <a:lnTo>
                    <a:pt x="1365758" y="151003"/>
                  </a:lnTo>
                  <a:lnTo>
                    <a:pt x="1369568" y="152019"/>
                  </a:lnTo>
                  <a:lnTo>
                    <a:pt x="1375664" y="148463"/>
                  </a:lnTo>
                  <a:lnTo>
                    <a:pt x="1376680" y="144526"/>
                  </a:lnTo>
                  <a:close/>
                </a:path>
                <a:path w="2544445" h="2153920">
                  <a:moveTo>
                    <a:pt x="1573403" y="144145"/>
                  </a:moveTo>
                  <a:lnTo>
                    <a:pt x="1571625" y="141097"/>
                  </a:lnTo>
                  <a:lnTo>
                    <a:pt x="1528495" y="68580"/>
                  </a:lnTo>
                  <a:lnTo>
                    <a:pt x="1520952" y="55880"/>
                  </a:lnTo>
                  <a:lnTo>
                    <a:pt x="1471803" y="141986"/>
                  </a:lnTo>
                  <a:lnTo>
                    <a:pt x="1470025" y="145034"/>
                  </a:lnTo>
                  <a:lnTo>
                    <a:pt x="1471041" y="148844"/>
                  </a:lnTo>
                  <a:lnTo>
                    <a:pt x="1477137" y="152400"/>
                  </a:lnTo>
                  <a:lnTo>
                    <a:pt x="1481074" y="151257"/>
                  </a:lnTo>
                  <a:lnTo>
                    <a:pt x="1482852" y="148336"/>
                  </a:lnTo>
                  <a:lnTo>
                    <a:pt x="1514932" y="91998"/>
                  </a:lnTo>
                  <a:lnTo>
                    <a:pt x="1519301" y="576961"/>
                  </a:lnTo>
                  <a:lnTo>
                    <a:pt x="1532001" y="576961"/>
                  </a:lnTo>
                  <a:lnTo>
                    <a:pt x="1527632" y="91998"/>
                  </a:lnTo>
                  <a:lnTo>
                    <a:pt x="1560703" y="147574"/>
                  </a:lnTo>
                  <a:lnTo>
                    <a:pt x="1562481" y="150622"/>
                  </a:lnTo>
                  <a:lnTo>
                    <a:pt x="1566418" y="151638"/>
                  </a:lnTo>
                  <a:lnTo>
                    <a:pt x="1569466" y="149733"/>
                  </a:lnTo>
                  <a:lnTo>
                    <a:pt x="1572387" y="147955"/>
                  </a:lnTo>
                  <a:lnTo>
                    <a:pt x="1573403" y="144145"/>
                  </a:lnTo>
                  <a:close/>
                </a:path>
                <a:path w="2544445" h="2153920">
                  <a:moveTo>
                    <a:pt x="2086991" y="0"/>
                  </a:moveTo>
                  <a:lnTo>
                    <a:pt x="1996821" y="33782"/>
                  </a:lnTo>
                  <a:lnTo>
                    <a:pt x="1994281" y="34798"/>
                  </a:lnTo>
                  <a:lnTo>
                    <a:pt x="1993011" y="37465"/>
                  </a:lnTo>
                  <a:lnTo>
                    <a:pt x="1994027" y="40005"/>
                  </a:lnTo>
                  <a:lnTo>
                    <a:pt x="1994916" y="42418"/>
                  </a:lnTo>
                  <a:lnTo>
                    <a:pt x="1997710" y="43688"/>
                  </a:lnTo>
                  <a:lnTo>
                    <a:pt x="2066315" y="17856"/>
                  </a:lnTo>
                  <a:lnTo>
                    <a:pt x="1346200" y="902081"/>
                  </a:lnTo>
                  <a:lnTo>
                    <a:pt x="1353566" y="908050"/>
                  </a:lnTo>
                  <a:lnTo>
                    <a:pt x="2073617" y="23901"/>
                  </a:lnTo>
                  <a:lnTo>
                    <a:pt x="2062734" y="93726"/>
                  </a:lnTo>
                  <a:lnTo>
                    <a:pt x="2062226" y="96266"/>
                  </a:lnTo>
                  <a:lnTo>
                    <a:pt x="2064004" y="98679"/>
                  </a:lnTo>
                  <a:lnTo>
                    <a:pt x="2066671" y="99187"/>
                  </a:lnTo>
                  <a:lnTo>
                    <a:pt x="2069211" y="99568"/>
                  </a:lnTo>
                  <a:lnTo>
                    <a:pt x="2071624" y="97790"/>
                  </a:lnTo>
                  <a:lnTo>
                    <a:pt x="2072132" y="95123"/>
                  </a:lnTo>
                  <a:lnTo>
                    <a:pt x="2086305" y="4318"/>
                  </a:lnTo>
                  <a:lnTo>
                    <a:pt x="2086991" y="0"/>
                  </a:lnTo>
                  <a:close/>
                </a:path>
                <a:path w="2544445" h="2153920">
                  <a:moveTo>
                    <a:pt x="2277491" y="55880"/>
                  </a:moveTo>
                  <a:lnTo>
                    <a:pt x="2186559" y="87884"/>
                  </a:lnTo>
                  <a:lnTo>
                    <a:pt x="2184146" y="88773"/>
                  </a:lnTo>
                  <a:lnTo>
                    <a:pt x="2182749" y="91567"/>
                  </a:lnTo>
                  <a:lnTo>
                    <a:pt x="2183638" y="93980"/>
                  </a:lnTo>
                  <a:lnTo>
                    <a:pt x="2184527" y="96520"/>
                  </a:lnTo>
                  <a:lnTo>
                    <a:pt x="2187321" y="97790"/>
                  </a:lnTo>
                  <a:lnTo>
                    <a:pt x="2189734" y="96901"/>
                  </a:lnTo>
                  <a:lnTo>
                    <a:pt x="2256256" y="73545"/>
                  </a:lnTo>
                  <a:lnTo>
                    <a:pt x="1626108" y="814705"/>
                  </a:lnTo>
                  <a:lnTo>
                    <a:pt x="1633474" y="820928"/>
                  </a:lnTo>
                  <a:lnTo>
                    <a:pt x="2263635" y="79489"/>
                  </a:lnTo>
                  <a:lnTo>
                    <a:pt x="2251202" y="149098"/>
                  </a:lnTo>
                  <a:lnTo>
                    <a:pt x="2250694" y="151765"/>
                  </a:lnTo>
                  <a:lnTo>
                    <a:pt x="2252472" y="154178"/>
                  </a:lnTo>
                  <a:lnTo>
                    <a:pt x="2257679" y="155194"/>
                  </a:lnTo>
                  <a:lnTo>
                    <a:pt x="2260092" y="153416"/>
                  </a:lnTo>
                  <a:lnTo>
                    <a:pt x="2260600" y="150876"/>
                  </a:lnTo>
                  <a:lnTo>
                    <a:pt x="2276741" y="60071"/>
                  </a:lnTo>
                  <a:lnTo>
                    <a:pt x="2277491" y="55880"/>
                  </a:lnTo>
                  <a:close/>
                </a:path>
                <a:path w="2544445" h="2153920">
                  <a:moveTo>
                    <a:pt x="2544191" y="55880"/>
                  </a:moveTo>
                  <a:lnTo>
                    <a:pt x="2449576" y="84963"/>
                  </a:lnTo>
                  <a:lnTo>
                    <a:pt x="2448052" y="87630"/>
                  </a:lnTo>
                  <a:lnTo>
                    <a:pt x="2448941" y="90043"/>
                  </a:lnTo>
                  <a:lnTo>
                    <a:pt x="2449703" y="92583"/>
                  </a:lnTo>
                  <a:lnTo>
                    <a:pt x="2452370" y="93980"/>
                  </a:lnTo>
                  <a:lnTo>
                    <a:pt x="2454783" y="93218"/>
                  </a:lnTo>
                  <a:lnTo>
                    <a:pt x="2522372" y="72593"/>
                  </a:lnTo>
                  <a:lnTo>
                    <a:pt x="1941957" y="701040"/>
                  </a:lnTo>
                  <a:lnTo>
                    <a:pt x="1948942" y="707517"/>
                  </a:lnTo>
                  <a:lnTo>
                    <a:pt x="2529319" y="79108"/>
                  </a:lnTo>
                  <a:lnTo>
                    <a:pt x="2514092" y="147955"/>
                  </a:lnTo>
                  <a:lnTo>
                    <a:pt x="2513698" y="149987"/>
                  </a:lnTo>
                  <a:lnTo>
                    <a:pt x="2513584" y="150622"/>
                  </a:lnTo>
                  <a:lnTo>
                    <a:pt x="2515108" y="153162"/>
                  </a:lnTo>
                  <a:lnTo>
                    <a:pt x="2520315" y="154178"/>
                  </a:lnTo>
                  <a:lnTo>
                    <a:pt x="2522855" y="152654"/>
                  </a:lnTo>
                  <a:lnTo>
                    <a:pt x="2523236" y="150622"/>
                  </a:lnTo>
                  <a:lnTo>
                    <a:pt x="2523363" y="149987"/>
                  </a:lnTo>
                  <a:lnTo>
                    <a:pt x="2543340" y="59690"/>
                  </a:lnTo>
                  <a:lnTo>
                    <a:pt x="2544191" y="55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29000" y="4876800"/>
              <a:ext cx="754380" cy="911860"/>
            </a:xfrm>
            <a:custGeom>
              <a:avLst/>
              <a:gdLst/>
              <a:ahLst/>
              <a:cxnLst/>
              <a:rect l="l" t="t" r="r" b="b"/>
              <a:pathLst>
                <a:path w="754379" h="911860">
                  <a:moveTo>
                    <a:pt x="0" y="911351"/>
                  </a:moveTo>
                  <a:lnTo>
                    <a:pt x="685800" y="0"/>
                  </a:lnTo>
                </a:path>
                <a:path w="754379" h="911860">
                  <a:moveTo>
                    <a:pt x="0" y="911351"/>
                  </a:moveTo>
                  <a:lnTo>
                    <a:pt x="754252" y="171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29990" y="4903216"/>
              <a:ext cx="528320" cy="710565"/>
            </a:xfrm>
            <a:custGeom>
              <a:avLst/>
              <a:gdLst/>
              <a:ahLst/>
              <a:cxnLst/>
              <a:rect l="l" t="t" r="r" b="b"/>
              <a:pathLst>
                <a:path w="528320" h="710564">
                  <a:moveTo>
                    <a:pt x="516639" y="15154"/>
                  </a:moveTo>
                  <a:lnTo>
                    <a:pt x="507887" y="18913"/>
                  </a:lnTo>
                  <a:lnTo>
                    <a:pt x="0" y="704723"/>
                  </a:lnTo>
                  <a:lnTo>
                    <a:pt x="7620" y="710438"/>
                  </a:lnTo>
                  <a:lnTo>
                    <a:pt x="515611" y="24488"/>
                  </a:lnTo>
                  <a:lnTo>
                    <a:pt x="516639" y="15154"/>
                  </a:lnTo>
                  <a:close/>
                </a:path>
                <a:path w="528320" h="710564">
                  <a:moveTo>
                    <a:pt x="527421" y="4699"/>
                  </a:moveTo>
                  <a:lnTo>
                    <a:pt x="518413" y="4699"/>
                  </a:lnTo>
                  <a:lnTo>
                    <a:pt x="526034" y="10413"/>
                  </a:lnTo>
                  <a:lnTo>
                    <a:pt x="515611" y="24488"/>
                  </a:lnTo>
                  <a:lnTo>
                    <a:pt x="507873" y="94742"/>
                  </a:lnTo>
                  <a:lnTo>
                    <a:pt x="507619" y="97409"/>
                  </a:lnTo>
                  <a:lnTo>
                    <a:pt x="509524" y="99695"/>
                  </a:lnTo>
                  <a:lnTo>
                    <a:pt x="512063" y="100075"/>
                  </a:lnTo>
                  <a:lnTo>
                    <a:pt x="514731" y="100330"/>
                  </a:lnTo>
                  <a:lnTo>
                    <a:pt x="517017" y="98425"/>
                  </a:lnTo>
                  <a:lnTo>
                    <a:pt x="517398" y="95758"/>
                  </a:lnTo>
                  <a:lnTo>
                    <a:pt x="527421" y="4699"/>
                  </a:lnTo>
                  <a:close/>
                </a:path>
                <a:path w="528320" h="710564">
                  <a:moveTo>
                    <a:pt x="527938" y="0"/>
                  </a:moveTo>
                  <a:lnTo>
                    <a:pt x="436880" y="38988"/>
                  </a:lnTo>
                  <a:lnTo>
                    <a:pt x="435737" y="41783"/>
                  </a:lnTo>
                  <a:lnTo>
                    <a:pt x="436752" y="44196"/>
                  </a:lnTo>
                  <a:lnTo>
                    <a:pt x="437956" y="46736"/>
                  </a:lnTo>
                  <a:lnTo>
                    <a:pt x="438206" y="46736"/>
                  </a:lnTo>
                  <a:lnTo>
                    <a:pt x="440689" y="47751"/>
                  </a:lnTo>
                  <a:lnTo>
                    <a:pt x="507887" y="18913"/>
                  </a:lnTo>
                  <a:lnTo>
                    <a:pt x="518413" y="4699"/>
                  </a:lnTo>
                  <a:lnTo>
                    <a:pt x="527421" y="4699"/>
                  </a:lnTo>
                  <a:lnTo>
                    <a:pt x="527938" y="0"/>
                  </a:lnTo>
                  <a:close/>
                </a:path>
                <a:path w="528320" h="710564">
                  <a:moveTo>
                    <a:pt x="521631" y="7112"/>
                  </a:moveTo>
                  <a:lnTo>
                    <a:pt x="517525" y="7112"/>
                  </a:lnTo>
                  <a:lnTo>
                    <a:pt x="524129" y="11937"/>
                  </a:lnTo>
                  <a:lnTo>
                    <a:pt x="516639" y="15154"/>
                  </a:lnTo>
                  <a:lnTo>
                    <a:pt x="515611" y="24488"/>
                  </a:lnTo>
                  <a:lnTo>
                    <a:pt x="526034" y="10413"/>
                  </a:lnTo>
                  <a:lnTo>
                    <a:pt x="521631" y="7112"/>
                  </a:lnTo>
                  <a:close/>
                </a:path>
                <a:path w="528320" h="710564">
                  <a:moveTo>
                    <a:pt x="518413" y="4699"/>
                  </a:moveTo>
                  <a:lnTo>
                    <a:pt x="507887" y="18913"/>
                  </a:lnTo>
                  <a:lnTo>
                    <a:pt x="516639" y="15154"/>
                  </a:lnTo>
                  <a:lnTo>
                    <a:pt x="517525" y="7112"/>
                  </a:lnTo>
                  <a:lnTo>
                    <a:pt x="521631" y="7112"/>
                  </a:lnTo>
                  <a:lnTo>
                    <a:pt x="518413" y="4699"/>
                  </a:lnTo>
                  <a:close/>
                </a:path>
                <a:path w="528320" h="710564">
                  <a:moveTo>
                    <a:pt x="517525" y="7112"/>
                  </a:moveTo>
                  <a:lnTo>
                    <a:pt x="516639" y="15154"/>
                  </a:lnTo>
                  <a:lnTo>
                    <a:pt x="524129" y="11937"/>
                  </a:lnTo>
                  <a:lnTo>
                    <a:pt x="517525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59454" y="4903216"/>
              <a:ext cx="619760" cy="701675"/>
            </a:xfrm>
            <a:custGeom>
              <a:avLst/>
              <a:gdLst/>
              <a:ahLst/>
              <a:cxnLst/>
              <a:rect l="l" t="t" r="r" b="b"/>
              <a:pathLst>
                <a:path w="619760" h="701675">
                  <a:moveTo>
                    <a:pt x="0" y="701548"/>
                  </a:moveTo>
                  <a:lnTo>
                    <a:pt x="554355" y="9398"/>
                  </a:lnTo>
                </a:path>
                <a:path w="619760" h="701675">
                  <a:moveTo>
                    <a:pt x="0" y="701548"/>
                  </a:moveTo>
                  <a:lnTo>
                    <a:pt x="61976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65143" y="4907914"/>
              <a:ext cx="431165" cy="564515"/>
            </a:xfrm>
            <a:custGeom>
              <a:avLst/>
              <a:gdLst/>
              <a:ahLst/>
              <a:cxnLst/>
              <a:rect l="l" t="t" r="r" b="b"/>
              <a:pathLst>
                <a:path w="431164" h="564514">
                  <a:moveTo>
                    <a:pt x="419236" y="15031"/>
                  </a:moveTo>
                  <a:lnTo>
                    <a:pt x="410401" y="18684"/>
                  </a:lnTo>
                  <a:lnTo>
                    <a:pt x="0" y="558419"/>
                  </a:lnTo>
                  <a:lnTo>
                    <a:pt x="7620" y="564261"/>
                  </a:lnTo>
                  <a:lnTo>
                    <a:pt x="418075" y="24455"/>
                  </a:lnTo>
                  <a:lnTo>
                    <a:pt x="419236" y="15031"/>
                  </a:lnTo>
                  <a:close/>
                </a:path>
                <a:path w="431164" h="564514">
                  <a:moveTo>
                    <a:pt x="430098" y="4572"/>
                  </a:moveTo>
                  <a:lnTo>
                    <a:pt x="421132" y="4572"/>
                  </a:lnTo>
                  <a:lnTo>
                    <a:pt x="428752" y="10413"/>
                  </a:lnTo>
                  <a:lnTo>
                    <a:pt x="418075" y="24455"/>
                  </a:lnTo>
                  <a:lnTo>
                    <a:pt x="409448" y="94487"/>
                  </a:lnTo>
                  <a:lnTo>
                    <a:pt x="409194" y="97027"/>
                  </a:lnTo>
                  <a:lnTo>
                    <a:pt x="410972" y="99440"/>
                  </a:lnTo>
                  <a:lnTo>
                    <a:pt x="413639" y="99822"/>
                  </a:lnTo>
                  <a:lnTo>
                    <a:pt x="416179" y="100075"/>
                  </a:lnTo>
                  <a:lnTo>
                    <a:pt x="418592" y="98298"/>
                  </a:lnTo>
                  <a:lnTo>
                    <a:pt x="418973" y="95631"/>
                  </a:lnTo>
                  <a:lnTo>
                    <a:pt x="430098" y="4572"/>
                  </a:lnTo>
                  <a:close/>
                </a:path>
                <a:path w="431164" h="564514">
                  <a:moveTo>
                    <a:pt x="430657" y="0"/>
                  </a:moveTo>
                  <a:lnTo>
                    <a:pt x="339217" y="37846"/>
                  </a:lnTo>
                  <a:lnTo>
                    <a:pt x="338074" y="40639"/>
                  </a:lnTo>
                  <a:lnTo>
                    <a:pt x="340106" y="45465"/>
                  </a:lnTo>
                  <a:lnTo>
                    <a:pt x="342773" y="46609"/>
                  </a:lnTo>
                  <a:lnTo>
                    <a:pt x="345313" y="45593"/>
                  </a:lnTo>
                  <a:lnTo>
                    <a:pt x="410401" y="18684"/>
                  </a:lnTo>
                  <a:lnTo>
                    <a:pt x="421132" y="4572"/>
                  </a:lnTo>
                  <a:lnTo>
                    <a:pt x="430098" y="4572"/>
                  </a:lnTo>
                  <a:lnTo>
                    <a:pt x="430657" y="0"/>
                  </a:lnTo>
                  <a:close/>
                </a:path>
                <a:path w="431164" h="564514">
                  <a:moveTo>
                    <a:pt x="424113" y="6858"/>
                  </a:moveTo>
                  <a:lnTo>
                    <a:pt x="420243" y="6858"/>
                  </a:lnTo>
                  <a:lnTo>
                    <a:pt x="426720" y="11937"/>
                  </a:lnTo>
                  <a:lnTo>
                    <a:pt x="419236" y="15031"/>
                  </a:lnTo>
                  <a:lnTo>
                    <a:pt x="418075" y="24455"/>
                  </a:lnTo>
                  <a:lnTo>
                    <a:pt x="428752" y="10413"/>
                  </a:lnTo>
                  <a:lnTo>
                    <a:pt x="424113" y="6858"/>
                  </a:lnTo>
                  <a:close/>
                </a:path>
                <a:path w="431164" h="564514">
                  <a:moveTo>
                    <a:pt x="421132" y="4572"/>
                  </a:moveTo>
                  <a:lnTo>
                    <a:pt x="410401" y="18684"/>
                  </a:lnTo>
                  <a:lnTo>
                    <a:pt x="419236" y="15031"/>
                  </a:lnTo>
                  <a:lnTo>
                    <a:pt x="420243" y="6858"/>
                  </a:lnTo>
                  <a:lnTo>
                    <a:pt x="424113" y="6858"/>
                  </a:lnTo>
                  <a:lnTo>
                    <a:pt x="421132" y="4572"/>
                  </a:lnTo>
                  <a:close/>
                </a:path>
                <a:path w="431164" h="564514">
                  <a:moveTo>
                    <a:pt x="420243" y="6858"/>
                  </a:moveTo>
                  <a:lnTo>
                    <a:pt x="419236" y="15031"/>
                  </a:lnTo>
                  <a:lnTo>
                    <a:pt x="426720" y="11937"/>
                  </a:lnTo>
                  <a:lnTo>
                    <a:pt x="420243" y="6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607" y="4907914"/>
              <a:ext cx="494665" cy="555625"/>
            </a:xfrm>
            <a:custGeom>
              <a:avLst/>
              <a:gdLst/>
              <a:ahLst/>
              <a:cxnLst/>
              <a:rect l="l" t="t" r="r" b="b"/>
              <a:pathLst>
                <a:path w="494664" h="555625">
                  <a:moveTo>
                    <a:pt x="0" y="555244"/>
                  </a:moveTo>
                  <a:lnTo>
                    <a:pt x="439292" y="13970"/>
                  </a:lnTo>
                </a:path>
                <a:path w="494664" h="555625">
                  <a:moveTo>
                    <a:pt x="0" y="555244"/>
                  </a:moveTo>
                  <a:lnTo>
                    <a:pt x="49453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67811" y="3047999"/>
              <a:ext cx="2082800" cy="2564130"/>
            </a:xfrm>
            <a:custGeom>
              <a:avLst/>
              <a:gdLst/>
              <a:ahLst/>
              <a:cxnLst/>
              <a:rect l="l" t="t" r="r" b="b"/>
              <a:pathLst>
                <a:path w="2082800" h="2564129">
                  <a:moveTo>
                    <a:pt x="103378" y="88646"/>
                  </a:moveTo>
                  <a:lnTo>
                    <a:pt x="59016" y="12573"/>
                  </a:lnTo>
                  <a:lnTo>
                    <a:pt x="51689" y="0"/>
                  </a:lnTo>
                  <a:lnTo>
                    <a:pt x="0" y="88646"/>
                  </a:lnTo>
                  <a:lnTo>
                    <a:pt x="1016" y="92456"/>
                  </a:lnTo>
                  <a:lnTo>
                    <a:pt x="7112" y="96012"/>
                  </a:lnTo>
                  <a:lnTo>
                    <a:pt x="10922" y="94996"/>
                  </a:lnTo>
                  <a:lnTo>
                    <a:pt x="45339" y="36004"/>
                  </a:lnTo>
                  <a:lnTo>
                    <a:pt x="45339" y="304800"/>
                  </a:lnTo>
                  <a:lnTo>
                    <a:pt x="58039" y="304800"/>
                  </a:lnTo>
                  <a:lnTo>
                    <a:pt x="58039" y="36004"/>
                  </a:lnTo>
                  <a:lnTo>
                    <a:pt x="92456" y="94996"/>
                  </a:lnTo>
                  <a:lnTo>
                    <a:pt x="96266" y="96012"/>
                  </a:lnTo>
                  <a:lnTo>
                    <a:pt x="102362" y="92456"/>
                  </a:lnTo>
                  <a:lnTo>
                    <a:pt x="103378" y="88646"/>
                  </a:lnTo>
                  <a:close/>
                </a:path>
                <a:path w="2082800" h="2564129">
                  <a:moveTo>
                    <a:pt x="2082419" y="2419223"/>
                  </a:moveTo>
                  <a:lnTo>
                    <a:pt x="2057679" y="2343899"/>
                  </a:lnTo>
                  <a:lnTo>
                    <a:pt x="2057679" y="2401862"/>
                  </a:lnTo>
                  <a:lnTo>
                    <a:pt x="1656372" y="2065045"/>
                  </a:lnTo>
                  <a:lnTo>
                    <a:pt x="1676831" y="1790750"/>
                  </a:lnTo>
                  <a:lnTo>
                    <a:pt x="2057679" y="2401862"/>
                  </a:lnTo>
                  <a:lnTo>
                    <a:pt x="2057679" y="2343899"/>
                  </a:lnTo>
                  <a:lnTo>
                    <a:pt x="1786991" y="1519694"/>
                  </a:lnTo>
                  <a:lnTo>
                    <a:pt x="1835404" y="1562608"/>
                  </a:lnTo>
                  <a:lnTo>
                    <a:pt x="1838071" y="1564894"/>
                  </a:lnTo>
                  <a:lnTo>
                    <a:pt x="1842008" y="1564640"/>
                  </a:lnTo>
                  <a:lnTo>
                    <a:pt x="1844421" y="1562100"/>
                  </a:lnTo>
                  <a:lnTo>
                    <a:pt x="1846707" y="1559433"/>
                  </a:lnTo>
                  <a:lnTo>
                    <a:pt x="1846453" y="1555496"/>
                  </a:lnTo>
                  <a:lnTo>
                    <a:pt x="1843786" y="1553083"/>
                  </a:lnTo>
                  <a:lnTo>
                    <a:pt x="1780806" y="1497330"/>
                  </a:lnTo>
                  <a:lnTo>
                    <a:pt x="1769618" y="1487424"/>
                  </a:lnTo>
                  <a:lnTo>
                    <a:pt x="1748917" y="1584325"/>
                  </a:lnTo>
                  <a:lnTo>
                    <a:pt x="1748282" y="1587754"/>
                  </a:lnTo>
                  <a:lnTo>
                    <a:pt x="1750441" y="1591056"/>
                  </a:lnTo>
                  <a:lnTo>
                    <a:pt x="1757299" y="1592580"/>
                  </a:lnTo>
                  <a:lnTo>
                    <a:pt x="1760601" y="1590421"/>
                  </a:lnTo>
                  <a:lnTo>
                    <a:pt x="1761363" y="1586992"/>
                  </a:lnTo>
                  <a:lnTo>
                    <a:pt x="1774888" y="1523530"/>
                  </a:lnTo>
                  <a:lnTo>
                    <a:pt x="2053107" y="2370696"/>
                  </a:lnTo>
                  <a:lnTo>
                    <a:pt x="1678419" y="1769402"/>
                  </a:lnTo>
                  <a:lnTo>
                    <a:pt x="1693570" y="1566405"/>
                  </a:lnTo>
                  <a:lnTo>
                    <a:pt x="1721993" y="1624711"/>
                  </a:lnTo>
                  <a:lnTo>
                    <a:pt x="1723517" y="1627886"/>
                  </a:lnTo>
                  <a:lnTo>
                    <a:pt x="1727327" y="1629156"/>
                  </a:lnTo>
                  <a:lnTo>
                    <a:pt x="1733677" y="1626108"/>
                  </a:lnTo>
                  <a:lnTo>
                    <a:pt x="1734858" y="1622552"/>
                  </a:lnTo>
                  <a:lnTo>
                    <a:pt x="1734947" y="1622298"/>
                  </a:lnTo>
                  <a:lnTo>
                    <a:pt x="1733423" y="1619123"/>
                  </a:lnTo>
                  <a:lnTo>
                    <a:pt x="1695869" y="1542161"/>
                  </a:lnTo>
                  <a:lnTo>
                    <a:pt x="1689989" y="1530096"/>
                  </a:lnTo>
                  <a:lnTo>
                    <a:pt x="1633855" y="1611757"/>
                  </a:lnTo>
                  <a:lnTo>
                    <a:pt x="1631823" y="1614551"/>
                  </a:lnTo>
                  <a:lnTo>
                    <a:pt x="1632585" y="1618615"/>
                  </a:lnTo>
                  <a:lnTo>
                    <a:pt x="1635506" y="1620520"/>
                  </a:lnTo>
                  <a:lnTo>
                    <a:pt x="1638300" y="1622552"/>
                  </a:lnTo>
                  <a:lnTo>
                    <a:pt x="1642237" y="1621790"/>
                  </a:lnTo>
                  <a:lnTo>
                    <a:pt x="1644269" y="1618869"/>
                  </a:lnTo>
                  <a:lnTo>
                    <a:pt x="1680997" y="1565541"/>
                  </a:lnTo>
                  <a:lnTo>
                    <a:pt x="1667103" y="1751253"/>
                  </a:lnTo>
                  <a:lnTo>
                    <a:pt x="1589925" y="1627378"/>
                  </a:lnTo>
                  <a:lnTo>
                    <a:pt x="1647317" y="1657604"/>
                  </a:lnTo>
                  <a:lnTo>
                    <a:pt x="1650365" y="1659255"/>
                  </a:lnTo>
                  <a:lnTo>
                    <a:pt x="1654175" y="1658112"/>
                  </a:lnTo>
                  <a:lnTo>
                    <a:pt x="1655826" y="1654937"/>
                  </a:lnTo>
                  <a:lnTo>
                    <a:pt x="1657477" y="1651889"/>
                  </a:lnTo>
                  <a:lnTo>
                    <a:pt x="1656334" y="1648079"/>
                  </a:lnTo>
                  <a:lnTo>
                    <a:pt x="1579486" y="1607566"/>
                  </a:lnTo>
                  <a:lnTo>
                    <a:pt x="1565529" y="1600200"/>
                  </a:lnTo>
                  <a:lnTo>
                    <a:pt x="1568437" y="1698879"/>
                  </a:lnTo>
                  <a:lnTo>
                    <a:pt x="1568450" y="1699260"/>
                  </a:lnTo>
                  <a:lnTo>
                    <a:pt x="1568577" y="1702689"/>
                  </a:lnTo>
                  <a:lnTo>
                    <a:pt x="1571498" y="1705483"/>
                  </a:lnTo>
                  <a:lnTo>
                    <a:pt x="1574927" y="1705356"/>
                  </a:lnTo>
                  <a:lnTo>
                    <a:pt x="1578483" y="1705356"/>
                  </a:lnTo>
                  <a:lnTo>
                    <a:pt x="1581277" y="1702308"/>
                  </a:lnTo>
                  <a:lnTo>
                    <a:pt x="1581150" y="1698879"/>
                  </a:lnTo>
                  <a:lnTo>
                    <a:pt x="1579283" y="1634210"/>
                  </a:lnTo>
                  <a:lnTo>
                    <a:pt x="1665516" y="1772589"/>
                  </a:lnTo>
                  <a:lnTo>
                    <a:pt x="1644408" y="2054999"/>
                  </a:lnTo>
                  <a:lnTo>
                    <a:pt x="1643240" y="2054021"/>
                  </a:lnTo>
                  <a:lnTo>
                    <a:pt x="1643240" y="2070684"/>
                  </a:lnTo>
                  <a:lnTo>
                    <a:pt x="1610614" y="2507221"/>
                  </a:lnTo>
                  <a:lnTo>
                    <a:pt x="1517230" y="1964944"/>
                  </a:lnTo>
                  <a:lnTo>
                    <a:pt x="1643240" y="2070684"/>
                  </a:lnTo>
                  <a:lnTo>
                    <a:pt x="1643240" y="2054021"/>
                  </a:lnTo>
                  <a:lnTo>
                    <a:pt x="1513865" y="1945436"/>
                  </a:lnTo>
                  <a:lnTo>
                    <a:pt x="1473746" y="1712379"/>
                  </a:lnTo>
                  <a:lnTo>
                    <a:pt x="1515364" y="1761998"/>
                  </a:lnTo>
                  <a:lnTo>
                    <a:pt x="1517650" y="1764665"/>
                  </a:lnTo>
                  <a:lnTo>
                    <a:pt x="1521714" y="1764919"/>
                  </a:lnTo>
                  <a:lnTo>
                    <a:pt x="1524381" y="1762760"/>
                  </a:lnTo>
                  <a:lnTo>
                    <a:pt x="1527048" y="1760474"/>
                  </a:lnTo>
                  <a:lnTo>
                    <a:pt x="1527429" y="1756410"/>
                  </a:lnTo>
                  <a:lnTo>
                    <a:pt x="1525143" y="1753743"/>
                  </a:lnTo>
                  <a:lnTo>
                    <a:pt x="1470888" y="1689227"/>
                  </a:lnTo>
                  <a:lnTo>
                    <a:pt x="1461389" y="1677924"/>
                  </a:lnTo>
                  <a:lnTo>
                    <a:pt x="1426718" y="1770761"/>
                  </a:lnTo>
                  <a:lnTo>
                    <a:pt x="1425448" y="1774063"/>
                  </a:lnTo>
                  <a:lnTo>
                    <a:pt x="1427099" y="1777619"/>
                  </a:lnTo>
                  <a:lnTo>
                    <a:pt x="1433703" y="1780159"/>
                  </a:lnTo>
                  <a:lnTo>
                    <a:pt x="1437386" y="1778508"/>
                  </a:lnTo>
                  <a:lnTo>
                    <a:pt x="1438656" y="1775206"/>
                  </a:lnTo>
                  <a:lnTo>
                    <a:pt x="1461300" y="1714525"/>
                  </a:lnTo>
                  <a:lnTo>
                    <a:pt x="1498892" y="1932863"/>
                  </a:lnTo>
                  <a:lnTo>
                    <a:pt x="1396809" y="1847176"/>
                  </a:lnTo>
                  <a:lnTo>
                    <a:pt x="1460500" y="1858137"/>
                  </a:lnTo>
                  <a:lnTo>
                    <a:pt x="1463929" y="1858645"/>
                  </a:lnTo>
                  <a:lnTo>
                    <a:pt x="1467231" y="1856359"/>
                  </a:lnTo>
                  <a:lnTo>
                    <a:pt x="1467866" y="1852930"/>
                  </a:lnTo>
                  <a:lnTo>
                    <a:pt x="1468374" y="1849501"/>
                  </a:lnTo>
                  <a:lnTo>
                    <a:pt x="1466088" y="1846199"/>
                  </a:lnTo>
                  <a:lnTo>
                    <a:pt x="1462659" y="1845564"/>
                  </a:lnTo>
                  <a:lnTo>
                    <a:pt x="1383487" y="1831975"/>
                  </a:lnTo>
                  <a:lnTo>
                    <a:pt x="1364996" y="1828800"/>
                  </a:lnTo>
                  <a:lnTo>
                    <a:pt x="1398397" y="1922018"/>
                  </a:lnTo>
                  <a:lnTo>
                    <a:pt x="1399667" y="1925320"/>
                  </a:lnTo>
                  <a:lnTo>
                    <a:pt x="1403223" y="1927098"/>
                  </a:lnTo>
                  <a:lnTo>
                    <a:pt x="1406525" y="1925955"/>
                  </a:lnTo>
                  <a:lnTo>
                    <a:pt x="1409827" y="1924685"/>
                  </a:lnTo>
                  <a:lnTo>
                    <a:pt x="1411605" y="1921129"/>
                  </a:lnTo>
                  <a:lnTo>
                    <a:pt x="1410335" y="1917827"/>
                  </a:lnTo>
                  <a:lnTo>
                    <a:pt x="1388541" y="1856943"/>
                  </a:lnTo>
                  <a:lnTo>
                    <a:pt x="1502257" y="1952371"/>
                  </a:lnTo>
                  <a:lnTo>
                    <a:pt x="1600187" y="2521051"/>
                  </a:lnTo>
                  <a:lnTo>
                    <a:pt x="1236281" y="1901736"/>
                  </a:lnTo>
                  <a:lnTo>
                    <a:pt x="1292733" y="1933448"/>
                  </a:lnTo>
                  <a:lnTo>
                    <a:pt x="1295781" y="1935226"/>
                  </a:lnTo>
                  <a:lnTo>
                    <a:pt x="1299718" y="1934083"/>
                  </a:lnTo>
                  <a:lnTo>
                    <a:pt x="1301369" y="1931035"/>
                  </a:lnTo>
                  <a:lnTo>
                    <a:pt x="1303147" y="1927987"/>
                  </a:lnTo>
                  <a:lnTo>
                    <a:pt x="1302004" y="1924050"/>
                  </a:lnTo>
                  <a:lnTo>
                    <a:pt x="1298956" y="1922399"/>
                  </a:lnTo>
                  <a:lnTo>
                    <a:pt x="1226159" y="1881505"/>
                  </a:lnTo>
                  <a:lnTo>
                    <a:pt x="1212596" y="1873885"/>
                  </a:lnTo>
                  <a:lnTo>
                    <a:pt x="1212608" y="1881505"/>
                  </a:lnTo>
                  <a:lnTo>
                    <a:pt x="1212723" y="1924050"/>
                  </a:lnTo>
                  <a:lnTo>
                    <a:pt x="1212850" y="1976501"/>
                  </a:lnTo>
                  <a:lnTo>
                    <a:pt x="1215771" y="1979295"/>
                  </a:lnTo>
                  <a:lnTo>
                    <a:pt x="1222756" y="1979295"/>
                  </a:lnTo>
                  <a:lnTo>
                    <a:pt x="1225550" y="1976501"/>
                  </a:lnTo>
                  <a:lnTo>
                    <a:pt x="1225423" y="1931035"/>
                  </a:lnTo>
                  <a:lnTo>
                    <a:pt x="1225359" y="1908200"/>
                  </a:lnTo>
                  <a:lnTo>
                    <a:pt x="1606283" y="2556484"/>
                  </a:lnTo>
                  <a:lnTo>
                    <a:pt x="1607566" y="2563876"/>
                  </a:lnTo>
                  <a:lnTo>
                    <a:pt x="1620012" y="2561717"/>
                  </a:lnTo>
                  <a:lnTo>
                    <a:pt x="1618640" y="2553817"/>
                  </a:lnTo>
                  <a:lnTo>
                    <a:pt x="1619250" y="2553462"/>
                  </a:lnTo>
                  <a:lnTo>
                    <a:pt x="1618310" y="2551887"/>
                  </a:lnTo>
                  <a:lnTo>
                    <a:pt x="1618119" y="2550769"/>
                  </a:lnTo>
                  <a:lnTo>
                    <a:pt x="1620139" y="2550922"/>
                  </a:lnTo>
                  <a:lnTo>
                    <a:pt x="1655203" y="2080729"/>
                  </a:lnTo>
                  <a:lnTo>
                    <a:pt x="2062226" y="2422271"/>
                  </a:lnTo>
                  <a:lnTo>
                    <a:pt x="2067839" y="2415514"/>
                  </a:lnTo>
                  <a:lnTo>
                    <a:pt x="2070354" y="2423160"/>
                  </a:lnTo>
                  <a:lnTo>
                    <a:pt x="2082419" y="2419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76011" y="4860586"/>
              <a:ext cx="801370" cy="534670"/>
            </a:xfrm>
            <a:custGeom>
              <a:avLst/>
              <a:gdLst/>
              <a:ahLst/>
              <a:cxnLst/>
              <a:rect l="l" t="t" r="r" b="b"/>
              <a:pathLst>
                <a:path w="801370" h="534670">
                  <a:moveTo>
                    <a:pt x="0" y="534627"/>
                  </a:moveTo>
                  <a:lnTo>
                    <a:pt x="137033" y="362034"/>
                  </a:lnTo>
                  <a:lnTo>
                    <a:pt x="95716" y="330758"/>
                  </a:lnTo>
                  <a:lnTo>
                    <a:pt x="65691" y="296772"/>
                  </a:lnTo>
                  <a:lnTo>
                    <a:pt x="46877" y="260942"/>
                  </a:lnTo>
                  <a:lnTo>
                    <a:pt x="39191" y="224134"/>
                  </a:lnTo>
                  <a:lnTo>
                    <a:pt x="42553" y="187213"/>
                  </a:lnTo>
                  <a:lnTo>
                    <a:pt x="56881" y="151045"/>
                  </a:lnTo>
                  <a:lnTo>
                    <a:pt x="82094" y="116495"/>
                  </a:lnTo>
                  <a:lnTo>
                    <a:pt x="118109" y="84428"/>
                  </a:lnTo>
                  <a:lnTo>
                    <a:pt x="164846" y="55710"/>
                  </a:lnTo>
                  <a:lnTo>
                    <a:pt x="209410" y="36014"/>
                  </a:lnTo>
                  <a:lnTo>
                    <a:pt x="257342" y="20619"/>
                  </a:lnTo>
                  <a:lnTo>
                    <a:pt x="307810" y="9502"/>
                  </a:lnTo>
                  <a:lnTo>
                    <a:pt x="359981" y="2637"/>
                  </a:lnTo>
                  <a:lnTo>
                    <a:pt x="413023" y="0"/>
                  </a:lnTo>
                  <a:lnTo>
                    <a:pt x="466103" y="1566"/>
                  </a:lnTo>
                  <a:lnTo>
                    <a:pt x="518389" y="7311"/>
                  </a:lnTo>
                  <a:lnTo>
                    <a:pt x="569049" y="17210"/>
                  </a:lnTo>
                  <a:lnTo>
                    <a:pt x="617249" y="31238"/>
                  </a:lnTo>
                  <a:lnTo>
                    <a:pt x="662159" y="49372"/>
                  </a:lnTo>
                  <a:lnTo>
                    <a:pt x="702944" y="71585"/>
                  </a:lnTo>
                  <a:lnTo>
                    <a:pt x="744261" y="102895"/>
                  </a:lnTo>
                  <a:lnTo>
                    <a:pt x="774286" y="136899"/>
                  </a:lnTo>
                  <a:lnTo>
                    <a:pt x="793100" y="172734"/>
                  </a:lnTo>
                  <a:lnTo>
                    <a:pt x="800786" y="209537"/>
                  </a:lnTo>
                  <a:lnTo>
                    <a:pt x="797424" y="246448"/>
                  </a:lnTo>
                  <a:lnTo>
                    <a:pt x="783096" y="282603"/>
                  </a:lnTo>
                  <a:lnTo>
                    <a:pt x="757883" y="317139"/>
                  </a:lnTo>
                  <a:lnTo>
                    <a:pt x="721868" y="349196"/>
                  </a:lnTo>
                  <a:lnTo>
                    <a:pt x="675131" y="377909"/>
                  </a:lnTo>
                  <a:lnTo>
                    <a:pt x="634887" y="395934"/>
                  </a:lnTo>
                  <a:lnTo>
                    <a:pt x="591465" y="410519"/>
                  </a:lnTo>
                  <a:lnTo>
                    <a:pt x="545516" y="421611"/>
                  </a:lnTo>
                  <a:lnTo>
                    <a:pt x="497692" y="429157"/>
                  </a:lnTo>
                  <a:lnTo>
                    <a:pt x="448645" y="433102"/>
                  </a:lnTo>
                  <a:lnTo>
                    <a:pt x="399024" y="433394"/>
                  </a:lnTo>
                  <a:lnTo>
                    <a:pt x="349482" y="429980"/>
                  </a:lnTo>
                  <a:lnTo>
                    <a:pt x="300669" y="422805"/>
                  </a:lnTo>
                  <a:lnTo>
                    <a:pt x="253237" y="411818"/>
                  </a:lnTo>
                  <a:lnTo>
                    <a:pt x="0" y="53462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80861" y="4913121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Split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12257" y="3917188"/>
            <a:ext cx="1017269" cy="580390"/>
          </a:xfrm>
          <a:custGeom>
            <a:avLst/>
            <a:gdLst/>
            <a:ahLst/>
            <a:cxnLst/>
            <a:rect l="l" t="t" r="r" b="b"/>
            <a:pathLst>
              <a:path w="1017270" h="580389">
                <a:moveTo>
                  <a:pt x="0" y="0"/>
                </a:moveTo>
                <a:lnTo>
                  <a:pt x="365505" y="167132"/>
                </a:lnTo>
                <a:lnTo>
                  <a:pt x="418915" y="157094"/>
                </a:lnTo>
                <a:lnTo>
                  <a:pt x="473314" y="150422"/>
                </a:lnTo>
                <a:lnTo>
                  <a:pt x="528130" y="147017"/>
                </a:lnTo>
                <a:lnTo>
                  <a:pt x="582795" y="146781"/>
                </a:lnTo>
                <a:lnTo>
                  <a:pt x="636735" y="149617"/>
                </a:lnTo>
                <a:lnTo>
                  <a:pt x="689382" y="155427"/>
                </a:lnTo>
                <a:lnTo>
                  <a:pt x="740163" y="164112"/>
                </a:lnTo>
                <a:lnTo>
                  <a:pt x="788508" y="175576"/>
                </a:lnTo>
                <a:lnTo>
                  <a:pt x="833846" y="189720"/>
                </a:lnTo>
                <a:lnTo>
                  <a:pt x="875606" y="206447"/>
                </a:lnTo>
                <a:lnTo>
                  <a:pt x="913217" y="225659"/>
                </a:lnTo>
                <a:lnTo>
                  <a:pt x="946108" y="247257"/>
                </a:lnTo>
                <a:lnTo>
                  <a:pt x="997970" y="301163"/>
                </a:lnTo>
                <a:lnTo>
                  <a:pt x="1017260" y="362495"/>
                </a:lnTo>
                <a:lnTo>
                  <a:pt x="1012968" y="392917"/>
                </a:lnTo>
                <a:lnTo>
                  <a:pt x="978201" y="451043"/>
                </a:lnTo>
                <a:lnTo>
                  <a:pt x="948406" y="477855"/>
                </a:lnTo>
                <a:lnTo>
                  <a:pt x="910787" y="502571"/>
                </a:lnTo>
                <a:lnTo>
                  <a:pt x="865683" y="524746"/>
                </a:lnTo>
                <a:lnTo>
                  <a:pt x="813435" y="543934"/>
                </a:lnTo>
                <a:lnTo>
                  <a:pt x="754379" y="559688"/>
                </a:lnTo>
                <a:lnTo>
                  <a:pt x="700970" y="569728"/>
                </a:lnTo>
                <a:lnTo>
                  <a:pt x="646571" y="576406"/>
                </a:lnTo>
                <a:lnTo>
                  <a:pt x="591755" y="579819"/>
                </a:lnTo>
                <a:lnTo>
                  <a:pt x="537090" y="580064"/>
                </a:lnTo>
                <a:lnTo>
                  <a:pt x="483150" y="577238"/>
                </a:lnTo>
                <a:lnTo>
                  <a:pt x="430503" y="571437"/>
                </a:lnTo>
                <a:lnTo>
                  <a:pt x="379722" y="562759"/>
                </a:lnTo>
                <a:lnTo>
                  <a:pt x="331377" y="551299"/>
                </a:lnTo>
                <a:lnTo>
                  <a:pt x="286039" y="537156"/>
                </a:lnTo>
                <a:lnTo>
                  <a:pt x="244279" y="520425"/>
                </a:lnTo>
                <a:lnTo>
                  <a:pt x="206668" y="501203"/>
                </a:lnTo>
                <a:lnTo>
                  <a:pt x="173777" y="479588"/>
                </a:lnTo>
                <a:lnTo>
                  <a:pt x="118920" y="420607"/>
                </a:lnTo>
                <a:lnTo>
                  <a:pt x="104909" y="384505"/>
                </a:lnTo>
                <a:lnTo>
                  <a:pt x="103889" y="348157"/>
                </a:lnTo>
                <a:lnTo>
                  <a:pt x="115608" y="312348"/>
                </a:lnTo>
                <a:lnTo>
                  <a:pt x="139812" y="277866"/>
                </a:lnTo>
                <a:lnTo>
                  <a:pt x="176248" y="245497"/>
                </a:lnTo>
                <a:lnTo>
                  <a:pt x="224662" y="21602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857494" y="4116070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Merge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748911" y="3047999"/>
            <a:ext cx="1170305" cy="304800"/>
          </a:xfrm>
          <a:custGeom>
            <a:avLst/>
            <a:gdLst/>
            <a:ahLst/>
            <a:cxnLst/>
            <a:rect l="l" t="t" r="r" b="b"/>
            <a:pathLst>
              <a:path w="1170304" h="304800">
                <a:moveTo>
                  <a:pt x="103378" y="88646"/>
                </a:moveTo>
                <a:lnTo>
                  <a:pt x="59016" y="12573"/>
                </a:lnTo>
                <a:lnTo>
                  <a:pt x="51689" y="0"/>
                </a:lnTo>
                <a:lnTo>
                  <a:pt x="0" y="88646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39" y="36004"/>
                </a:lnTo>
                <a:lnTo>
                  <a:pt x="45339" y="304800"/>
                </a:lnTo>
                <a:lnTo>
                  <a:pt x="58039" y="304800"/>
                </a:lnTo>
                <a:lnTo>
                  <a:pt x="58039" y="36004"/>
                </a:lnTo>
                <a:lnTo>
                  <a:pt x="92456" y="94996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8" y="88646"/>
                </a:lnTo>
                <a:close/>
              </a:path>
              <a:path w="1170304" h="304800">
                <a:moveTo>
                  <a:pt x="1170178" y="88646"/>
                </a:moveTo>
                <a:lnTo>
                  <a:pt x="1125816" y="12573"/>
                </a:lnTo>
                <a:lnTo>
                  <a:pt x="1118489" y="0"/>
                </a:lnTo>
                <a:lnTo>
                  <a:pt x="1066800" y="88646"/>
                </a:lnTo>
                <a:lnTo>
                  <a:pt x="1067816" y="92456"/>
                </a:lnTo>
                <a:lnTo>
                  <a:pt x="1073912" y="96012"/>
                </a:lnTo>
                <a:lnTo>
                  <a:pt x="1077722" y="94996"/>
                </a:lnTo>
                <a:lnTo>
                  <a:pt x="1112139" y="36004"/>
                </a:lnTo>
                <a:lnTo>
                  <a:pt x="1112139" y="304800"/>
                </a:lnTo>
                <a:lnTo>
                  <a:pt x="1124839" y="304800"/>
                </a:lnTo>
                <a:lnTo>
                  <a:pt x="1124839" y="36004"/>
                </a:lnTo>
                <a:lnTo>
                  <a:pt x="1159256" y="94996"/>
                </a:lnTo>
                <a:lnTo>
                  <a:pt x="1163066" y="96012"/>
                </a:lnTo>
                <a:lnTo>
                  <a:pt x="1169162" y="92456"/>
                </a:lnTo>
                <a:lnTo>
                  <a:pt x="1170178" y="88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8054" y="370077"/>
            <a:ext cx="1420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65" dirty="0">
                <a:latin typeface="Calibri"/>
                <a:cs typeface="Calibri"/>
              </a:rPr>
              <a:t>Topics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3148" y="2657767"/>
            <a:ext cx="3649345" cy="3957320"/>
            <a:chOff x="803148" y="2657767"/>
            <a:chExt cx="3649345" cy="3957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71" y="2657767"/>
              <a:ext cx="3626410" cy="11139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148" y="3558527"/>
              <a:ext cx="3649217" cy="12275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148" y="4472927"/>
              <a:ext cx="3649217" cy="12275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148" y="5387327"/>
              <a:ext cx="3649217" cy="122759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34846" y="2802763"/>
            <a:ext cx="2788285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OPTIMIZATION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(4)</a:t>
            </a:r>
            <a:endParaRPr sz="2400">
              <a:latin typeface="Calibri"/>
              <a:cs typeface="Calibri"/>
            </a:endParaRPr>
          </a:p>
          <a:p>
            <a:pPr marL="735330" marR="727075" algn="ctr">
              <a:lnSpc>
                <a:spcPct val="100000"/>
              </a:lnSpc>
              <a:spcBef>
                <a:spcPts val="1440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EXECUTOR (3)</a:t>
            </a:r>
            <a:endParaRPr sz="2400">
              <a:latin typeface="Calibri"/>
              <a:cs typeface="Calibri"/>
            </a:endParaRPr>
          </a:p>
          <a:p>
            <a:pPr marL="120650" marR="114935" algn="ctr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MANAGER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(2)</a:t>
            </a:r>
            <a:endParaRPr sz="2400">
              <a:latin typeface="Calibri"/>
              <a:cs typeface="Calibri"/>
            </a:endParaRPr>
          </a:p>
          <a:p>
            <a:pPr marL="658495" marR="651510" algn="ctr">
              <a:lnSpc>
                <a:spcPct val="100000"/>
              </a:lnSpc>
              <a:spcBef>
                <a:spcPts val="1440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HARDWARE (1)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194" y="1511553"/>
            <a:ext cx="1083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Results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375" y="1511553"/>
            <a:ext cx="1172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Queries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2475" y="1876031"/>
            <a:ext cx="2137410" cy="877569"/>
            <a:chOff x="1522475" y="1876031"/>
            <a:chExt cx="2137410" cy="877569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5619" y="1946135"/>
              <a:ext cx="604266" cy="8069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2475" y="1876031"/>
              <a:ext cx="604265" cy="8069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547361" y="2790571"/>
            <a:ext cx="1717675" cy="7327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555"/>
              </a:spcBef>
            </a:pPr>
            <a:r>
              <a:rPr sz="1800" spc="-10" dirty="0">
                <a:latin typeface="Calibri"/>
                <a:cs typeface="Calibri"/>
              </a:rPr>
              <a:t>Parallelizing query optimization techniques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3425" y="3923157"/>
            <a:ext cx="1744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Parallel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algorithms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3425" y="4613909"/>
            <a:ext cx="1494790" cy="5162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555"/>
              </a:spcBef>
            </a:pPr>
            <a:r>
              <a:rPr sz="1800" dirty="0">
                <a:latin typeface="Calibri"/>
                <a:cs typeface="Calibri"/>
              </a:rPr>
              <a:t>Data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placement techniques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43425" y="5642609"/>
            <a:ext cx="1239520" cy="5162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555"/>
              </a:spcBef>
            </a:pPr>
            <a:r>
              <a:rPr sz="1800" spc="-10" dirty="0">
                <a:latin typeface="Calibri"/>
                <a:cs typeface="Calibri"/>
              </a:rPr>
              <a:t>Parallel </a:t>
            </a:r>
            <a:r>
              <a:rPr sz="1800" spc="-20" dirty="0">
                <a:latin typeface="Calibri"/>
                <a:cs typeface="Calibri"/>
              </a:rPr>
              <a:t>architectures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2371" y="6996607"/>
            <a:ext cx="3626410" cy="111392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015489" y="7142733"/>
            <a:ext cx="2828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965" marR="5080" indent="-12319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Transaction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Processing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(5)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Data</a:t>
            </a:r>
            <a:r>
              <a:rPr spc="30" dirty="0"/>
              <a:t> </a:t>
            </a:r>
            <a:r>
              <a:rPr dirty="0"/>
              <a:t>Partitioning</a:t>
            </a:r>
            <a:r>
              <a:rPr lang="en-US" dirty="0"/>
              <a:t> Strategies</a:t>
            </a:r>
            <a:endParaRPr spc="-185" dirty="0"/>
          </a:p>
        </p:txBody>
      </p:sp>
      <p:sp>
        <p:nvSpPr>
          <p:cNvPr id="5" name="object 5"/>
          <p:cNvSpPr/>
          <p:nvPr/>
        </p:nvSpPr>
        <p:spPr>
          <a:xfrm>
            <a:off x="822807" y="13039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8" y="1733040"/>
            <a:ext cx="6352541" cy="31051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675640">
              <a:lnSpc>
                <a:spcPts val="2500"/>
              </a:lnSpc>
              <a:spcBef>
                <a:spcPts val="570"/>
              </a:spcBef>
            </a:pPr>
            <a:r>
              <a:rPr sz="2450" i="1" dirty="0">
                <a:latin typeface="Arial"/>
                <a:cs typeface="Arial"/>
              </a:rPr>
              <a:t>Data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partitioning</a:t>
            </a:r>
            <a:r>
              <a:rPr sz="2450" i="1" spc="1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key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to</a:t>
            </a:r>
            <a:r>
              <a:rPr lang="en-US" sz="2450" i="1" dirty="0">
                <a:latin typeface="Arial"/>
                <a:cs typeface="Arial"/>
              </a:rPr>
              <a:t> partitioned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spc="-10" dirty="0">
                <a:latin typeface="Arial"/>
                <a:cs typeface="Arial"/>
              </a:rPr>
              <a:t>execution: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000" dirty="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</a:pPr>
            <a:r>
              <a:rPr sz="1150" i="1" spc="130" dirty="0">
                <a:latin typeface="Arial"/>
                <a:cs typeface="Arial"/>
              </a:rPr>
              <a:t>  </a:t>
            </a:r>
            <a:r>
              <a:rPr sz="1850" i="1" dirty="0">
                <a:latin typeface="Arial"/>
                <a:cs typeface="Arial"/>
              </a:rPr>
              <a:t>Round-Robin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2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maps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ith</a:t>
            </a:r>
            <a:r>
              <a:rPr sz="2050" i="1" spc="8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tuple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disk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i</a:t>
            </a:r>
            <a:r>
              <a:rPr sz="18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</a:t>
            </a:r>
            <a:r>
              <a:rPr sz="2050" i="1" spc="1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n</a:t>
            </a:r>
            <a:r>
              <a:rPr sz="2050" i="1" spc="-25" dirty="0">
                <a:latin typeface="Arial"/>
                <a:cs typeface="Arial"/>
              </a:rPr>
              <a:t>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000" dirty="0">
              <a:latin typeface="Arial"/>
              <a:cs typeface="Arial"/>
            </a:endParaRPr>
          </a:p>
          <a:p>
            <a:pPr marL="384175" marR="474345" indent="-205740">
              <a:lnSpc>
                <a:spcPct val="101000"/>
              </a:lnSpc>
            </a:pPr>
            <a:r>
              <a:rPr sz="1150" i="1" spc="130" dirty="0">
                <a:latin typeface="Arial"/>
                <a:cs typeface="Arial"/>
              </a:rPr>
              <a:t>  </a:t>
            </a:r>
            <a:r>
              <a:rPr sz="1850" i="1" dirty="0">
                <a:latin typeface="Arial"/>
                <a:cs typeface="Arial"/>
              </a:rPr>
              <a:t>Hash</a:t>
            </a:r>
            <a:r>
              <a:rPr sz="1850" i="1" spc="270" dirty="0">
                <a:latin typeface="Arial"/>
                <a:cs typeface="Arial"/>
              </a:rPr>
              <a:t> </a:t>
            </a:r>
            <a:r>
              <a:rPr lang="en-US" sz="1850" i="1" dirty="0">
                <a:latin typeface="Arial"/>
                <a:cs typeface="Arial"/>
              </a:rPr>
              <a:t>Partitioning</a:t>
            </a:r>
            <a:r>
              <a:rPr sz="2050" i="1" spc="30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maps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each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tuple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disk </a:t>
            </a:r>
            <a:r>
              <a:rPr sz="2050" i="1" dirty="0">
                <a:latin typeface="Arial"/>
                <a:cs typeface="Arial"/>
              </a:rPr>
              <a:t>location</a:t>
            </a:r>
            <a:r>
              <a:rPr sz="2050" i="1" spc="8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based</a:t>
            </a:r>
            <a:r>
              <a:rPr sz="20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on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6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hash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function.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000" dirty="0">
              <a:latin typeface="Arial"/>
              <a:cs typeface="Arial"/>
            </a:endParaRPr>
          </a:p>
          <a:p>
            <a:pPr marL="384175" marR="256540" indent="-205740">
              <a:lnSpc>
                <a:spcPct val="101000"/>
              </a:lnSpc>
            </a:pPr>
            <a:r>
              <a:rPr sz="1150" i="1" spc="135" dirty="0">
                <a:latin typeface="Arial"/>
                <a:cs typeface="Arial"/>
              </a:rPr>
              <a:t>  </a:t>
            </a:r>
            <a:r>
              <a:rPr sz="1850" i="1" dirty="0">
                <a:latin typeface="Arial"/>
                <a:cs typeface="Arial"/>
              </a:rPr>
              <a:t>Range</a:t>
            </a:r>
            <a:r>
              <a:rPr sz="1850" i="1" spc="270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Partitioning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30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maps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contiguous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attribute </a:t>
            </a:r>
            <a:r>
              <a:rPr sz="2050" i="1" dirty="0">
                <a:latin typeface="Arial"/>
                <a:cs typeface="Arial"/>
              </a:rPr>
              <a:t>ranges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relation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various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disks.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9307" y="5368447"/>
            <a:ext cx="1786889" cy="1228725"/>
          </a:xfrm>
          <a:custGeom>
            <a:avLst/>
            <a:gdLst/>
            <a:ahLst/>
            <a:cxnLst/>
            <a:rect l="l" t="t" r="r" b="b"/>
            <a:pathLst>
              <a:path w="1786889" h="1228725">
                <a:moveTo>
                  <a:pt x="357576" y="988733"/>
                </a:moveTo>
                <a:lnTo>
                  <a:pt x="343530" y="1012059"/>
                </a:lnTo>
                <a:lnTo>
                  <a:pt x="305234" y="1031111"/>
                </a:lnTo>
                <a:lnTo>
                  <a:pt x="248450" y="1043959"/>
                </a:lnTo>
                <a:lnTo>
                  <a:pt x="178940" y="1048671"/>
                </a:lnTo>
                <a:lnTo>
                  <a:pt x="109429" y="1043959"/>
                </a:lnTo>
                <a:lnTo>
                  <a:pt x="52645" y="1031111"/>
                </a:lnTo>
                <a:lnTo>
                  <a:pt x="14349" y="1012059"/>
                </a:lnTo>
                <a:lnTo>
                  <a:pt x="303" y="988733"/>
                </a:lnTo>
                <a:lnTo>
                  <a:pt x="14349" y="965415"/>
                </a:lnTo>
                <a:lnTo>
                  <a:pt x="52645" y="946367"/>
                </a:lnTo>
                <a:lnTo>
                  <a:pt x="109429" y="933520"/>
                </a:lnTo>
                <a:lnTo>
                  <a:pt x="178940" y="928808"/>
                </a:lnTo>
                <a:lnTo>
                  <a:pt x="248450" y="933520"/>
                </a:lnTo>
                <a:lnTo>
                  <a:pt x="305234" y="946367"/>
                </a:lnTo>
                <a:lnTo>
                  <a:pt x="343530" y="965415"/>
                </a:lnTo>
                <a:lnTo>
                  <a:pt x="357576" y="988733"/>
                </a:lnTo>
              </a:path>
              <a:path w="1786889" h="1228725">
                <a:moveTo>
                  <a:pt x="833846" y="988733"/>
                </a:moveTo>
                <a:lnTo>
                  <a:pt x="819800" y="1012059"/>
                </a:lnTo>
                <a:lnTo>
                  <a:pt x="781505" y="1031111"/>
                </a:lnTo>
                <a:lnTo>
                  <a:pt x="724720" y="1043959"/>
                </a:lnTo>
                <a:lnTo>
                  <a:pt x="655210" y="1048671"/>
                </a:lnTo>
                <a:lnTo>
                  <a:pt x="585694" y="1043959"/>
                </a:lnTo>
                <a:lnTo>
                  <a:pt x="528911" y="1031111"/>
                </a:lnTo>
                <a:lnTo>
                  <a:pt x="490618" y="1012059"/>
                </a:lnTo>
                <a:lnTo>
                  <a:pt x="476574" y="988733"/>
                </a:lnTo>
                <a:lnTo>
                  <a:pt x="490618" y="965415"/>
                </a:lnTo>
                <a:lnTo>
                  <a:pt x="528911" y="946367"/>
                </a:lnTo>
                <a:lnTo>
                  <a:pt x="585694" y="933520"/>
                </a:lnTo>
                <a:lnTo>
                  <a:pt x="655210" y="928808"/>
                </a:lnTo>
                <a:lnTo>
                  <a:pt x="724720" y="933520"/>
                </a:lnTo>
                <a:lnTo>
                  <a:pt x="781505" y="946367"/>
                </a:lnTo>
                <a:lnTo>
                  <a:pt x="819800" y="965415"/>
                </a:lnTo>
                <a:lnTo>
                  <a:pt x="833846" y="988733"/>
                </a:lnTo>
              </a:path>
              <a:path w="1786889" h="1228725">
                <a:moveTo>
                  <a:pt x="1310117" y="988733"/>
                </a:moveTo>
                <a:lnTo>
                  <a:pt x="1296071" y="1012059"/>
                </a:lnTo>
                <a:lnTo>
                  <a:pt x="1257775" y="1031111"/>
                </a:lnTo>
                <a:lnTo>
                  <a:pt x="1200991" y="1043959"/>
                </a:lnTo>
                <a:lnTo>
                  <a:pt x="1131480" y="1048671"/>
                </a:lnTo>
                <a:lnTo>
                  <a:pt x="1061965" y="1043959"/>
                </a:lnTo>
                <a:lnTo>
                  <a:pt x="1005181" y="1031111"/>
                </a:lnTo>
                <a:lnTo>
                  <a:pt x="966888" y="1012059"/>
                </a:lnTo>
                <a:lnTo>
                  <a:pt x="952844" y="988733"/>
                </a:lnTo>
                <a:lnTo>
                  <a:pt x="966888" y="965415"/>
                </a:lnTo>
                <a:lnTo>
                  <a:pt x="1005181" y="946367"/>
                </a:lnTo>
                <a:lnTo>
                  <a:pt x="1061965" y="933520"/>
                </a:lnTo>
                <a:lnTo>
                  <a:pt x="1131480" y="928808"/>
                </a:lnTo>
                <a:lnTo>
                  <a:pt x="1200991" y="933520"/>
                </a:lnTo>
                <a:lnTo>
                  <a:pt x="1257775" y="946367"/>
                </a:lnTo>
                <a:lnTo>
                  <a:pt x="1296071" y="965415"/>
                </a:lnTo>
                <a:lnTo>
                  <a:pt x="1310117" y="988733"/>
                </a:lnTo>
              </a:path>
              <a:path w="1786889" h="1228725">
                <a:moveTo>
                  <a:pt x="1786387" y="988733"/>
                </a:moveTo>
                <a:lnTo>
                  <a:pt x="1772341" y="1012059"/>
                </a:lnTo>
                <a:lnTo>
                  <a:pt x="1734045" y="1031111"/>
                </a:lnTo>
                <a:lnTo>
                  <a:pt x="1677261" y="1043959"/>
                </a:lnTo>
                <a:lnTo>
                  <a:pt x="1607751" y="1048671"/>
                </a:lnTo>
                <a:lnTo>
                  <a:pt x="1538233" y="1043959"/>
                </a:lnTo>
                <a:lnTo>
                  <a:pt x="1481445" y="1031111"/>
                </a:lnTo>
                <a:lnTo>
                  <a:pt x="1443148" y="1012059"/>
                </a:lnTo>
                <a:lnTo>
                  <a:pt x="1429102" y="988733"/>
                </a:lnTo>
                <a:lnTo>
                  <a:pt x="1443148" y="965415"/>
                </a:lnTo>
                <a:lnTo>
                  <a:pt x="1481445" y="946367"/>
                </a:lnTo>
                <a:lnTo>
                  <a:pt x="1538233" y="933520"/>
                </a:lnTo>
                <a:lnTo>
                  <a:pt x="1607751" y="928808"/>
                </a:lnTo>
                <a:lnTo>
                  <a:pt x="1677261" y="933520"/>
                </a:lnTo>
                <a:lnTo>
                  <a:pt x="1734045" y="946367"/>
                </a:lnTo>
                <a:lnTo>
                  <a:pt x="1772341" y="965415"/>
                </a:lnTo>
                <a:lnTo>
                  <a:pt x="1786387" y="988733"/>
                </a:lnTo>
              </a:path>
              <a:path w="1786889" h="1228725">
                <a:moveTo>
                  <a:pt x="303989" y="629055"/>
                </a:moveTo>
                <a:lnTo>
                  <a:pt x="294156" y="678034"/>
                </a:lnTo>
                <a:lnTo>
                  <a:pt x="267346" y="718043"/>
                </a:lnTo>
                <a:lnTo>
                  <a:pt x="227596" y="745024"/>
                </a:lnTo>
                <a:lnTo>
                  <a:pt x="178940" y="754919"/>
                </a:lnTo>
                <a:lnTo>
                  <a:pt x="130278" y="745024"/>
                </a:lnTo>
                <a:lnTo>
                  <a:pt x="90528" y="718043"/>
                </a:lnTo>
                <a:lnTo>
                  <a:pt x="63722" y="678034"/>
                </a:lnTo>
                <a:lnTo>
                  <a:pt x="53890" y="629055"/>
                </a:lnTo>
                <a:lnTo>
                  <a:pt x="63722" y="580081"/>
                </a:lnTo>
                <a:lnTo>
                  <a:pt x="90528" y="540072"/>
                </a:lnTo>
                <a:lnTo>
                  <a:pt x="130278" y="513088"/>
                </a:lnTo>
                <a:lnTo>
                  <a:pt x="178940" y="503190"/>
                </a:lnTo>
                <a:lnTo>
                  <a:pt x="227596" y="513088"/>
                </a:lnTo>
                <a:lnTo>
                  <a:pt x="267346" y="540072"/>
                </a:lnTo>
                <a:lnTo>
                  <a:pt x="294156" y="580081"/>
                </a:lnTo>
                <a:lnTo>
                  <a:pt x="303989" y="629055"/>
                </a:lnTo>
              </a:path>
              <a:path w="1786889" h="1228725">
                <a:moveTo>
                  <a:pt x="779487" y="629055"/>
                </a:moveTo>
                <a:lnTo>
                  <a:pt x="769656" y="678034"/>
                </a:lnTo>
                <a:lnTo>
                  <a:pt x="742851" y="718043"/>
                </a:lnTo>
                <a:lnTo>
                  <a:pt x="703105" y="745024"/>
                </a:lnTo>
                <a:lnTo>
                  <a:pt x="654450" y="754919"/>
                </a:lnTo>
                <a:lnTo>
                  <a:pt x="605789" y="745024"/>
                </a:lnTo>
                <a:lnTo>
                  <a:pt x="566039" y="718043"/>
                </a:lnTo>
                <a:lnTo>
                  <a:pt x="539233" y="678034"/>
                </a:lnTo>
                <a:lnTo>
                  <a:pt x="529401" y="629055"/>
                </a:lnTo>
                <a:lnTo>
                  <a:pt x="539233" y="580081"/>
                </a:lnTo>
                <a:lnTo>
                  <a:pt x="566039" y="540072"/>
                </a:lnTo>
                <a:lnTo>
                  <a:pt x="605789" y="513088"/>
                </a:lnTo>
                <a:lnTo>
                  <a:pt x="654450" y="503190"/>
                </a:lnTo>
                <a:lnTo>
                  <a:pt x="703105" y="513088"/>
                </a:lnTo>
                <a:lnTo>
                  <a:pt x="742851" y="540072"/>
                </a:lnTo>
                <a:lnTo>
                  <a:pt x="769656" y="580081"/>
                </a:lnTo>
                <a:lnTo>
                  <a:pt x="779487" y="629055"/>
                </a:lnTo>
              </a:path>
              <a:path w="1786889" h="1228725">
                <a:moveTo>
                  <a:pt x="1256530" y="629055"/>
                </a:moveTo>
                <a:lnTo>
                  <a:pt x="1246696" y="678034"/>
                </a:lnTo>
                <a:lnTo>
                  <a:pt x="1219887" y="718043"/>
                </a:lnTo>
                <a:lnTo>
                  <a:pt x="1180137" y="745024"/>
                </a:lnTo>
                <a:lnTo>
                  <a:pt x="1131480" y="754919"/>
                </a:lnTo>
                <a:lnTo>
                  <a:pt x="1082819" y="745024"/>
                </a:lnTo>
                <a:lnTo>
                  <a:pt x="1043069" y="718043"/>
                </a:lnTo>
                <a:lnTo>
                  <a:pt x="1016263" y="678034"/>
                </a:lnTo>
                <a:lnTo>
                  <a:pt x="1006431" y="629055"/>
                </a:lnTo>
                <a:lnTo>
                  <a:pt x="1016263" y="580081"/>
                </a:lnTo>
                <a:lnTo>
                  <a:pt x="1043069" y="540072"/>
                </a:lnTo>
                <a:lnTo>
                  <a:pt x="1082819" y="513088"/>
                </a:lnTo>
                <a:lnTo>
                  <a:pt x="1131480" y="503190"/>
                </a:lnTo>
                <a:lnTo>
                  <a:pt x="1180137" y="513088"/>
                </a:lnTo>
                <a:lnTo>
                  <a:pt x="1219887" y="540072"/>
                </a:lnTo>
                <a:lnTo>
                  <a:pt x="1246696" y="580081"/>
                </a:lnTo>
                <a:lnTo>
                  <a:pt x="1256530" y="629055"/>
                </a:lnTo>
              </a:path>
              <a:path w="1786889" h="1228725">
                <a:moveTo>
                  <a:pt x="1732787" y="629055"/>
                </a:moveTo>
                <a:lnTo>
                  <a:pt x="1722956" y="678034"/>
                </a:lnTo>
                <a:lnTo>
                  <a:pt x="1696151" y="718043"/>
                </a:lnTo>
                <a:lnTo>
                  <a:pt x="1656405" y="745024"/>
                </a:lnTo>
                <a:lnTo>
                  <a:pt x="1607751" y="754919"/>
                </a:lnTo>
                <a:lnTo>
                  <a:pt x="1559089" y="745024"/>
                </a:lnTo>
                <a:lnTo>
                  <a:pt x="1519339" y="718043"/>
                </a:lnTo>
                <a:lnTo>
                  <a:pt x="1492533" y="678034"/>
                </a:lnTo>
                <a:lnTo>
                  <a:pt x="1482702" y="629055"/>
                </a:lnTo>
                <a:lnTo>
                  <a:pt x="1492533" y="580081"/>
                </a:lnTo>
                <a:lnTo>
                  <a:pt x="1519339" y="540072"/>
                </a:lnTo>
                <a:lnTo>
                  <a:pt x="1559089" y="513088"/>
                </a:lnTo>
                <a:lnTo>
                  <a:pt x="1607751" y="503190"/>
                </a:lnTo>
                <a:lnTo>
                  <a:pt x="1656405" y="513088"/>
                </a:lnTo>
                <a:lnTo>
                  <a:pt x="1696151" y="540072"/>
                </a:lnTo>
                <a:lnTo>
                  <a:pt x="1722956" y="580081"/>
                </a:lnTo>
                <a:lnTo>
                  <a:pt x="1732787" y="629055"/>
                </a:lnTo>
              </a:path>
              <a:path w="1786889" h="1228725">
                <a:moveTo>
                  <a:pt x="0" y="988912"/>
                </a:moveTo>
                <a:lnTo>
                  <a:pt x="0" y="1168713"/>
                </a:lnTo>
              </a:path>
              <a:path w="1786889" h="1228725">
                <a:moveTo>
                  <a:pt x="357285" y="988912"/>
                </a:moveTo>
                <a:lnTo>
                  <a:pt x="357285" y="1168713"/>
                </a:lnTo>
              </a:path>
              <a:path w="1786889" h="1228725">
                <a:moveTo>
                  <a:pt x="476371" y="988912"/>
                </a:moveTo>
                <a:lnTo>
                  <a:pt x="476371" y="1168713"/>
                </a:lnTo>
              </a:path>
              <a:path w="1786889" h="1228725">
                <a:moveTo>
                  <a:pt x="833644" y="988912"/>
                </a:moveTo>
                <a:lnTo>
                  <a:pt x="833644" y="1168713"/>
                </a:lnTo>
              </a:path>
              <a:path w="1786889" h="1228725">
                <a:moveTo>
                  <a:pt x="952743" y="988912"/>
                </a:moveTo>
                <a:lnTo>
                  <a:pt x="952743" y="1168713"/>
                </a:lnTo>
              </a:path>
              <a:path w="1786889" h="1228725">
                <a:moveTo>
                  <a:pt x="1310015" y="988912"/>
                </a:moveTo>
                <a:lnTo>
                  <a:pt x="1310015" y="1168713"/>
                </a:lnTo>
              </a:path>
              <a:path w="1786889" h="1228725">
                <a:moveTo>
                  <a:pt x="1429115" y="988912"/>
                </a:moveTo>
                <a:lnTo>
                  <a:pt x="1429115" y="1168713"/>
                </a:lnTo>
              </a:path>
              <a:path w="1786889" h="1228725">
                <a:moveTo>
                  <a:pt x="1786387" y="988912"/>
                </a:moveTo>
                <a:lnTo>
                  <a:pt x="1786387" y="1168713"/>
                </a:lnTo>
              </a:path>
              <a:path w="1786889" h="1228725">
                <a:moveTo>
                  <a:pt x="178636" y="749173"/>
                </a:moveTo>
                <a:lnTo>
                  <a:pt x="178636" y="988912"/>
                </a:lnTo>
              </a:path>
              <a:path w="1786889" h="1228725">
                <a:moveTo>
                  <a:pt x="655007" y="749173"/>
                </a:moveTo>
                <a:lnTo>
                  <a:pt x="655007" y="988912"/>
                </a:lnTo>
              </a:path>
              <a:path w="1786889" h="1228725">
                <a:moveTo>
                  <a:pt x="1131379" y="749173"/>
                </a:moveTo>
                <a:lnTo>
                  <a:pt x="1131379" y="988912"/>
                </a:lnTo>
              </a:path>
              <a:path w="1786889" h="1228725">
                <a:moveTo>
                  <a:pt x="1607751" y="749173"/>
                </a:moveTo>
                <a:lnTo>
                  <a:pt x="1607751" y="988912"/>
                </a:lnTo>
              </a:path>
              <a:path w="1786889" h="1228725">
                <a:moveTo>
                  <a:pt x="178636" y="509447"/>
                </a:moveTo>
                <a:lnTo>
                  <a:pt x="178636" y="389571"/>
                </a:lnTo>
              </a:path>
              <a:path w="1786889" h="1228725">
                <a:moveTo>
                  <a:pt x="655007" y="509447"/>
                </a:moveTo>
                <a:lnTo>
                  <a:pt x="655007" y="389571"/>
                </a:lnTo>
              </a:path>
              <a:path w="1786889" h="1228725">
                <a:moveTo>
                  <a:pt x="1131379" y="509447"/>
                </a:moveTo>
                <a:lnTo>
                  <a:pt x="1131379" y="389571"/>
                </a:lnTo>
              </a:path>
              <a:path w="1786889" h="1228725">
                <a:moveTo>
                  <a:pt x="1607751" y="509447"/>
                </a:moveTo>
                <a:lnTo>
                  <a:pt x="1607751" y="389571"/>
                </a:lnTo>
              </a:path>
              <a:path w="1786889" h="1228725">
                <a:moveTo>
                  <a:pt x="41687" y="0"/>
                </a:moveTo>
                <a:lnTo>
                  <a:pt x="25458" y="3296"/>
                </a:lnTo>
                <a:lnTo>
                  <a:pt x="12208" y="12286"/>
                </a:lnTo>
                <a:lnTo>
                  <a:pt x="3275" y="25619"/>
                </a:lnTo>
                <a:lnTo>
                  <a:pt x="0" y="41946"/>
                </a:lnTo>
                <a:lnTo>
                  <a:pt x="0" y="347612"/>
                </a:lnTo>
                <a:lnTo>
                  <a:pt x="3275" y="363946"/>
                </a:lnTo>
                <a:lnTo>
                  <a:pt x="12208" y="377283"/>
                </a:lnTo>
                <a:lnTo>
                  <a:pt x="25458" y="386274"/>
                </a:lnTo>
                <a:lnTo>
                  <a:pt x="41687" y="389571"/>
                </a:lnTo>
                <a:lnTo>
                  <a:pt x="1744700" y="389571"/>
                </a:lnTo>
                <a:lnTo>
                  <a:pt x="1760928" y="386274"/>
                </a:lnTo>
                <a:lnTo>
                  <a:pt x="1774179" y="377283"/>
                </a:lnTo>
                <a:lnTo>
                  <a:pt x="1783112" y="363946"/>
                </a:lnTo>
                <a:lnTo>
                  <a:pt x="1786387" y="347612"/>
                </a:lnTo>
                <a:lnTo>
                  <a:pt x="1786387" y="41946"/>
                </a:lnTo>
                <a:lnTo>
                  <a:pt x="1783112" y="25619"/>
                </a:lnTo>
                <a:lnTo>
                  <a:pt x="1774179" y="12286"/>
                </a:lnTo>
                <a:lnTo>
                  <a:pt x="1760928" y="3296"/>
                </a:lnTo>
                <a:lnTo>
                  <a:pt x="1744700" y="0"/>
                </a:lnTo>
                <a:lnTo>
                  <a:pt x="41687" y="0"/>
                </a:lnTo>
                <a:close/>
              </a:path>
              <a:path w="1786889" h="1228725">
                <a:moveTo>
                  <a:pt x="0" y="1168713"/>
                </a:moveTo>
                <a:lnTo>
                  <a:pt x="89324" y="1198682"/>
                </a:lnTo>
                <a:lnTo>
                  <a:pt x="133984" y="1209920"/>
                </a:lnTo>
                <a:lnTo>
                  <a:pt x="178642" y="1213666"/>
                </a:lnTo>
                <a:lnTo>
                  <a:pt x="223300" y="1209920"/>
                </a:lnTo>
                <a:lnTo>
                  <a:pt x="267960" y="1198682"/>
                </a:lnTo>
                <a:lnTo>
                  <a:pt x="357285" y="1168713"/>
                </a:lnTo>
              </a:path>
              <a:path w="1786889" h="1228725">
                <a:moveTo>
                  <a:pt x="476371" y="1168713"/>
                </a:moveTo>
                <a:lnTo>
                  <a:pt x="540466" y="1197043"/>
                </a:lnTo>
                <a:lnTo>
                  <a:pt x="588813" y="1215539"/>
                </a:lnTo>
                <a:lnTo>
                  <a:pt x="625598" y="1225607"/>
                </a:lnTo>
                <a:lnTo>
                  <a:pt x="655007" y="1228651"/>
                </a:lnTo>
                <a:lnTo>
                  <a:pt x="684417" y="1225607"/>
                </a:lnTo>
                <a:lnTo>
                  <a:pt x="721202" y="1215539"/>
                </a:lnTo>
                <a:lnTo>
                  <a:pt x="769549" y="1197043"/>
                </a:lnTo>
                <a:lnTo>
                  <a:pt x="833644" y="1168713"/>
                </a:lnTo>
              </a:path>
              <a:path w="1786889" h="1228725">
                <a:moveTo>
                  <a:pt x="952743" y="1168713"/>
                </a:moveTo>
                <a:lnTo>
                  <a:pt x="1016838" y="1197043"/>
                </a:lnTo>
                <a:lnTo>
                  <a:pt x="1065185" y="1215539"/>
                </a:lnTo>
                <a:lnTo>
                  <a:pt x="1101970" y="1225607"/>
                </a:lnTo>
                <a:lnTo>
                  <a:pt x="1131379" y="1228651"/>
                </a:lnTo>
                <a:lnTo>
                  <a:pt x="1160788" y="1225607"/>
                </a:lnTo>
                <a:lnTo>
                  <a:pt x="1197573" y="1215539"/>
                </a:lnTo>
                <a:lnTo>
                  <a:pt x="1245920" y="1197043"/>
                </a:lnTo>
                <a:lnTo>
                  <a:pt x="1310015" y="1168713"/>
                </a:lnTo>
              </a:path>
              <a:path w="1786889" h="1228725">
                <a:moveTo>
                  <a:pt x="1429115" y="1168713"/>
                </a:moveTo>
                <a:lnTo>
                  <a:pt x="1493210" y="1197043"/>
                </a:lnTo>
                <a:lnTo>
                  <a:pt x="1541557" y="1215539"/>
                </a:lnTo>
                <a:lnTo>
                  <a:pt x="1578342" y="1225607"/>
                </a:lnTo>
                <a:lnTo>
                  <a:pt x="1607751" y="1228651"/>
                </a:lnTo>
                <a:lnTo>
                  <a:pt x="1637160" y="1225607"/>
                </a:lnTo>
                <a:lnTo>
                  <a:pt x="1673945" y="1215539"/>
                </a:lnTo>
                <a:lnTo>
                  <a:pt x="1722292" y="1197043"/>
                </a:lnTo>
                <a:lnTo>
                  <a:pt x="1786387" y="1168713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2066" y="5368447"/>
            <a:ext cx="1786889" cy="2068195"/>
          </a:xfrm>
          <a:custGeom>
            <a:avLst/>
            <a:gdLst/>
            <a:ahLst/>
            <a:cxnLst/>
            <a:rect l="l" t="t" r="r" b="b"/>
            <a:pathLst>
              <a:path w="1786889" h="2068195">
                <a:moveTo>
                  <a:pt x="357285" y="988733"/>
                </a:moveTo>
                <a:lnTo>
                  <a:pt x="343239" y="1012059"/>
                </a:lnTo>
                <a:lnTo>
                  <a:pt x="304943" y="1031111"/>
                </a:lnTo>
                <a:lnTo>
                  <a:pt x="248159" y="1043959"/>
                </a:lnTo>
                <a:lnTo>
                  <a:pt x="178648" y="1048671"/>
                </a:lnTo>
                <a:lnTo>
                  <a:pt x="109138" y="1043959"/>
                </a:lnTo>
                <a:lnTo>
                  <a:pt x="52354" y="1031111"/>
                </a:lnTo>
                <a:lnTo>
                  <a:pt x="14058" y="1012059"/>
                </a:lnTo>
                <a:lnTo>
                  <a:pt x="12" y="988733"/>
                </a:lnTo>
                <a:lnTo>
                  <a:pt x="14058" y="965415"/>
                </a:lnTo>
                <a:lnTo>
                  <a:pt x="52354" y="946367"/>
                </a:lnTo>
                <a:lnTo>
                  <a:pt x="109138" y="933520"/>
                </a:lnTo>
                <a:lnTo>
                  <a:pt x="178648" y="928808"/>
                </a:lnTo>
                <a:lnTo>
                  <a:pt x="248159" y="933520"/>
                </a:lnTo>
                <a:lnTo>
                  <a:pt x="304943" y="946367"/>
                </a:lnTo>
                <a:lnTo>
                  <a:pt x="343239" y="965415"/>
                </a:lnTo>
                <a:lnTo>
                  <a:pt x="357285" y="988733"/>
                </a:lnTo>
              </a:path>
              <a:path w="1786889" h="2068195">
                <a:moveTo>
                  <a:pt x="833555" y="988733"/>
                </a:moveTo>
                <a:lnTo>
                  <a:pt x="819509" y="1012059"/>
                </a:lnTo>
                <a:lnTo>
                  <a:pt x="781213" y="1031111"/>
                </a:lnTo>
                <a:lnTo>
                  <a:pt x="724429" y="1043959"/>
                </a:lnTo>
                <a:lnTo>
                  <a:pt x="654919" y="1048671"/>
                </a:lnTo>
                <a:lnTo>
                  <a:pt x="585408" y="1043959"/>
                </a:lnTo>
                <a:lnTo>
                  <a:pt x="528624" y="1031111"/>
                </a:lnTo>
                <a:lnTo>
                  <a:pt x="490328" y="1012059"/>
                </a:lnTo>
                <a:lnTo>
                  <a:pt x="476283" y="988733"/>
                </a:lnTo>
                <a:lnTo>
                  <a:pt x="490328" y="965415"/>
                </a:lnTo>
                <a:lnTo>
                  <a:pt x="528624" y="946367"/>
                </a:lnTo>
                <a:lnTo>
                  <a:pt x="585408" y="933520"/>
                </a:lnTo>
                <a:lnTo>
                  <a:pt x="654919" y="928808"/>
                </a:lnTo>
                <a:lnTo>
                  <a:pt x="724429" y="933520"/>
                </a:lnTo>
                <a:lnTo>
                  <a:pt x="781213" y="946367"/>
                </a:lnTo>
                <a:lnTo>
                  <a:pt x="819509" y="965415"/>
                </a:lnTo>
                <a:lnTo>
                  <a:pt x="833555" y="988733"/>
                </a:lnTo>
              </a:path>
              <a:path w="1786889" h="2068195">
                <a:moveTo>
                  <a:pt x="1309826" y="988733"/>
                </a:moveTo>
                <a:lnTo>
                  <a:pt x="1295780" y="1012059"/>
                </a:lnTo>
                <a:lnTo>
                  <a:pt x="1257484" y="1031111"/>
                </a:lnTo>
                <a:lnTo>
                  <a:pt x="1200700" y="1043959"/>
                </a:lnTo>
                <a:lnTo>
                  <a:pt x="1131189" y="1048671"/>
                </a:lnTo>
                <a:lnTo>
                  <a:pt x="1061679" y="1043959"/>
                </a:lnTo>
                <a:lnTo>
                  <a:pt x="1004895" y="1031111"/>
                </a:lnTo>
                <a:lnTo>
                  <a:pt x="966599" y="1012059"/>
                </a:lnTo>
                <a:lnTo>
                  <a:pt x="952553" y="988733"/>
                </a:lnTo>
                <a:lnTo>
                  <a:pt x="966599" y="965415"/>
                </a:lnTo>
                <a:lnTo>
                  <a:pt x="1004895" y="946367"/>
                </a:lnTo>
                <a:lnTo>
                  <a:pt x="1061679" y="933520"/>
                </a:lnTo>
                <a:lnTo>
                  <a:pt x="1131189" y="928808"/>
                </a:lnTo>
                <a:lnTo>
                  <a:pt x="1200700" y="933520"/>
                </a:lnTo>
                <a:lnTo>
                  <a:pt x="1257484" y="946367"/>
                </a:lnTo>
                <a:lnTo>
                  <a:pt x="1295780" y="965415"/>
                </a:lnTo>
                <a:lnTo>
                  <a:pt x="1309826" y="988733"/>
                </a:lnTo>
              </a:path>
              <a:path w="1786889" h="2068195">
                <a:moveTo>
                  <a:pt x="1786096" y="988733"/>
                </a:moveTo>
                <a:lnTo>
                  <a:pt x="1772050" y="1012059"/>
                </a:lnTo>
                <a:lnTo>
                  <a:pt x="1733754" y="1031111"/>
                </a:lnTo>
                <a:lnTo>
                  <a:pt x="1676970" y="1043959"/>
                </a:lnTo>
                <a:lnTo>
                  <a:pt x="1607460" y="1048671"/>
                </a:lnTo>
                <a:lnTo>
                  <a:pt x="1537944" y="1043959"/>
                </a:lnTo>
                <a:lnTo>
                  <a:pt x="1481160" y="1031111"/>
                </a:lnTo>
                <a:lnTo>
                  <a:pt x="1442867" y="1012059"/>
                </a:lnTo>
                <a:lnTo>
                  <a:pt x="1428823" y="988733"/>
                </a:lnTo>
                <a:lnTo>
                  <a:pt x="1442867" y="965415"/>
                </a:lnTo>
                <a:lnTo>
                  <a:pt x="1481160" y="946367"/>
                </a:lnTo>
                <a:lnTo>
                  <a:pt x="1537944" y="933520"/>
                </a:lnTo>
                <a:lnTo>
                  <a:pt x="1607460" y="928808"/>
                </a:lnTo>
                <a:lnTo>
                  <a:pt x="1676970" y="933520"/>
                </a:lnTo>
                <a:lnTo>
                  <a:pt x="1733754" y="946367"/>
                </a:lnTo>
                <a:lnTo>
                  <a:pt x="1772050" y="965415"/>
                </a:lnTo>
                <a:lnTo>
                  <a:pt x="1786096" y="988733"/>
                </a:lnTo>
              </a:path>
              <a:path w="1786889" h="2068195">
                <a:moveTo>
                  <a:pt x="303698" y="629055"/>
                </a:moveTo>
                <a:lnTo>
                  <a:pt x="293866" y="678034"/>
                </a:lnTo>
                <a:lnTo>
                  <a:pt x="267060" y="718043"/>
                </a:lnTo>
                <a:lnTo>
                  <a:pt x="227310" y="745024"/>
                </a:lnTo>
                <a:lnTo>
                  <a:pt x="178648" y="754919"/>
                </a:lnTo>
                <a:lnTo>
                  <a:pt x="129992" y="745024"/>
                </a:lnTo>
                <a:lnTo>
                  <a:pt x="90242" y="718043"/>
                </a:lnTo>
                <a:lnTo>
                  <a:pt x="63432" y="678034"/>
                </a:lnTo>
                <a:lnTo>
                  <a:pt x="53599" y="629055"/>
                </a:lnTo>
                <a:lnTo>
                  <a:pt x="63432" y="580081"/>
                </a:lnTo>
                <a:lnTo>
                  <a:pt x="90242" y="540072"/>
                </a:lnTo>
                <a:lnTo>
                  <a:pt x="129992" y="513088"/>
                </a:lnTo>
                <a:lnTo>
                  <a:pt x="178648" y="503190"/>
                </a:lnTo>
                <a:lnTo>
                  <a:pt x="227310" y="513088"/>
                </a:lnTo>
                <a:lnTo>
                  <a:pt x="267060" y="540072"/>
                </a:lnTo>
                <a:lnTo>
                  <a:pt x="293866" y="580081"/>
                </a:lnTo>
                <a:lnTo>
                  <a:pt x="303698" y="629055"/>
                </a:lnTo>
              </a:path>
              <a:path w="1786889" h="2068195">
                <a:moveTo>
                  <a:pt x="779968" y="629055"/>
                </a:moveTo>
                <a:lnTo>
                  <a:pt x="770137" y="678034"/>
                </a:lnTo>
                <a:lnTo>
                  <a:pt x="743330" y="718043"/>
                </a:lnTo>
                <a:lnTo>
                  <a:pt x="703580" y="745024"/>
                </a:lnTo>
                <a:lnTo>
                  <a:pt x="654919" y="754919"/>
                </a:lnTo>
                <a:lnTo>
                  <a:pt x="606257" y="745024"/>
                </a:lnTo>
                <a:lnTo>
                  <a:pt x="566507" y="718043"/>
                </a:lnTo>
                <a:lnTo>
                  <a:pt x="539701" y="678034"/>
                </a:lnTo>
                <a:lnTo>
                  <a:pt x="529870" y="629055"/>
                </a:lnTo>
                <a:lnTo>
                  <a:pt x="539701" y="580081"/>
                </a:lnTo>
                <a:lnTo>
                  <a:pt x="566507" y="540072"/>
                </a:lnTo>
                <a:lnTo>
                  <a:pt x="606257" y="513088"/>
                </a:lnTo>
                <a:lnTo>
                  <a:pt x="654919" y="503190"/>
                </a:lnTo>
                <a:lnTo>
                  <a:pt x="703580" y="513088"/>
                </a:lnTo>
                <a:lnTo>
                  <a:pt x="743330" y="540072"/>
                </a:lnTo>
                <a:lnTo>
                  <a:pt x="770137" y="580081"/>
                </a:lnTo>
                <a:lnTo>
                  <a:pt x="779968" y="629055"/>
                </a:lnTo>
              </a:path>
              <a:path w="1786889" h="2068195">
                <a:moveTo>
                  <a:pt x="1256998" y="629055"/>
                </a:moveTo>
                <a:lnTo>
                  <a:pt x="1247167" y="678034"/>
                </a:lnTo>
                <a:lnTo>
                  <a:pt x="1220360" y="718043"/>
                </a:lnTo>
                <a:lnTo>
                  <a:pt x="1180610" y="745024"/>
                </a:lnTo>
                <a:lnTo>
                  <a:pt x="1131949" y="754919"/>
                </a:lnTo>
                <a:lnTo>
                  <a:pt x="1083293" y="745024"/>
                </a:lnTo>
                <a:lnTo>
                  <a:pt x="1043542" y="718043"/>
                </a:lnTo>
                <a:lnTo>
                  <a:pt x="1016733" y="678034"/>
                </a:lnTo>
                <a:lnTo>
                  <a:pt x="1006900" y="629055"/>
                </a:lnTo>
                <a:lnTo>
                  <a:pt x="1016733" y="580081"/>
                </a:lnTo>
                <a:lnTo>
                  <a:pt x="1043542" y="540072"/>
                </a:lnTo>
                <a:lnTo>
                  <a:pt x="1083293" y="513088"/>
                </a:lnTo>
                <a:lnTo>
                  <a:pt x="1131949" y="503190"/>
                </a:lnTo>
                <a:lnTo>
                  <a:pt x="1180610" y="513088"/>
                </a:lnTo>
                <a:lnTo>
                  <a:pt x="1220360" y="540072"/>
                </a:lnTo>
                <a:lnTo>
                  <a:pt x="1247167" y="580081"/>
                </a:lnTo>
                <a:lnTo>
                  <a:pt x="1256998" y="629055"/>
                </a:lnTo>
              </a:path>
              <a:path w="1786889" h="2068195">
                <a:moveTo>
                  <a:pt x="1732509" y="629055"/>
                </a:moveTo>
                <a:lnTo>
                  <a:pt x="1722676" y="678034"/>
                </a:lnTo>
                <a:lnTo>
                  <a:pt x="1695866" y="718043"/>
                </a:lnTo>
                <a:lnTo>
                  <a:pt x="1656116" y="745024"/>
                </a:lnTo>
                <a:lnTo>
                  <a:pt x="1607460" y="754919"/>
                </a:lnTo>
                <a:lnTo>
                  <a:pt x="1558798" y="745024"/>
                </a:lnTo>
                <a:lnTo>
                  <a:pt x="1519048" y="718043"/>
                </a:lnTo>
                <a:lnTo>
                  <a:pt x="1492242" y="678034"/>
                </a:lnTo>
                <a:lnTo>
                  <a:pt x="1482411" y="629055"/>
                </a:lnTo>
                <a:lnTo>
                  <a:pt x="1492242" y="580081"/>
                </a:lnTo>
                <a:lnTo>
                  <a:pt x="1519048" y="540072"/>
                </a:lnTo>
                <a:lnTo>
                  <a:pt x="1558798" y="513088"/>
                </a:lnTo>
                <a:lnTo>
                  <a:pt x="1607460" y="503190"/>
                </a:lnTo>
                <a:lnTo>
                  <a:pt x="1656116" y="513088"/>
                </a:lnTo>
                <a:lnTo>
                  <a:pt x="1695866" y="540072"/>
                </a:lnTo>
                <a:lnTo>
                  <a:pt x="1722676" y="580081"/>
                </a:lnTo>
                <a:lnTo>
                  <a:pt x="1732509" y="629055"/>
                </a:lnTo>
              </a:path>
              <a:path w="1786889" h="2068195">
                <a:moveTo>
                  <a:pt x="1191169" y="1540458"/>
                </a:moveTo>
                <a:lnTo>
                  <a:pt x="1160891" y="1572073"/>
                </a:lnTo>
                <a:lnTo>
                  <a:pt x="1079614" y="1596566"/>
                </a:lnTo>
                <a:lnTo>
                  <a:pt x="1024331" y="1605059"/>
                </a:lnTo>
                <a:lnTo>
                  <a:pt x="961673" y="1610473"/>
                </a:lnTo>
                <a:lnTo>
                  <a:pt x="893434" y="1612373"/>
                </a:lnTo>
                <a:lnTo>
                  <a:pt x="825194" y="1610473"/>
                </a:lnTo>
                <a:lnTo>
                  <a:pt x="762537" y="1605059"/>
                </a:lnTo>
                <a:lnTo>
                  <a:pt x="707254" y="1596566"/>
                </a:lnTo>
                <a:lnTo>
                  <a:pt x="661136" y="1585426"/>
                </a:lnTo>
                <a:lnTo>
                  <a:pt x="603567" y="1556939"/>
                </a:lnTo>
                <a:lnTo>
                  <a:pt x="595698" y="1540458"/>
                </a:lnTo>
                <a:lnTo>
                  <a:pt x="603567" y="1523972"/>
                </a:lnTo>
                <a:lnTo>
                  <a:pt x="661136" y="1495480"/>
                </a:lnTo>
                <a:lnTo>
                  <a:pt x="707254" y="1484338"/>
                </a:lnTo>
                <a:lnTo>
                  <a:pt x="762537" y="1475845"/>
                </a:lnTo>
                <a:lnTo>
                  <a:pt x="825194" y="1470431"/>
                </a:lnTo>
                <a:lnTo>
                  <a:pt x="893434" y="1468530"/>
                </a:lnTo>
                <a:lnTo>
                  <a:pt x="961673" y="1470431"/>
                </a:lnTo>
                <a:lnTo>
                  <a:pt x="1024331" y="1475845"/>
                </a:lnTo>
                <a:lnTo>
                  <a:pt x="1079614" y="1484338"/>
                </a:lnTo>
                <a:lnTo>
                  <a:pt x="1125732" y="1495480"/>
                </a:lnTo>
                <a:lnTo>
                  <a:pt x="1183301" y="1523972"/>
                </a:lnTo>
                <a:lnTo>
                  <a:pt x="1191169" y="1540458"/>
                </a:lnTo>
              </a:path>
              <a:path w="1786889" h="2068195">
                <a:moveTo>
                  <a:pt x="0" y="988912"/>
                </a:moveTo>
                <a:lnTo>
                  <a:pt x="0" y="1168713"/>
                </a:lnTo>
              </a:path>
              <a:path w="1786889" h="2068195">
                <a:moveTo>
                  <a:pt x="357272" y="988912"/>
                </a:moveTo>
                <a:lnTo>
                  <a:pt x="357272" y="1168713"/>
                </a:lnTo>
              </a:path>
              <a:path w="1786889" h="2068195">
                <a:moveTo>
                  <a:pt x="476359" y="988912"/>
                </a:moveTo>
                <a:lnTo>
                  <a:pt x="476359" y="1168713"/>
                </a:lnTo>
              </a:path>
              <a:path w="1786889" h="2068195">
                <a:moveTo>
                  <a:pt x="833644" y="988912"/>
                </a:moveTo>
                <a:lnTo>
                  <a:pt x="833644" y="1168713"/>
                </a:lnTo>
              </a:path>
              <a:path w="1786889" h="2068195">
                <a:moveTo>
                  <a:pt x="952730" y="988912"/>
                </a:moveTo>
                <a:lnTo>
                  <a:pt x="952730" y="1168713"/>
                </a:lnTo>
              </a:path>
              <a:path w="1786889" h="2068195">
                <a:moveTo>
                  <a:pt x="1310003" y="988912"/>
                </a:moveTo>
                <a:lnTo>
                  <a:pt x="1310003" y="1168713"/>
                </a:lnTo>
              </a:path>
              <a:path w="1786889" h="2068195">
                <a:moveTo>
                  <a:pt x="1429102" y="988912"/>
                </a:moveTo>
                <a:lnTo>
                  <a:pt x="1429102" y="1168713"/>
                </a:lnTo>
              </a:path>
              <a:path w="1786889" h="2068195">
                <a:moveTo>
                  <a:pt x="1786374" y="988912"/>
                </a:moveTo>
                <a:lnTo>
                  <a:pt x="1786374" y="1168713"/>
                </a:lnTo>
              </a:path>
              <a:path w="1786889" h="2068195">
                <a:moveTo>
                  <a:pt x="178636" y="749173"/>
                </a:moveTo>
                <a:lnTo>
                  <a:pt x="178636" y="988912"/>
                </a:lnTo>
              </a:path>
              <a:path w="1786889" h="2068195">
                <a:moveTo>
                  <a:pt x="655007" y="749173"/>
                </a:moveTo>
                <a:lnTo>
                  <a:pt x="655007" y="988912"/>
                </a:lnTo>
              </a:path>
              <a:path w="1786889" h="2068195">
                <a:moveTo>
                  <a:pt x="1131367" y="749173"/>
                </a:moveTo>
                <a:lnTo>
                  <a:pt x="1131367" y="988912"/>
                </a:lnTo>
              </a:path>
              <a:path w="1786889" h="2068195">
                <a:moveTo>
                  <a:pt x="1607738" y="749173"/>
                </a:moveTo>
                <a:lnTo>
                  <a:pt x="1607738" y="988912"/>
                </a:lnTo>
              </a:path>
              <a:path w="1786889" h="2068195">
                <a:moveTo>
                  <a:pt x="178636" y="509447"/>
                </a:moveTo>
                <a:lnTo>
                  <a:pt x="178636" y="389571"/>
                </a:lnTo>
              </a:path>
              <a:path w="1786889" h="2068195">
                <a:moveTo>
                  <a:pt x="655007" y="509447"/>
                </a:moveTo>
                <a:lnTo>
                  <a:pt x="655007" y="389571"/>
                </a:lnTo>
              </a:path>
              <a:path w="1786889" h="2068195">
                <a:moveTo>
                  <a:pt x="1131367" y="509447"/>
                </a:moveTo>
                <a:lnTo>
                  <a:pt x="1131367" y="389571"/>
                </a:lnTo>
              </a:path>
              <a:path w="1786889" h="2068195">
                <a:moveTo>
                  <a:pt x="1607738" y="509447"/>
                </a:moveTo>
                <a:lnTo>
                  <a:pt x="1607738" y="389571"/>
                </a:lnTo>
              </a:path>
              <a:path w="1786889" h="2068195">
                <a:moveTo>
                  <a:pt x="41674" y="0"/>
                </a:moveTo>
                <a:lnTo>
                  <a:pt x="25453" y="3296"/>
                </a:lnTo>
                <a:lnTo>
                  <a:pt x="12206" y="12286"/>
                </a:lnTo>
                <a:lnTo>
                  <a:pt x="3275" y="25619"/>
                </a:lnTo>
                <a:lnTo>
                  <a:pt x="0" y="41946"/>
                </a:lnTo>
                <a:lnTo>
                  <a:pt x="0" y="347612"/>
                </a:lnTo>
                <a:lnTo>
                  <a:pt x="3275" y="363946"/>
                </a:lnTo>
                <a:lnTo>
                  <a:pt x="12206" y="377283"/>
                </a:lnTo>
                <a:lnTo>
                  <a:pt x="25453" y="386274"/>
                </a:lnTo>
                <a:lnTo>
                  <a:pt x="41674" y="389571"/>
                </a:lnTo>
                <a:lnTo>
                  <a:pt x="1744700" y="389571"/>
                </a:lnTo>
                <a:lnTo>
                  <a:pt x="1760921" y="386274"/>
                </a:lnTo>
                <a:lnTo>
                  <a:pt x="1774168" y="377283"/>
                </a:lnTo>
                <a:lnTo>
                  <a:pt x="1783099" y="363946"/>
                </a:lnTo>
                <a:lnTo>
                  <a:pt x="1786374" y="347612"/>
                </a:lnTo>
                <a:lnTo>
                  <a:pt x="1786374" y="41946"/>
                </a:lnTo>
                <a:lnTo>
                  <a:pt x="1783099" y="25619"/>
                </a:lnTo>
                <a:lnTo>
                  <a:pt x="1774168" y="12286"/>
                </a:lnTo>
                <a:lnTo>
                  <a:pt x="1760921" y="3296"/>
                </a:lnTo>
                <a:lnTo>
                  <a:pt x="1744700" y="0"/>
                </a:lnTo>
                <a:lnTo>
                  <a:pt x="41674" y="0"/>
                </a:lnTo>
                <a:close/>
              </a:path>
              <a:path w="1786889" h="2068195">
                <a:moveTo>
                  <a:pt x="0" y="2067731"/>
                </a:moveTo>
                <a:lnTo>
                  <a:pt x="1786387" y="2067731"/>
                </a:lnTo>
                <a:lnTo>
                  <a:pt x="1786387" y="1947868"/>
                </a:lnTo>
                <a:lnTo>
                  <a:pt x="0" y="1947868"/>
                </a:lnTo>
                <a:lnTo>
                  <a:pt x="0" y="2067731"/>
                </a:lnTo>
                <a:close/>
              </a:path>
              <a:path w="1786889" h="2068195">
                <a:moveTo>
                  <a:pt x="119086" y="1947868"/>
                </a:moveTo>
                <a:lnTo>
                  <a:pt x="119086" y="2067731"/>
                </a:lnTo>
              </a:path>
              <a:path w="1786889" h="2068195">
                <a:moveTo>
                  <a:pt x="238173" y="1947868"/>
                </a:moveTo>
                <a:lnTo>
                  <a:pt x="238173" y="2067731"/>
                </a:lnTo>
              </a:path>
              <a:path w="1786889" h="2068195">
                <a:moveTo>
                  <a:pt x="357272" y="1947868"/>
                </a:moveTo>
                <a:lnTo>
                  <a:pt x="357272" y="2067731"/>
                </a:lnTo>
              </a:path>
              <a:path w="1786889" h="2068195">
                <a:moveTo>
                  <a:pt x="476359" y="1947868"/>
                </a:moveTo>
                <a:lnTo>
                  <a:pt x="476359" y="2067731"/>
                </a:lnTo>
              </a:path>
              <a:path w="1786889" h="2068195">
                <a:moveTo>
                  <a:pt x="1667288" y="1947868"/>
                </a:moveTo>
                <a:lnTo>
                  <a:pt x="1667288" y="2067731"/>
                </a:lnTo>
              </a:path>
              <a:path w="1786889" h="2068195">
                <a:moveTo>
                  <a:pt x="1548189" y="1947868"/>
                </a:moveTo>
                <a:lnTo>
                  <a:pt x="1548189" y="2067731"/>
                </a:lnTo>
              </a:path>
              <a:path w="1786889" h="2068195">
                <a:moveTo>
                  <a:pt x="1429102" y="1947868"/>
                </a:moveTo>
                <a:lnTo>
                  <a:pt x="1429102" y="2067731"/>
                </a:lnTo>
              </a:path>
              <a:path w="1786889" h="2068195">
                <a:moveTo>
                  <a:pt x="1310003" y="1947868"/>
                </a:moveTo>
                <a:lnTo>
                  <a:pt x="1310003" y="2067731"/>
                </a:lnTo>
              </a:path>
              <a:path w="1786889" h="2068195">
                <a:moveTo>
                  <a:pt x="59536" y="2007793"/>
                </a:moveTo>
                <a:lnTo>
                  <a:pt x="595458" y="1558297"/>
                </a:lnTo>
              </a:path>
              <a:path w="1786889" h="2068195">
                <a:moveTo>
                  <a:pt x="551239" y="1579780"/>
                </a:moveTo>
                <a:lnTo>
                  <a:pt x="595458" y="1558297"/>
                </a:lnTo>
                <a:lnTo>
                  <a:pt x="566481" y="1598192"/>
                </a:lnTo>
              </a:path>
              <a:path w="1786889" h="2068195">
                <a:moveTo>
                  <a:pt x="178636" y="2007793"/>
                </a:moveTo>
                <a:lnTo>
                  <a:pt x="655007" y="1588253"/>
                </a:lnTo>
              </a:path>
              <a:path w="1786889" h="2068195">
                <a:moveTo>
                  <a:pt x="611307" y="1610806"/>
                </a:moveTo>
                <a:lnTo>
                  <a:pt x="655007" y="1588253"/>
                </a:lnTo>
                <a:lnTo>
                  <a:pt x="626992" y="1628849"/>
                </a:lnTo>
              </a:path>
              <a:path w="1786889" h="2068195">
                <a:moveTo>
                  <a:pt x="297722" y="2007793"/>
                </a:moveTo>
                <a:lnTo>
                  <a:pt x="714544" y="1588253"/>
                </a:lnTo>
              </a:path>
              <a:path w="1786889" h="2068195">
                <a:moveTo>
                  <a:pt x="672439" y="1613686"/>
                </a:moveTo>
                <a:lnTo>
                  <a:pt x="714544" y="1588253"/>
                </a:lnTo>
                <a:lnTo>
                  <a:pt x="689276" y="1630633"/>
                </a:lnTo>
              </a:path>
              <a:path w="1786889" h="2068195">
                <a:moveTo>
                  <a:pt x="416822" y="2007793"/>
                </a:moveTo>
                <a:lnTo>
                  <a:pt x="774094" y="1588253"/>
                </a:lnTo>
              </a:path>
              <a:path w="1786889" h="2068195">
                <a:moveTo>
                  <a:pt x="734052" y="1616859"/>
                </a:moveTo>
                <a:lnTo>
                  <a:pt x="774094" y="1588253"/>
                </a:lnTo>
                <a:lnTo>
                  <a:pt x="752130" y="1632467"/>
                </a:lnTo>
              </a:path>
              <a:path w="1786889" h="2068195">
                <a:moveTo>
                  <a:pt x="1726837" y="2007793"/>
                </a:moveTo>
                <a:lnTo>
                  <a:pt x="1161141" y="1558297"/>
                </a:lnTo>
              </a:path>
              <a:path w="1786889" h="2068195">
                <a:moveTo>
                  <a:pt x="1191157" y="1597414"/>
                </a:moveTo>
                <a:lnTo>
                  <a:pt x="1161141" y="1558297"/>
                </a:lnTo>
                <a:lnTo>
                  <a:pt x="1205905" y="1578595"/>
                </a:lnTo>
              </a:path>
              <a:path w="1786889" h="2068195">
                <a:moveTo>
                  <a:pt x="1607738" y="2007793"/>
                </a:moveTo>
                <a:lnTo>
                  <a:pt x="1101592" y="1588253"/>
                </a:lnTo>
              </a:path>
              <a:path w="1786889" h="2068195">
                <a:moveTo>
                  <a:pt x="1130797" y="1627995"/>
                </a:moveTo>
                <a:lnTo>
                  <a:pt x="1101592" y="1588253"/>
                </a:lnTo>
                <a:lnTo>
                  <a:pt x="1145937" y="1609494"/>
                </a:lnTo>
              </a:path>
              <a:path w="1786889" h="2068195">
                <a:moveTo>
                  <a:pt x="1488652" y="2007793"/>
                </a:moveTo>
                <a:lnTo>
                  <a:pt x="1042055" y="1588253"/>
                </a:lnTo>
              </a:path>
              <a:path w="1786889" h="2068195">
                <a:moveTo>
                  <a:pt x="1068753" y="1629741"/>
                </a:moveTo>
                <a:lnTo>
                  <a:pt x="1042055" y="1588253"/>
                </a:lnTo>
                <a:lnTo>
                  <a:pt x="1084995" y="1612208"/>
                </a:lnTo>
              </a:path>
              <a:path w="1786889" h="2068195">
                <a:moveTo>
                  <a:pt x="1369552" y="2007793"/>
                </a:moveTo>
                <a:lnTo>
                  <a:pt x="982505" y="1588253"/>
                </a:lnTo>
              </a:path>
              <a:path w="1786889" h="2068195">
                <a:moveTo>
                  <a:pt x="1006191" y="1631550"/>
                </a:moveTo>
                <a:lnTo>
                  <a:pt x="982505" y="1588253"/>
                </a:lnTo>
                <a:lnTo>
                  <a:pt x="1023648" y="1615240"/>
                </a:lnTo>
              </a:path>
              <a:path w="1786889" h="2068195">
                <a:moveTo>
                  <a:pt x="833644" y="1468390"/>
                </a:moveTo>
                <a:lnTo>
                  <a:pt x="655007" y="1228651"/>
                </a:lnTo>
              </a:path>
              <a:path w="1786889" h="2068195">
                <a:moveTo>
                  <a:pt x="674060" y="1274203"/>
                </a:moveTo>
                <a:lnTo>
                  <a:pt x="655007" y="1228651"/>
                </a:lnTo>
                <a:lnTo>
                  <a:pt x="693112" y="1259818"/>
                </a:lnTo>
              </a:path>
              <a:path w="1786889" h="2068195">
                <a:moveTo>
                  <a:pt x="714544" y="1468390"/>
                </a:moveTo>
                <a:lnTo>
                  <a:pt x="238173" y="1198682"/>
                </a:lnTo>
              </a:path>
              <a:path w="1786889" h="2068195">
                <a:moveTo>
                  <a:pt x="273859" y="1232639"/>
                </a:moveTo>
                <a:lnTo>
                  <a:pt x="238173" y="1198682"/>
                </a:lnTo>
                <a:lnTo>
                  <a:pt x="285531" y="1211742"/>
                </a:lnTo>
              </a:path>
              <a:path w="1786889" h="2068195">
                <a:moveTo>
                  <a:pt x="952730" y="1468390"/>
                </a:moveTo>
                <a:lnTo>
                  <a:pt x="1131367" y="1228651"/>
                </a:lnTo>
              </a:path>
              <a:path w="1786889" h="2068195">
                <a:moveTo>
                  <a:pt x="1093262" y="1259818"/>
                </a:moveTo>
                <a:lnTo>
                  <a:pt x="1131367" y="1228651"/>
                </a:lnTo>
                <a:lnTo>
                  <a:pt x="1112314" y="1274203"/>
                </a:lnTo>
              </a:path>
              <a:path w="1786889" h="2068195">
                <a:moveTo>
                  <a:pt x="1071830" y="1468390"/>
                </a:moveTo>
                <a:lnTo>
                  <a:pt x="1548189" y="1198682"/>
                </a:lnTo>
              </a:path>
              <a:path w="1786889" h="2068195">
                <a:moveTo>
                  <a:pt x="1500830" y="1211742"/>
                </a:moveTo>
                <a:lnTo>
                  <a:pt x="1548189" y="1198682"/>
                </a:lnTo>
                <a:lnTo>
                  <a:pt x="1512515" y="1232639"/>
                </a:lnTo>
              </a:path>
              <a:path w="1786889" h="2068195">
                <a:moveTo>
                  <a:pt x="0" y="1168713"/>
                </a:moveTo>
                <a:lnTo>
                  <a:pt x="89311" y="1198682"/>
                </a:lnTo>
                <a:lnTo>
                  <a:pt x="133973" y="1209920"/>
                </a:lnTo>
                <a:lnTo>
                  <a:pt x="178634" y="1213666"/>
                </a:lnTo>
                <a:lnTo>
                  <a:pt x="223293" y="1209920"/>
                </a:lnTo>
                <a:lnTo>
                  <a:pt x="267948" y="1198682"/>
                </a:lnTo>
                <a:lnTo>
                  <a:pt x="357272" y="1168713"/>
                </a:lnTo>
              </a:path>
              <a:path w="1786889" h="2068195">
                <a:moveTo>
                  <a:pt x="476359" y="1168713"/>
                </a:moveTo>
                <a:lnTo>
                  <a:pt x="540459" y="1197043"/>
                </a:lnTo>
                <a:lnTo>
                  <a:pt x="588807" y="1215539"/>
                </a:lnTo>
                <a:lnTo>
                  <a:pt x="625593" y="1225607"/>
                </a:lnTo>
                <a:lnTo>
                  <a:pt x="655007" y="1228651"/>
                </a:lnTo>
                <a:lnTo>
                  <a:pt x="684415" y="1225607"/>
                </a:lnTo>
                <a:lnTo>
                  <a:pt x="721197" y="1215539"/>
                </a:lnTo>
                <a:lnTo>
                  <a:pt x="769543" y="1197043"/>
                </a:lnTo>
                <a:lnTo>
                  <a:pt x="833644" y="1168713"/>
                </a:lnTo>
              </a:path>
              <a:path w="1786889" h="2068195">
                <a:moveTo>
                  <a:pt x="952730" y="1168713"/>
                </a:moveTo>
                <a:lnTo>
                  <a:pt x="1016825" y="1197043"/>
                </a:lnTo>
                <a:lnTo>
                  <a:pt x="1065172" y="1215539"/>
                </a:lnTo>
                <a:lnTo>
                  <a:pt x="1101957" y="1225607"/>
                </a:lnTo>
                <a:lnTo>
                  <a:pt x="1131367" y="1228651"/>
                </a:lnTo>
                <a:lnTo>
                  <a:pt x="1160776" y="1225607"/>
                </a:lnTo>
                <a:lnTo>
                  <a:pt x="1197561" y="1215539"/>
                </a:lnTo>
                <a:lnTo>
                  <a:pt x="1245908" y="1197043"/>
                </a:lnTo>
                <a:lnTo>
                  <a:pt x="1310003" y="1168713"/>
                </a:lnTo>
              </a:path>
              <a:path w="1786889" h="2068195">
                <a:moveTo>
                  <a:pt x="1429102" y="1168713"/>
                </a:moveTo>
                <a:lnTo>
                  <a:pt x="1493197" y="1197043"/>
                </a:lnTo>
                <a:lnTo>
                  <a:pt x="1541544" y="1215539"/>
                </a:lnTo>
                <a:lnTo>
                  <a:pt x="1578329" y="1225607"/>
                </a:lnTo>
                <a:lnTo>
                  <a:pt x="1607738" y="1228651"/>
                </a:lnTo>
                <a:lnTo>
                  <a:pt x="1637147" y="1225607"/>
                </a:lnTo>
                <a:lnTo>
                  <a:pt x="1673932" y="1215539"/>
                </a:lnTo>
                <a:lnTo>
                  <a:pt x="1722280" y="1197043"/>
                </a:lnTo>
                <a:lnTo>
                  <a:pt x="1786374" y="1168713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9307" y="7166471"/>
            <a:ext cx="1786889" cy="1708150"/>
          </a:xfrm>
          <a:custGeom>
            <a:avLst/>
            <a:gdLst/>
            <a:ahLst/>
            <a:cxnLst/>
            <a:rect l="l" t="t" r="r" b="b"/>
            <a:pathLst>
              <a:path w="1786889" h="1708150">
                <a:moveTo>
                  <a:pt x="357576" y="989116"/>
                </a:moveTo>
                <a:lnTo>
                  <a:pt x="343530" y="1012441"/>
                </a:lnTo>
                <a:lnTo>
                  <a:pt x="305234" y="1031494"/>
                </a:lnTo>
                <a:lnTo>
                  <a:pt x="248450" y="1044342"/>
                </a:lnTo>
                <a:lnTo>
                  <a:pt x="178940" y="1049054"/>
                </a:lnTo>
                <a:lnTo>
                  <a:pt x="109429" y="1044342"/>
                </a:lnTo>
                <a:lnTo>
                  <a:pt x="52645" y="1031494"/>
                </a:lnTo>
                <a:lnTo>
                  <a:pt x="14349" y="1012441"/>
                </a:lnTo>
                <a:lnTo>
                  <a:pt x="303" y="989116"/>
                </a:lnTo>
                <a:lnTo>
                  <a:pt x="14349" y="965798"/>
                </a:lnTo>
                <a:lnTo>
                  <a:pt x="52645" y="946749"/>
                </a:lnTo>
                <a:lnTo>
                  <a:pt x="109429" y="933902"/>
                </a:lnTo>
                <a:lnTo>
                  <a:pt x="178940" y="929190"/>
                </a:lnTo>
                <a:lnTo>
                  <a:pt x="248450" y="933902"/>
                </a:lnTo>
                <a:lnTo>
                  <a:pt x="305234" y="946749"/>
                </a:lnTo>
                <a:lnTo>
                  <a:pt x="343530" y="965798"/>
                </a:lnTo>
                <a:lnTo>
                  <a:pt x="357576" y="989116"/>
                </a:lnTo>
              </a:path>
              <a:path w="1786889" h="1708150">
                <a:moveTo>
                  <a:pt x="833846" y="989116"/>
                </a:moveTo>
                <a:lnTo>
                  <a:pt x="819800" y="1012441"/>
                </a:lnTo>
                <a:lnTo>
                  <a:pt x="781505" y="1031494"/>
                </a:lnTo>
                <a:lnTo>
                  <a:pt x="724720" y="1044342"/>
                </a:lnTo>
                <a:lnTo>
                  <a:pt x="655210" y="1049054"/>
                </a:lnTo>
                <a:lnTo>
                  <a:pt x="585694" y="1044342"/>
                </a:lnTo>
                <a:lnTo>
                  <a:pt x="528911" y="1031494"/>
                </a:lnTo>
                <a:lnTo>
                  <a:pt x="490618" y="1012441"/>
                </a:lnTo>
                <a:lnTo>
                  <a:pt x="476574" y="989116"/>
                </a:lnTo>
                <a:lnTo>
                  <a:pt x="490618" y="965798"/>
                </a:lnTo>
                <a:lnTo>
                  <a:pt x="528911" y="946749"/>
                </a:lnTo>
                <a:lnTo>
                  <a:pt x="585694" y="933902"/>
                </a:lnTo>
                <a:lnTo>
                  <a:pt x="655210" y="929190"/>
                </a:lnTo>
                <a:lnTo>
                  <a:pt x="724720" y="933902"/>
                </a:lnTo>
                <a:lnTo>
                  <a:pt x="781505" y="946749"/>
                </a:lnTo>
                <a:lnTo>
                  <a:pt x="819800" y="965798"/>
                </a:lnTo>
                <a:lnTo>
                  <a:pt x="833846" y="989116"/>
                </a:lnTo>
              </a:path>
              <a:path w="1786889" h="1708150">
                <a:moveTo>
                  <a:pt x="1310117" y="989116"/>
                </a:moveTo>
                <a:lnTo>
                  <a:pt x="1296071" y="1012441"/>
                </a:lnTo>
                <a:lnTo>
                  <a:pt x="1257775" y="1031494"/>
                </a:lnTo>
                <a:lnTo>
                  <a:pt x="1200991" y="1044342"/>
                </a:lnTo>
                <a:lnTo>
                  <a:pt x="1131480" y="1049054"/>
                </a:lnTo>
                <a:lnTo>
                  <a:pt x="1061965" y="1044342"/>
                </a:lnTo>
                <a:lnTo>
                  <a:pt x="1005181" y="1031494"/>
                </a:lnTo>
                <a:lnTo>
                  <a:pt x="966888" y="1012441"/>
                </a:lnTo>
                <a:lnTo>
                  <a:pt x="952844" y="989116"/>
                </a:lnTo>
                <a:lnTo>
                  <a:pt x="966888" y="965798"/>
                </a:lnTo>
                <a:lnTo>
                  <a:pt x="1005181" y="946749"/>
                </a:lnTo>
                <a:lnTo>
                  <a:pt x="1061965" y="933902"/>
                </a:lnTo>
                <a:lnTo>
                  <a:pt x="1131480" y="929190"/>
                </a:lnTo>
                <a:lnTo>
                  <a:pt x="1200991" y="933902"/>
                </a:lnTo>
                <a:lnTo>
                  <a:pt x="1257775" y="946749"/>
                </a:lnTo>
                <a:lnTo>
                  <a:pt x="1296071" y="965798"/>
                </a:lnTo>
                <a:lnTo>
                  <a:pt x="1310117" y="989116"/>
                </a:lnTo>
              </a:path>
              <a:path w="1786889" h="1708150">
                <a:moveTo>
                  <a:pt x="1786387" y="989116"/>
                </a:moveTo>
                <a:lnTo>
                  <a:pt x="1772341" y="1012441"/>
                </a:lnTo>
                <a:lnTo>
                  <a:pt x="1734045" y="1031494"/>
                </a:lnTo>
                <a:lnTo>
                  <a:pt x="1677261" y="1044342"/>
                </a:lnTo>
                <a:lnTo>
                  <a:pt x="1607751" y="1049054"/>
                </a:lnTo>
                <a:lnTo>
                  <a:pt x="1538233" y="1044342"/>
                </a:lnTo>
                <a:lnTo>
                  <a:pt x="1481445" y="1031494"/>
                </a:lnTo>
                <a:lnTo>
                  <a:pt x="1443148" y="1012441"/>
                </a:lnTo>
                <a:lnTo>
                  <a:pt x="1429102" y="989116"/>
                </a:lnTo>
                <a:lnTo>
                  <a:pt x="1443148" y="965798"/>
                </a:lnTo>
                <a:lnTo>
                  <a:pt x="1481445" y="946749"/>
                </a:lnTo>
                <a:lnTo>
                  <a:pt x="1538233" y="933902"/>
                </a:lnTo>
                <a:lnTo>
                  <a:pt x="1607751" y="929190"/>
                </a:lnTo>
                <a:lnTo>
                  <a:pt x="1677261" y="933902"/>
                </a:lnTo>
                <a:lnTo>
                  <a:pt x="1734045" y="946749"/>
                </a:lnTo>
                <a:lnTo>
                  <a:pt x="1772341" y="965798"/>
                </a:lnTo>
                <a:lnTo>
                  <a:pt x="1786387" y="989116"/>
                </a:lnTo>
              </a:path>
              <a:path w="1786889" h="1708150">
                <a:moveTo>
                  <a:pt x="303989" y="629437"/>
                </a:moveTo>
                <a:lnTo>
                  <a:pt x="294156" y="678416"/>
                </a:lnTo>
                <a:lnTo>
                  <a:pt x="267346" y="718425"/>
                </a:lnTo>
                <a:lnTo>
                  <a:pt x="227596" y="745406"/>
                </a:lnTo>
                <a:lnTo>
                  <a:pt x="178940" y="755302"/>
                </a:lnTo>
                <a:lnTo>
                  <a:pt x="130278" y="745406"/>
                </a:lnTo>
                <a:lnTo>
                  <a:pt x="90528" y="718425"/>
                </a:lnTo>
                <a:lnTo>
                  <a:pt x="63722" y="678416"/>
                </a:lnTo>
                <a:lnTo>
                  <a:pt x="53890" y="629437"/>
                </a:lnTo>
                <a:lnTo>
                  <a:pt x="63722" y="580464"/>
                </a:lnTo>
                <a:lnTo>
                  <a:pt x="90528" y="540454"/>
                </a:lnTo>
                <a:lnTo>
                  <a:pt x="130278" y="513470"/>
                </a:lnTo>
                <a:lnTo>
                  <a:pt x="178940" y="503573"/>
                </a:lnTo>
                <a:lnTo>
                  <a:pt x="227596" y="513470"/>
                </a:lnTo>
                <a:lnTo>
                  <a:pt x="267346" y="540454"/>
                </a:lnTo>
                <a:lnTo>
                  <a:pt x="294156" y="580464"/>
                </a:lnTo>
                <a:lnTo>
                  <a:pt x="303989" y="629437"/>
                </a:lnTo>
              </a:path>
              <a:path w="1786889" h="1708150">
                <a:moveTo>
                  <a:pt x="779487" y="629437"/>
                </a:moveTo>
                <a:lnTo>
                  <a:pt x="769656" y="678416"/>
                </a:lnTo>
                <a:lnTo>
                  <a:pt x="742851" y="718425"/>
                </a:lnTo>
                <a:lnTo>
                  <a:pt x="703105" y="745406"/>
                </a:lnTo>
                <a:lnTo>
                  <a:pt x="654450" y="755302"/>
                </a:lnTo>
                <a:lnTo>
                  <a:pt x="605789" y="745406"/>
                </a:lnTo>
                <a:lnTo>
                  <a:pt x="566039" y="718425"/>
                </a:lnTo>
                <a:lnTo>
                  <a:pt x="539233" y="678416"/>
                </a:lnTo>
                <a:lnTo>
                  <a:pt x="529401" y="629437"/>
                </a:lnTo>
                <a:lnTo>
                  <a:pt x="539233" y="580464"/>
                </a:lnTo>
                <a:lnTo>
                  <a:pt x="566039" y="540454"/>
                </a:lnTo>
                <a:lnTo>
                  <a:pt x="605789" y="513470"/>
                </a:lnTo>
                <a:lnTo>
                  <a:pt x="654450" y="503573"/>
                </a:lnTo>
                <a:lnTo>
                  <a:pt x="703105" y="513470"/>
                </a:lnTo>
                <a:lnTo>
                  <a:pt x="742851" y="540454"/>
                </a:lnTo>
                <a:lnTo>
                  <a:pt x="769656" y="580464"/>
                </a:lnTo>
                <a:lnTo>
                  <a:pt x="779487" y="629437"/>
                </a:lnTo>
              </a:path>
              <a:path w="1786889" h="1708150">
                <a:moveTo>
                  <a:pt x="1256530" y="629437"/>
                </a:moveTo>
                <a:lnTo>
                  <a:pt x="1246696" y="678416"/>
                </a:lnTo>
                <a:lnTo>
                  <a:pt x="1219887" y="718425"/>
                </a:lnTo>
                <a:lnTo>
                  <a:pt x="1180137" y="745406"/>
                </a:lnTo>
                <a:lnTo>
                  <a:pt x="1131480" y="755302"/>
                </a:lnTo>
                <a:lnTo>
                  <a:pt x="1082819" y="745406"/>
                </a:lnTo>
                <a:lnTo>
                  <a:pt x="1043069" y="718425"/>
                </a:lnTo>
                <a:lnTo>
                  <a:pt x="1016263" y="678416"/>
                </a:lnTo>
                <a:lnTo>
                  <a:pt x="1006431" y="629437"/>
                </a:lnTo>
                <a:lnTo>
                  <a:pt x="1016263" y="580464"/>
                </a:lnTo>
                <a:lnTo>
                  <a:pt x="1043069" y="540454"/>
                </a:lnTo>
                <a:lnTo>
                  <a:pt x="1082819" y="513470"/>
                </a:lnTo>
                <a:lnTo>
                  <a:pt x="1131480" y="503573"/>
                </a:lnTo>
                <a:lnTo>
                  <a:pt x="1180137" y="513470"/>
                </a:lnTo>
                <a:lnTo>
                  <a:pt x="1219887" y="540454"/>
                </a:lnTo>
                <a:lnTo>
                  <a:pt x="1246696" y="580464"/>
                </a:lnTo>
                <a:lnTo>
                  <a:pt x="1256530" y="629437"/>
                </a:lnTo>
              </a:path>
              <a:path w="1786889" h="1708150">
                <a:moveTo>
                  <a:pt x="1732787" y="629437"/>
                </a:moveTo>
                <a:lnTo>
                  <a:pt x="1722956" y="678416"/>
                </a:lnTo>
                <a:lnTo>
                  <a:pt x="1696151" y="718425"/>
                </a:lnTo>
                <a:lnTo>
                  <a:pt x="1656405" y="745406"/>
                </a:lnTo>
                <a:lnTo>
                  <a:pt x="1607751" y="755302"/>
                </a:lnTo>
                <a:lnTo>
                  <a:pt x="1559089" y="745406"/>
                </a:lnTo>
                <a:lnTo>
                  <a:pt x="1519339" y="718425"/>
                </a:lnTo>
                <a:lnTo>
                  <a:pt x="1492533" y="678416"/>
                </a:lnTo>
                <a:lnTo>
                  <a:pt x="1482702" y="629437"/>
                </a:lnTo>
                <a:lnTo>
                  <a:pt x="1492533" y="580464"/>
                </a:lnTo>
                <a:lnTo>
                  <a:pt x="1519339" y="540454"/>
                </a:lnTo>
                <a:lnTo>
                  <a:pt x="1559089" y="513470"/>
                </a:lnTo>
                <a:lnTo>
                  <a:pt x="1607751" y="503573"/>
                </a:lnTo>
                <a:lnTo>
                  <a:pt x="1656405" y="513470"/>
                </a:lnTo>
                <a:lnTo>
                  <a:pt x="1696151" y="540454"/>
                </a:lnTo>
                <a:lnTo>
                  <a:pt x="1722956" y="580464"/>
                </a:lnTo>
                <a:lnTo>
                  <a:pt x="1732787" y="629437"/>
                </a:lnTo>
              </a:path>
              <a:path w="1786889" h="1708150">
                <a:moveTo>
                  <a:pt x="0" y="988925"/>
                </a:moveTo>
                <a:lnTo>
                  <a:pt x="0" y="1168726"/>
                </a:lnTo>
              </a:path>
              <a:path w="1786889" h="1708150">
                <a:moveTo>
                  <a:pt x="357285" y="988925"/>
                </a:moveTo>
                <a:lnTo>
                  <a:pt x="357285" y="1168726"/>
                </a:lnTo>
              </a:path>
              <a:path w="1786889" h="1708150">
                <a:moveTo>
                  <a:pt x="476371" y="988925"/>
                </a:moveTo>
                <a:lnTo>
                  <a:pt x="476371" y="1168726"/>
                </a:lnTo>
              </a:path>
              <a:path w="1786889" h="1708150">
                <a:moveTo>
                  <a:pt x="833644" y="988925"/>
                </a:moveTo>
                <a:lnTo>
                  <a:pt x="833644" y="1168726"/>
                </a:lnTo>
              </a:path>
              <a:path w="1786889" h="1708150">
                <a:moveTo>
                  <a:pt x="952743" y="988925"/>
                </a:moveTo>
                <a:lnTo>
                  <a:pt x="952743" y="1168726"/>
                </a:lnTo>
              </a:path>
              <a:path w="1786889" h="1708150">
                <a:moveTo>
                  <a:pt x="1310015" y="988925"/>
                </a:moveTo>
                <a:lnTo>
                  <a:pt x="1310015" y="1168726"/>
                </a:lnTo>
              </a:path>
              <a:path w="1786889" h="1708150">
                <a:moveTo>
                  <a:pt x="1429115" y="988925"/>
                </a:moveTo>
                <a:lnTo>
                  <a:pt x="1429115" y="1168726"/>
                </a:lnTo>
              </a:path>
              <a:path w="1786889" h="1708150">
                <a:moveTo>
                  <a:pt x="1786387" y="988925"/>
                </a:moveTo>
                <a:lnTo>
                  <a:pt x="1786387" y="1168726"/>
                </a:lnTo>
              </a:path>
              <a:path w="1786889" h="1708150">
                <a:moveTo>
                  <a:pt x="178636" y="749186"/>
                </a:moveTo>
                <a:lnTo>
                  <a:pt x="178636" y="988925"/>
                </a:lnTo>
              </a:path>
              <a:path w="1786889" h="1708150">
                <a:moveTo>
                  <a:pt x="655007" y="749186"/>
                </a:moveTo>
                <a:lnTo>
                  <a:pt x="655007" y="988925"/>
                </a:lnTo>
              </a:path>
              <a:path w="1786889" h="1708150">
                <a:moveTo>
                  <a:pt x="1131379" y="749186"/>
                </a:moveTo>
                <a:lnTo>
                  <a:pt x="1131379" y="988925"/>
                </a:lnTo>
              </a:path>
              <a:path w="1786889" h="1708150">
                <a:moveTo>
                  <a:pt x="1607751" y="749186"/>
                </a:moveTo>
                <a:lnTo>
                  <a:pt x="1607751" y="988925"/>
                </a:lnTo>
              </a:path>
              <a:path w="1786889" h="1708150">
                <a:moveTo>
                  <a:pt x="178636" y="509447"/>
                </a:moveTo>
                <a:lnTo>
                  <a:pt x="178636" y="389583"/>
                </a:lnTo>
              </a:path>
              <a:path w="1786889" h="1708150">
                <a:moveTo>
                  <a:pt x="655007" y="509447"/>
                </a:moveTo>
                <a:lnTo>
                  <a:pt x="655007" y="389583"/>
                </a:lnTo>
              </a:path>
              <a:path w="1786889" h="1708150">
                <a:moveTo>
                  <a:pt x="1131379" y="509447"/>
                </a:moveTo>
                <a:lnTo>
                  <a:pt x="1131379" y="389583"/>
                </a:lnTo>
              </a:path>
              <a:path w="1786889" h="1708150">
                <a:moveTo>
                  <a:pt x="1607751" y="509447"/>
                </a:moveTo>
                <a:lnTo>
                  <a:pt x="1607751" y="389583"/>
                </a:lnTo>
              </a:path>
              <a:path w="1786889" h="1708150">
                <a:moveTo>
                  <a:pt x="41687" y="0"/>
                </a:moveTo>
                <a:lnTo>
                  <a:pt x="25458" y="3298"/>
                </a:lnTo>
                <a:lnTo>
                  <a:pt x="12208" y="12292"/>
                </a:lnTo>
                <a:lnTo>
                  <a:pt x="3275" y="25630"/>
                </a:lnTo>
                <a:lnTo>
                  <a:pt x="0" y="41959"/>
                </a:lnTo>
                <a:lnTo>
                  <a:pt x="0" y="347624"/>
                </a:lnTo>
                <a:lnTo>
                  <a:pt x="3275" y="363958"/>
                </a:lnTo>
                <a:lnTo>
                  <a:pt x="12208" y="377295"/>
                </a:lnTo>
                <a:lnTo>
                  <a:pt x="25458" y="386287"/>
                </a:lnTo>
                <a:lnTo>
                  <a:pt x="41687" y="389583"/>
                </a:lnTo>
                <a:lnTo>
                  <a:pt x="1744700" y="389583"/>
                </a:lnTo>
                <a:lnTo>
                  <a:pt x="1760928" y="386287"/>
                </a:lnTo>
                <a:lnTo>
                  <a:pt x="1774179" y="377295"/>
                </a:lnTo>
                <a:lnTo>
                  <a:pt x="1783112" y="363958"/>
                </a:lnTo>
                <a:lnTo>
                  <a:pt x="1786387" y="347624"/>
                </a:lnTo>
                <a:lnTo>
                  <a:pt x="1786387" y="41959"/>
                </a:lnTo>
                <a:lnTo>
                  <a:pt x="1783112" y="25630"/>
                </a:lnTo>
                <a:lnTo>
                  <a:pt x="1774179" y="12292"/>
                </a:lnTo>
                <a:lnTo>
                  <a:pt x="1760928" y="3298"/>
                </a:lnTo>
                <a:lnTo>
                  <a:pt x="1744700" y="0"/>
                </a:lnTo>
                <a:lnTo>
                  <a:pt x="41687" y="0"/>
                </a:lnTo>
                <a:close/>
              </a:path>
              <a:path w="1786889" h="1708150">
                <a:moveTo>
                  <a:pt x="0" y="1708142"/>
                </a:moveTo>
                <a:lnTo>
                  <a:pt x="1786387" y="1708142"/>
                </a:lnTo>
                <a:lnTo>
                  <a:pt x="1786387" y="1588279"/>
                </a:lnTo>
                <a:lnTo>
                  <a:pt x="0" y="1588279"/>
                </a:lnTo>
                <a:lnTo>
                  <a:pt x="0" y="1708142"/>
                </a:lnTo>
                <a:close/>
              </a:path>
              <a:path w="1786889" h="1708150">
                <a:moveTo>
                  <a:pt x="119099" y="1588266"/>
                </a:moveTo>
                <a:lnTo>
                  <a:pt x="119099" y="1708142"/>
                </a:lnTo>
              </a:path>
              <a:path w="1786889" h="1708150">
                <a:moveTo>
                  <a:pt x="238185" y="1588266"/>
                </a:moveTo>
                <a:lnTo>
                  <a:pt x="238185" y="1708142"/>
                </a:lnTo>
              </a:path>
              <a:path w="1786889" h="1708150">
                <a:moveTo>
                  <a:pt x="357285" y="1588266"/>
                </a:moveTo>
                <a:lnTo>
                  <a:pt x="357285" y="1708142"/>
                </a:lnTo>
              </a:path>
              <a:path w="1786889" h="1708150">
                <a:moveTo>
                  <a:pt x="476371" y="1588266"/>
                </a:moveTo>
                <a:lnTo>
                  <a:pt x="476371" y="1708142"/>
                </a:lnTo>
              </a:path>
              <a:path w="1786889" h="1708150">
                <a:moveTo>
                  <a:pt x="595458" y="1588266"/>
                </a:moveTo>
                <a:lnTo>
                  <a:pt x="595458" y="1708142"/>
                </a:lnTo>
              </a:path>
              <a:path w="1786889" h="1708150">
                <a:moveTo>
                  <a:pt x="714557" y="1588266"/>
                </a:moveTo>
                <a:lnTo>
                  <a:pt x="714557" y="1708142"/>
                </a:lnTo>
              </a:path>
              <a:path w="1786889" h="1708150">
                <a:moveTo>
                  <a:pt x="59549" y="1648204"/>
                </a:moveTo>
                <a:lnTo>
                  <a:pt x="119099" y="1198695"/>
                </a:lnTo>
              </a:path>
              <a:path w="1786889" h="1708150">
                <a:moveTo>
                  <a:pt x="100996" y="1244629"/>
                </a:moveTo>
                <a:lnTo>
                  <a:pt x="119099" y="1198695"/>
                </a:lnTo>
                <a:lnTo>
                  <a:pt x="124606" y="1247802"/>
                </a:lnTo>
              </a:path>
              <a:path w="1786889" h="1708150">
                <a:moveTo>
                  <a:pt x="178636" y="1648204"/>
                </a:moveTo>
                <a:lnTo>
                  <a:pt x="565696" y="1198695"/>
                </a:lnTo>
              </a:path>
              <a:path w="1786889" h="1708150">
                <a:moveTo>
                  <a:pt x="525490" y="1227084"/>
                </a:moveTo>
                <a:lnTo>
                  <a:pt x="565696" y="1198695"/>
                </a:lnTo>
                <a:lnTo>
                  <a:pt x="543491" y="1242769"/>
                </a:lnTo>
              </a:path>
              <a:path w="1786889" h="1708150">
                <a:moveTo>
                  <a:pt x="297735" y="1648204"/>
                </a:moveTo>
                <a:lnTo>
                  <a:pt x="1012280" y="1198695"/>
                </a:lnTo>
              </a:path>
              <a:path w="1786889" h="1708150">
                <a:moveTo>
                  <a:pt x="965580" y="1213947"/>
                </a:moveTo>
                <a:lnTo>
                  <a:pt x="1012280" y="1198695"/>
                </a:lnTo>
                <a:lnTo>
                  <a:pt x="978201" y="1234270"/>
                </a:lnTo>
              </a:path>
              <a:path w="1786889" h="1708150">
                <a:moveTo>
                  <a:pt x="416822" y="1648204"/>
                </a:moveTo>
                <a:lnTo>
                  <a:pt x="1458877" y="1198695"/>
                </a:lnTo>
              </a:path>
              <a:path w="1786889" h="1708150">
                <a:moveTo>
                  <a:pt x="1410404" y="1206556"/>
                </a:moveTo>
                <a:lnTo>
                  <a:pt x="1458877" y="1198695"/>
                </a:lnTo>
                <a:lnTo>
                  <a:pt x="1419785" y="1228600"/>
                </a:lnTo>
              </a:path>
              <a:path w="1786889" h="1708150">
                <a:moveTo>
                  <a:pt x="535921" y="1648204"/>
                </a:moveTo>
                <a:lnTo>
                  <a:pt x="238185" y="1198695"/>
                </a:lnTo>
              </a:path>
              <a:path w="1786889" h="1708150">
                <a:moveTo>
                  <a:pt x="254706" y="1245241"/>
                </a:moveTo>
                <a:lnTo>
                  <a:pt x="238185" y="1198695"/>
                </a:lnTo>
                <a:lnTo>
                  <a:pt x="274518" y="1231938"/>
                </a:lnTo>
              </a:path>
              <a:path w="1786889" h="1708150">
                <a:moveTo>
                  <a:pt x="655007" y="1648204"/>
                </a:moveTo>
                <a:lnTo>
                  <a:pt x="655007" y="1228664"/>
                </a:lnTo>
              </a:path>
              <a:path w="1786889" h="1708150">
                <a:moveTo>
                  <a:pt x="643095" y="1276611"/>
                </a:moveTo>
                <a:lnTo>
                  <a:pt x="655007" y="1228664"/>
                </a:lnTo>
                <a:lnTo>
                  <a:pt x="666920" y="1276611"/>
                </a:lnTo>
              </a:path>
              <a:path w="1786889" h="1708150">
                <a:moveTo>
                  <a:pt x="0" y="1168726"/>
                </a:moveTo>
                <a:lnTo>
                  <a:pt x="89324" y="1198695"/>
                </a:lnTo>
                <a:lnTo>
                  <a:pt x="133984" y="1209933"/>
                </a:lnTo>
                <a:lnTo>
                  <a:pt x="178642" y="1213679"/>
                </a:lnTo>
                <a:lnTo>
                  <a:pt x="223300" y="1209933"/>
                </a:lnTo>
                <a:lnTo>
                  <a:pt x="267960" y="1198695"/>
                </a:lnTo>
                <a:lnTo>
                  <a:pt x="357285" y="1168726"/>
                </a:lnTo>
              </a:path>
              <a:path w="1786889" h="1708150">
                <a:moveTo>
                  <a:pt x="476371" y="1168726"/>
                </a:moveTo>
                <a:lnTo>
                  <a:pt x="540466" y="1197056"/>
                </a:lnTo>
                <a:lnTo>
                  <a:pt x="588813" y="1215552"/>
                </a:lnTo>
                <a:lnTo>
                  <a:pt x="625598" y="1225620"/>
                </a:lnTo>
                <a:lnTo>
                  <a:pt x="655007" y="1228664"/>
                </a:lnTo>
                <a:lnTo>
                  <a:pt x="684417" y="1225620"/>
                </a:lnTo>
                <a:lnTo>
                  <a:pt x="721202" y="1215552"/>
                </a:lnTo>
                <a:lnTo>
                  <a:pt x="769549" y="1197056"/>
                </a:lnTo>
                <a:lnTo>
                  <a:pt x="833644" y="1168726"/>
                </a:lnTo>
              </a:path>
              <a:path w="1786889" h="1708150">
                <a:moveTo>
                  <a:pt x="952743" y="1168726"/>
                </a:moveTo>
                <a:lnTo>
                  <a:pt x="1016838" y="1197056"/>
                </a:lnTo>
                <a:lnTo>
                  <a:pt x="1065185" y="1215552"/>
                </a:lnTo>
                <a:lnTo>
                  <a:pt x="1101970" y="1225620"/>
                </a:lnTo>
                <a:lnTo>
                  <a:pt x="1131379" y="1228664"/>
                </a:lnTo>
                <a:lnTo>
                  <a:pt x="1160788" y="1225620"/>
                </a:lnTo>
                <a:lnTo>
                  <a:pt x="1197573" y="1215552"/>
                </a:lnTo>
                <a:lnTo>
                  <a:pt x="1245920" y="1197056"/>
                </a:lnTo>
                <a:lnTo>
                  <a:pt x="1310015" y="1168726"/>
                </a:lnTo>
              </a:path>
              <a:path w="1786889" h="1708150">
                <a:moveTo>
                  <a:pt x="1429115" y="1168726"/>
                </a:moveTo>
                <a:lnTo>
                  <a:pt x="1493210" y="1197056"/>
                </a:lnTo>
                <a:lnTo>
                  <a:pt x="1541557" y="1215552"/>
                </a:lnTo>
                <a:lnTo>
                  <a:pt x="1578342" y="1225620"/>
                </a:lnTo>
                <a:lnTo>
                  <a:pt x="1607751" y="1228664"/>
                </a:lnTo>
                <a:lnTo>
                  <a:pt x="1637160" y="1225620"/>
                </a:lnTo>
                <a:lnTo>
                  <a:pt x="1673945" y="1215552"/>
                </a:lnTo>
                <a:lnTo>
                  <a:pt x="1722292" y="1197056"/>
                </a:lnTo>
                <a:lnTo>
                  <a:pt x="1786387" y="1168726"/>
                </a:lnTo>
              </a:path>
            </a:pathLst>
          </a:custGeom>
          <a:ln w="5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83938" y="5451864"/>
            <a:ext cx="1777364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NETWORK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9712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6077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2441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8806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6697" y="5451864"/>
            <a:ext cx="1777364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NETWORK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2358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8722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5086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61451" y="5901349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2037" y="6416761"/>
            <a:ext cx="2520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7080" y="6416761"/>
            <a:ext cx="240029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Z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1443" y="6416761"/>
            <a:ext cx="922019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476250" algn="l"/>
              </a:tabLst>
            </a:pPr>
            <a:r>
              <a:rPr sz="850" dirty="0">
                <a:latin typeface="Times New Roman"/>
                <a:cs typeface="Times New Roman"/>
              </a:rPr>
              <a:t>G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	M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R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50" dirty="0">
                <a:latin typeface="Times New Roman"/>
                <a:cs typeface="Times New Roman"/>
              </a:rPr>
              <a:t>Range</a:t>
            </a:r>
            <a:r>
              <a:rPr sz="950" spc="-55" dirty="0">
                <a:latin typeface="Times New Roman"/>
                <a:cs typeface="Times New Roman"/>
              </a:rPr>
              <a:t> </a:t>
            </a:r>
            <a:r>
              <a:rPr sz="950" spc="-10" dirty="0">
                <a:latin typeface="Times New Roman"/>
                <a:cs typeface="Times New Roman"/>
              </a:rPr>
              <a:t>Partitioning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3938" y="7249808"/>
            <a:ext cx="1777364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NETWORK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69712" y="7699293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6077" y="7699293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22441" y="7699293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98806" y="7699293"/>
            <a:ext cx="1765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imes New Roman"/>
                <a:cs typeface="Times New Roman"/>
              </a:rPr>
              <a:t>P3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35462" y="8634225"/>
            <a:ext cx="835025" cy="516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.</a:t>
            </a:r>
            <a:r>
              <a:rPr sz="1300" spc="16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.</a:t>
            </a:r>
            <a:r>
              <a:rPr sz="1300" spc="165" dirty="0">
                <a:latin typeface="Times New Roman"/>
                <a:cs typeface="Times New Roman"/>
              </a:rPr>
              <a:t>  </a:t>
            </a: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950" spc="-10" dirty="0">
                <a:latin typeface="Times New Roman"/>
                <a:cs typeface="Times New Roman"/>
              </a:rPr>
              <a:t>Round-Robin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0269" y="6824295"/>
            <a:ext cx="3498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20" dirty="0">
                <a:latin typeface="Times New Roman"/>
                <a:cs typeface="Times New Roman"/>
              </a:rPr>
              <a:t>HASH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4784" y="7195870"/>
            <a:ext cx="40068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.</a:t>
            </a:r>
            <a:r>
              <a:rPr sz="1300" spc="16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.</a:t>
            </a:r>
            <a:r>
              <a:rPr sz="1300" spc="165" dirty="0">
                <a:latin typeface="Times New Roman"/>
                <a:cs typeface="Times New Roman"/>
              </a:rPr>
              <a:t>  </a:t>
            </a: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47665" y="7543472"/>
            <a:ext cx="97472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latin typeface="Times New Roman"/>
                <a:cs typeface="Times New Roman"/>
              </a:rPr>
              <a:t>Hashed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spc="-10" dirty="0">
                <a:latin typeface="Times New Roman"/>
                <a:cs typeface="Times New Roman"/>
              </a:rPr>
              <a:t>Partitioning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572F-A1D1-0E3A-1DFC-832512FB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07" y="871982"/>
            <a:ext cx="6197600" cy="430887"/>
          </a:xfrm>
        </p:spPr>
        <p:txBody>
          <a:bodyPr/>
          <a:lstStyle/>
          <a:p>
            <a:r>
              <a:rPr lang="en-US" sz="2800" dirty="0"/>
              <a:t>Comparing Data Partitioning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AB7DA-EAAA-D183-86AA-A43588E6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981200"/>
            <a:ext cx="6262084" cy="7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5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Horizontal</a:t>
            </a:r>
            <a:r>
              <a:rPr spc="5" dirty="0"/>
              <a:t> </a:t>
            </a:r>
            <a:r>
              <a:rPr dirty="0"/>
              <a:t>Data</a:t>
            </a:r>
            <a:r>
              <a:rPr spc="30" dirty="0"/>
              <a:t> </a:t>
            </a:r>
            <a:r>
              <a:rPr spc="-100" dirty="0"/>
              <a:t>Partitioning</a:t>
            </a:r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86332" y="1789963"/>
            <a:ext cx="5645150" cy="4486910"/>
            <a:chOff x="1086332" y="1789963"/>
            <a:chExt cx="5645150" cy="4486910"/>
          </a:xfrm>
        </p:grpSpPr>
        <p:sp>
          <p:nvSpPr>
            <p:cNvPr id="7" name="object 7"/>
            <p:cNvSpPr/>
            <p:nvPr/>
          </p:nvSpPr>
          <p:spPr>
            <a:xfrm>
              <a:off x="1089507" y="1793138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9507" y="1796185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8307" y="1796185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507" y="2113178"/>
              <a:ext cx="0" cy="4160520"/>
            </a:xfrm>
            <a:custGeom>
              <a:avLst/>
              <a:gdLst/>
              <a:ahLst/>
              <a:cxnLst/>
              <a:rect l="l" t="t" r="r" b="b"/>
              <a:pathLst>
                <a:path h="4160520">
                  <a:moveTo>
                    <a:pt x="0" y="416052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5803" y="585917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064"/>
                  </a:moveTo>
                  <a:lnTo>
                    <a:pt x="891" y="897"/>
                  </a:lnTo>
                  <a:lnTo>
                    <a:pt x="3043" y="0"/>
                  </a:lnTo>
                  <a:lnTo>
                    <a:pt x="5196" y="897"/>
                  </a:lnTo>
                  <a:lnTo>
                    <a:pt x="6087" y="3064"/>
                  </a:lnTo>
                  <a:lnTo>
                    <a:pt x="5196" y="5231"/>
                  </a:lnTo>
                  <a:lnTo>
                    <a:pt x="3043" y="6129"/>
                  </a:lnTo>
                  <a:lnTo>
                    <a:pt x="891" y="5231"/>
                  </a:lnTo>
                  <a:lnTo>
                    <a:pt x="0" y="3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8407" y="2615019"/>
              <a:ext cx="306705" cy="309245"/>
            </a:xfrm>
            <a:custGeom>
              <a:avLst/>
              <a:gdLst/>
              <a:ahLst/>
              <a:cxnLst/>
              <a:rect l="l" t="t" r="r" b="b"/>
              <a:pathLst>
                <a:path w="306704" h="309244">
                  <a:moveTo>
                    <a:pt x="153312" y="308741"/>
                  </a:moveTo>
                  <a:lnTo>
                    <a:pt x="104872" y="300867"/>
                  </a:lnTo>
                  <a:lnTo>
                    <a:pt x="62788" y="278944"/>
                  </a:lnTo>
                  <a:lnTo>
                    <a:pt x="29594" y="245521"/>
                  </a:lnTo>
                  <a:lnTo>
                    <a:pt x="7820" y="203147"/>
                  </a:lnTo>
                  <a:lnTo>
                    <a:pt x="0" y="154370"/>
                  </a:lnTo>
                  <a:lnTo>
                    <a:pt x="7820" y="105594"/>
                  </a:lnTo>
                  <a:lnTo>
                    <a:pt x="29594" y="63220"/>
                  </a:lnTo>
                  <a:lnTo>
                    <a:pt x="62788" y="29797"/>
                  </a:lnTo>
                  <a:lnTo>
                    <a:pt x="104872" y="7874"/>
                  </a:lnTo>
                  <a:lnTo>
                    <a:pt x="153312" y="0"/>
                  </a:lnTo>
                  <a:lnTo>
                    <a:pt x="201758" y="7874"/>
                  </a:lnTo>
                  <a:lnTo>
                    <a:pt x="243845" y="29797"/>
                  </a:lnTo>
                  <a:lnTo>
                    <a:pt x="277041" y="63220"/>
                  </a:lnTo>
                  <a:lnTo>
                    <a:pt x="298816" y="105594"/>
                  </a:lnTo>
                  <a:lnTo>
                    <a:pt x="306636" y="154370"/>
                  </a:lnTo>
                  <a:lnTo>
                    <a:pt x="298816" y="203147"/>
                  </a:lnTo>
                  <a:lnTo>
                    <a:pt x="277041" y="245521"/>
                  </a:lnTo>
                  <a:lnTo>
                    <a:pt x="243845" y="278944"/>
                  </a:lnTo>
                  <a:lnTo>
                    <a:pt x="201758" y="300867"/>
                  </a:lnTo>
                  <a:lnTo>
                    <a:pt x="153312" y="30874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8407" y="2615019"/>
              <a:ext cx="306705" cy="309245"/>
            </a:xfrm>
            <a:custGeom>
              <a:avLst/>
              <a:gdLst/>
              <a:ahLst/>
              <a:cxnLst/>
              <a:rect l="l" t="t" r="r" b="b"/>
              <a:pathLst>
                <a:path w="306704" h="309244">
                  <a:moveTo>
                    <a:pt x="306636" y="154370"/>
                  </a:moveTo>
                  <a:lnTo>
                    <a:pt x="298816" y="203147"/>
                  </a:lnTo>
                  <a:lnTo>
                    <a:pt x="277041" y="245521"/>
                  </a:lnTo>
                  <a:lnTo>
                    <a:pt x="243845" y="278944"/>
                  </a:lnTo>
                  <a:lnTo>
                    <a:pt x="201758" y="300867"/>
                  </a:lnTo>
                  <a:lnTo>
                    <a:pt x="153312" y="308741"/>
                  </a:lnTo>
                  <a:lnTo>
                    <a:pt x="104872" y="300867"/>
                  </a:lnTo>
                  <a:lnTo>
                    <a:pt x="62788" y="278944"/>
                  </a:lnTo>
                  <a:lnTo>
                    <a:pt x="29594" y="245521"/>
                  </a:lnTo>
                  <a:lnTo>
                    <a:pt x="7820" y="203147"/>
                  </a:lnTo>
                  <a:lnTo>
                    <a:pt x="0" y="154370"/>
                  </a:lnTo>
                  <a:lnTo>
                    <a:pt x="7820" y="105594"/>
                  </a:lnTo>
                  <a:lnTo>
                    <a:pt x="29594" y="63220"/>
                  </a:lnTo>
                  <a:lnTo>
                    <a:pt x="62788" y="29797"/>
                  </a:lnTo>
                  <a:lnTo>
                    <a:pt x="104872" y="7874"/>
                  </a:lnTo>
                  <a:lnTo>
                    <a:pt x="153312" y="0"/>
                  </a:lnTo>
                  <a:lnTo>
                    <a:pt x="201758" y="7874"/>
                  </a:lnTo>
                  <a:lnTo>
                    <a:pt x="243845" y="29797"/>
                  </a:lnTo>
                  <a:lnTo>
                    <a:pt x="277041" y="63220"/>
                  </a:lnTo>
                  <a:lnTo>
                    <a:pt x="298816" y="105594"/>
                  </a:lnTo>
                  <a:lnTo>
                    <a:pt x="306636" y="154370"/>
                  </a:lnTo>
                </a:path>
              </a:pathLst>
            </a:custGeom>
            <a:ln w="5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6197" y="4087060"/>
              <a:ext cx="646430" cy="220979"/>
            </a:xfrm>
            <a:custGeom>
              <a:avLst/>
              <a:gdLst/>
              <a:ahLst/>
              <a:cxnLst/>
              <a:rect l="l" t="t" r="r" b="b"/>
              <a:pathLst>
                <a:path w="646429" h="220979">
                  <a:moveTo>
                    <a:pt x="323065" y="220520"/>
                  </a:moveTo>
                  <a:lnTo>
                    <a:pt x="257982" y="218279"/>
                  </a:lnTo>
                  <a:lnTo>
                    <a:pt x="197351" y="211852"/>
                  </a:lnTo>
                  <a:lnTo>
                    <a:pt x="142475" y="201683"/>
                  </a:lnTo>
                  <a:lnTo>
                    <a:pt x="94657" y="188216"/>
                  </a:lnTo>
                  <a:lnTo>
                    <a:pt x="55198" y="171897"/>
                  </a:lnTo>
                  <a:lnTo>
                    <a:pt x="6567" y="132478"/>
                  </a:lnTo>
                  <a:lnTo>
                    <a:pt x="0" y="110266"/>
                  </a:lnTo>
                  <a:lnTo>
                    <a:pt x="6567" y="88051"/>
                  </a:lnTo>
                  <a:lnTo>
                    <a:pt x="55198" y="48626"/>
                  </a:lnTo>
                  <a:lnTo>
                    <a:pt x="94657" y="32305"/>
                  </a:lnTo>
                  <a:lnTo>
                    <a:pt x="142475" y="18838"/>
                  </a:lnTo>
                  <a:lnTo>
                    <a:pt x="197351" y="8668"/>
                  </a:lnTo>
                  <a:lnTo>
                    <a:pt x="257982" y="2241"/>
                  </a:lnTo>
                  <a:lnTo>
                    <a:pt x="323065" y="0"/>
                  </a:lnTo>
                  <a:lnTo>
                    <a:pt x="388148" y="2241"/>
                  </a:lnTo>
                  <a:lnTo>
                    <a:pt x="448779" y="8668"/>
                  </a:lnTo>
                  <a:lnTo>
                    <a:pt x="503654" y="18838"/>
                  </a:lnTo>
                  <a:lnTo>
                    <a:pt x="551473" y="32305"/>
                  </a:lnTo>
                  <a:lnTo>
                    <a:pt x="590932" y="48626"/>
                  </a:lnTo>
                  <a:lnTo>
                    <a:pt x="639563" y="88051"/>
                  </a:lnTo>
                  <a:lnTo>
                    <a:pt x="646130" y="110266"/>
                  </a:lnTo>
                  <a:lnTo>
                    <a:pt x="639563" y="132478"/>
                  </a:lnTo>
                  <a:lnTo>
                    <a:pt x="590932" y="171897"/>
                  </a:lnTo>
                  <a:lnTo>
                    <a:pt x="551473" y="188216"/>
                  </a:lnTo>
                  <a:lnTo>
                    <a:pt x="503654" y="201683"/>
                  </a:lnTo>
                  <a:lnTo>
                    <a:pt x="448779" y="211852"/>
                  </a:lnTo>
                  <a:lnTo>
                    <a:pt x="388148" y="218279"/>
                  </a:lnTo>
                  <a:lnTo>
                    <a:pt x="323065" y="22052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6197" y="4087060"/>
              <a:ext cx="646430" cy="220979"/>
            </a:xfrm>
            <a:custGeom>
              <a:avLst/>
              <a:gdLst/>
              <a:ahLst/>
              <a:cxnLst/>
              <a:rect l="l" t="t" r="r" b="b"/>
              <a:pathLst>
                <a:path w="646429" h="220979">
                  <a:moveTo>
                    <a:pt x="646130" y="110266"/>
                  </a:moveTo>
                  <a:lnTo>
                    <a:pt x="620729" y="153169"/>
                  </a:lnTo>
                  <a:lnTo>
                    <a:pt x="551473" y="188216"/>
                  </a:lnTo>
                  <a:lnTo>
                    <a:pt x="503654" y="201683"/>
                  </a:lnTo>
                  <a:lnTo>
                    <a:pt x="448779" y="211852"/>
                  </a:lnTo>
                  <a:lnTo>
                    <a:pt x="388148" y="218279"/>
                  </a:lnTo>
                  <a:lnTo>
                    <a:pt x="323065" y="220520"/>
                  </a:lnTo>
                  <a:lnTo>
                    <a:pt x="257982" y="218279"/>
                  </a:lnTo>
                  <a:lnTo>
                    <a:pt x="197351" y="211852"/>
                  </a:lnTo>
                  <a:lnTo>
                    <a:pt x="142475" y="201683"/>
                  </a:lnTo>
                  <a:lnTo>
                    <a:pt x="94657" y="188216"/>
                  </a:lnTo>
                  <a:lnTo>
                    <a:pt x="55198" y="171897"/>
                  </a:lnTo>
                  <a:lnTo>
                    <a:pt x="6567" y="132478"/>
                  </a:lnTo>
                  <a:lnTo>
                    <a:pt x="0" y="110266"/>
                  </a:lnTo>
                  <a:lnTo>
                    <a:pt x="6567" y="88051"/>
                  </a:lnTo>
                  <a:lnTo>
                    <a:pt x="55198" y="48626"/>
                  </a:lnTo>
                  <a:lnTo>
                    <a:pt x="94657" y="32305"/>
                  </a:lnTo>
                  <a:lnTo>
                    <a:pt x="142475" y="18838"/>
                  </a:lnTo>
                  <a:lnTo>
                    <a:pt x="197351" y="8668"/>
                  </a:lnTo>
                  <a:lnTo>
                    <a:pt x="257982" y="2241"/>
                  </a:lnTo>
                  <a:lnTo>
                    <a:pt x="323065" y="0"/>
                  </a:lnTo>
                  <a:lnTo>
                    <a:pt x="388148" y="2241"/>
                  </a:lnTo>
                  <a:lnTo>
                    <a:pt x="448779" y="8668"/>
                  </a:lnTo>
                  <a:lnTo>
                    <a:pt x="503654" y="18838"/>
                  </a:lnTo>
                  <a:lnTo>
                    <a:pt x="551473" y="32305"/>
                  </a:lnTo>
                  <a:lnTo>
                    <a:pt x="590932" y="48626"/>
                  </a:lnTo>
                  <a:lnTo>
                    <a:pt x="639563" y="88051"/>
                  </a:lnTo>
                  <a:lnTo>
                    <a:pt x="646130" y="110266"/>
                  </a:lnTo>
                </a:path>
              </a:pathLst>
            </a:custGeom>
            <a:ln w="11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3425" y="2615019"/>
              <a:ext cx="306705" cy="309245"/>
            </a:xfrm>
            <a:custGeom>
              <a:avLst/>
              <a:gdLst/>
              <a:ahLst/>
              <a:cxnLst/>
              <a:rect l="l" t="t" r="r" b="b"/>
              <a:pathLst>
                <a:path w="306704" h="309244">
                  <a:moveTo>
                    <a:pt x="153324" y="308741"/>
                  </a:moveTo>
                  <a:lnTo>
                    <a:pt x="104878" y="300867"/>
                  </a:lnTo>
                  <a:lnTo>
                    <a:pt x="62791" y="278944"/>
                  </a:lnTo>
                  <a:lnTo>
                    <a:pt x="29595" y="245521"/>
                  </a:lnTo>
                  <a:lnTo>
                    <a:pt x="7820" y="203147"/>
                  </a:lnTo>
                  <a:lnTo>
                    <a:pt x="0" y="154370"/>
                  </a:lnTo>
                  <a:lnTo>
                    <a:pt x="7820" y="105594"/>
                  </a:lnTo>
                  <a:lnTo>
                    <a:pt x="29595" y="63220"/>
                  </a:lnTo>
                  <a:lnTo>
                    <a:pt x="62791" y="29797"/>
                  </a:lnTo>
                  <a:lnTo>
                    <a:pt x="104878" y="7874"/>
                  </a:lnTo>
                  <a:lnTo>
                    <a:pt x="153324" y="0"/>
                  </a:lnTo>
                  <a:lnTo>
                    <a:pt x="201769" y="7874"/>
                  </a:lnTo>
                  <a:lnTo>
                    <a:pt x="243853" y="29797"/>
                  </a:lnTo>
                  <a:lnTo>
                    <a:pt x="277046" y="63220"/>
                  </a:lnTo>
                  <a:lnTo>
                    <a:pt x="298817" y="105594"/>
                  </a:lnTo>
                  <a:lnTo>
                    <a:pt x="306636" y="154370"/>
                  </a:lnTo>
                  <a:lnTo>
                    <a:pt x="298817" y="203147"/>
                  </a:lnTo>
                  <a:lnTo>
                    <a:pt x="277046" y="245521"/>
                  </a:lnTo>
                  <a:lnTo>
                    <a:pt x="243853" y="278944"/>
                  </a:lnTo>
                  <a:lnTo>
                    <a:pt x="201769" y="300867"/>
                  </a:lnTo>
                  <a:lnTo>
                    <a:pt x="153324" y="30874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3379" y="2107815"/>
              <a:ext cx="4162425" cy="1494155"/>
            </a:xfrm>
            <a:custGeom>
              <a:avLst/>
              <a:gdLst/>
              <a:ahLst/>
              <a:cxnLst/>
              <a:rect l="l" t="t" r="r" b="b"/>
              <a:pathLst>
                <a:path w="4162425" h="1494154">
                  <a:moveTo>
                    <a:pt x="3876682" y="661574"/>
                  </a:moveTo>
                  <a:lnTo>
                    <a:pt x="3868863" y="710351"/>
                  </a:lnTo>
                  <a:lnTo>
                    <a:pt x="3847091" y="752725"/>
                  </a:lnTo>
                  <a:lnTo>
                    <a:pt x="3813899" y="786148"/>
                  </a:lnTo>
                  <a:lnTo>
                    <a:pt x="3771815" y="808071"/>
                  </a:lnTo>
                  <a:lnTo>
                    <a:pt x="3723370" y="815945"/>
                  </a:lnTo>
                  <a:lnTo>
                    <a:pt x="3674924" y="808071"/>
                  </a:lnTo>
                  <a:lnTo>
                    <a:pt x="3632837" y="786148"/>
                  </a:lnTo>
                  <a:lnTo>
                    <a:pt x="3599640" y="752725"/>
                  </a:lnTo>
                  <a:lnTo>
                    <a:pt x="3577866" y="710351"/>
                  </a:lnTo>
                  <a:lnTo>
                    <a:pt x="3570045" y="661574"/>
                  </a:lnTo>
                  <a:lnTo>
                    <a:pt x="3577866" y="612798"/>
                  </a:lnTo>
                  <a:lnTo>
                    <a:pt x="3599640" y="570424"/>
                  </a:lnTo>
                  <a:lnTo>
                    <a:pt x="3632837" y="537001"/>
                  </a:lnTo>
                  <a:lnTo>
                    <a:pt x="3674924" y="515078"/>
                  </a:lnTo>
                  <a:lnTo>
                    <a:pt x="3723370" y="507204"/>
                  </a:lnTo>
                  <a:lnTo>
                    <a:pt x="3771815" y="515078"/>
                  </a:lnTo>
                  <a:lnTo>
                    <a:pt x="3813899" y="537001"/>
                  </a:lnTo>
                  <a:lnTo>
                    <a:pt x="3847091" y="570424"/>
                  </a:lnTo>
                  <a:lnTo>
                    <a:pt x="3868863" y="612798"/>
                  </a:lnTo>
                  <a:lnTo>
                    <a:pt x="3876682" y="661574"/>
                  </a:lnTo>
                </a:path>
                <a:path w="4162425" h="1494154">
                  <a:moveTo>
                    <a:pt x="1970616" y="1053223"/>
                  </a:moveTo>
                  <a:lnTo>
                    <a:pt x="1910782" y="1081044"/>
                  </a:lnTo>
                  <a:lnTo>
                    <a:pt x="1867551" y="1088740"/>
                  </a:lnTo>
                  <a:lnTo>
                    <a:pt x="1814745" y="1095388"/>
                  </a:lnTo>
                  <a:lnTo>
                    <a:pt x="1753603" y="1100830"/>
                  </a:lnTo>
                  <a:lnTo>
                    <a:pt x="1685365" y="1104911"/>
                  </a:lnTo>
                  <a:lnTo>
                    <a:pt x="1611272" y="1107474"/>
                  </a:lnTo>
                  <a:lnTo>
                    <a:pt x="1532563" y="1108363"/>
                  </a:lnTo>
                  <a:lnTo>
                    <a:pt x="1453854" y="1107474"/>
                  </a:lnTo>
                  <a:lnTo>
                    <a:pt x="1379760" y="1104911"/>
                  </a:lnTo>
                  <a:lnTo>
                    <a:pt x="1311520" y="1100830"/>
                  </a:lnTo>
                  <a:lnTo>
                    <a:pt x="1250376" y="1095388"/>
                  </a:lnTo>
                  <a:lnTo>
                    <a:pt x="1197568" y="1088740"/>
                  </a:lnTo>
                  <a:lnTo>
                    <a:pt x="1154335" y="1081044"/>
                  </a:lnTo>
                  <a:lnTo>
                    <a:pt x="1101560" y="1063129"/>
                  </a:lnTo>
                  <a:lnTo>
                    <a:pt x="1094498" y="1053223"/>
                  </a:lnTo>
                  <a:lnTo>
                    <a:pt x="1101560" y="1043318"/>
                  </a:lnTo>
                  <a:lnTo>
                    <a:pt x="1154335" y="1025406"/>
                  </a:lnTo>
                  <a:lnTo>
                    <a:pt x="1197568" y="1017712"/>
                  </a:lnTo>
                  <a:lnTo>
                    <a:pt x="1250376" y="1011066"/>
                  </a:lnTo>
                  <a:lnTo>
                    <a:pt x="1311520" y="1005626"/>
                  </a:lnTo>
                  <a:lnTo>
                    <a:pt x="1379760" y="1001547"/>
                  </a:lnTo>
                  <a:lnTo>
                    <a:pt x="1453854" y="998985"/>
                  </a:lnTo>
                  <a:lnTo>
                    <a:pt x="1532563" y="998096"/>
                  </a:lnTo>
                  <a:lnTo>
                    <a:pt x="1611272" y="998985"/>
                  </a:lnTo>
                  <a:lnTo>
                    <a:pt x="1685365" y="1001547"/>
                  </a:lnTo>
                  <a:lnTo>
                    <a:pt x="1753603" y="1005626"/>
                  </a:lnTo>
                  <a:lnTo>
                    <a:pt x="1814745" y="1011066"/>
                  </a:lnTo>
                  <a:lnTo>
                    <a:pt x="1867551" y="1017712"/>
                  </a:lnTo>
                  <a:lnTo>
                    <a:pt x="1910782" y="1025406"/>
                  </a:lnTo>
                  <a:lnTo>
                    <a:pt x="1963554" y="1043318"/>
                  </a:lnTo>
                  <a:lnTo>
                    <a:pt x="1970616" y="1053223"/>
                  </a:lnTo>
                </a:path>
                <a:path w="4162425" h="1494154">
                  <a:moveTo>
                    <a:pt x="591617" y="661574"/>
                  </a:moveTo>
                  <a:lnTo>
                    <a:pt x="583797" y="710351"/>
                  </a:lnTo>
                  <a:lnTo>
                    <a:pt x="562022" y="752725"/>
                  </a:lnTo>
                  <a:lnTo>
                    <a:pt x="528826" y="786148"/>
                  </a:lnTo>
                  <a:lnTo>
                    <a:pt x="486739" y="808071"/>
                  </a:lnTo>
                  <a:lnTo>
                    <a:pt x="438293" y="815945"/>
                  </a:lnTo>
                  <a:lnTo>
                    <a:pt x="389853" y="808071"/>
                  </a:lnTo>
                  <a:lnTo>
                    <a:pt x="347769" y="786148"/>
                  </a:lnTo>
                  <a:lnTo>
                    <a:pt x="314575" y="752725"/>
                  </a:lnTo>
                  <a:lnTo>
                    <a:pt x="292801" y="710351"/>
                  </a:lnTo>
                  <a:lnTo>
                    <a:pt x="284980" y="661574"/>
                  </a:lnTo>
                  <a:lnTo>
                    <a:pt x="292801" y="612798"/>
                  </a:lnTo>
                  <a:lnTo>
                    <a:pt x="314575" y="570424"/>
                  </a:lnTo>
                  <a:lnTo>
                    <a:pt x="347769" y="537001"/>
                  </a:lnTo>
                  <a:lnTo>
                    <a:pt x="389853" y="515078"/>
                  </a:lnTo>
                  <a:lnTo>
                    <a:pt x="438293" y="507204"/>
                  </a:lnTo>
                  <a:lnTo>
                    <a:pt x="486739" y="515078"/>
                  </a:lnTo>
                  <a:lnTo>
                    <a:pt x="528826" y="537001"/>
                  </a:lnTo>
                  <a:lnTo>
                    <a:pt x="562022" y="570424"/>
                  </a:lnTo>
                  <a:lnTo>
                    <a:pt x="583797" y="612798"/>
                  </a:lnTo>
                  <a:lnTo>
                    <a:pt x="591617" y="661574"/>
                  </a:lnTo>
                </a:path>
                <a:path w="4162425" h="1494154">
                  <a:moveTo>
                    <a:pt x="1686635" y="666901"/>
                  </a:moveTo>
                  <a:lnTo>
                    <a:pt x="1678815" y="715678"/>
                  </a:lnTo>
                  <a:lnTo>
                    <a:pt x="1657044" y="758052"/>
                  </a:lnTo>
                  <a:lnTo>
                    <a:pt x="1623851" y="791475"/>
                  </a:lnTo>
                  <a:lnTo>
                    <a:pt x="1581767" y="813398"/>
                  </a:lnTo>
                  <a:lnTo>
                    <a:pt x="1533323" y="821272"/>
                  </a:lnTo>
                  <a:lnTo>
                    <a:pt x="1484877" y="813398"/>
                  </a:lnTo>
                  <a:lnTo>
                    <a:pt x="1442789" y="791475"/>
                  </a:lnTo>
                  <a:lnTo>
                    <a:pt x="1409593" y="758052"/>
                  </a:lnTo>
                  <a:lnTo>
                    <a:pt x="1387819" y="715678"/>
                  </a:lnTo>
                  <a:lnTo>
                    <a:pt x="1379998" y="666901"/>
                  </a:lnTo>
                  <a:lnTo>
                    <a:pt x="1387819" y="618131"/>
                  </a:lnTo>
                  <a:lnTo>
                    <a:pt x="1409593" y="575760"/>
                  </a:lnTo>
                  <a:lnTo>
                    <a:pt x="1442789" y="542339"/>
                  </a:lnTo>
                  <a:lnTo>
                    <a:pt x="1484877" y="520417"/>
                  </a:lnTo>
                  <a:lnTo>
                    <a:pt x="1533323" y="512543"/>
                  </a:lnTo>
                  <a:lnTo>
                    <a:pt x="1581767" y="520417"/>
                  </a:lnTo>
                  <a:lnTo>
                    <a:pt x="1623851" y="542339"/>
                  </a:lnTo>
                  <a:lnTo>
                    <a:pt x="1657044" y="575760"/>
                  </a:lnTo>
                  <a:lnTo>
                    <a:pt x="1678815" y="618131"/>
                  </a:lnTo>
                  <a:lnTo>
                    <a:pt x="1686635" y="666901"/>
                  </a:lnTo>
                </a:path>
                <a:path w="4162425" h="1494154">
                  <a:moveTo>
                    <a:pt x="3066405" y="1047132"/>
                  </a:moveTo>
                  <a:lnTo>
                    <a:pt x="3006568" y="1074949"/>
                  </a:lnTo>
                  <a:lnTo>
                    <a:pt x="2963336" y="1082643"/>
                  </a:lnTo>
                  <a:lnTo>
                    <a:pt x="2910527" y="1089289"/>
                  </a:lnTo>
                  <a:lnTo>
                    <a:pt x="2849383" y="1094729"/>
                  </a:lnTo>
                  <a:lnTo>
                    <a:pt x="2781143" y="1098808"/>
                  </a:lnTo>
                  <a:lnTo>
                    <a:pt x="2707049" y="1101370"/>
                  </a:lnTo>
                  <a:lnTo>
                    <a:pt x="2628340" y="1102259"/>
                  </a:lnTo>
                  <a:lnTo>
                    <a:pt x="2549631" y="1101370"/>
                  </a:lnTo>
                  <a:lnTo>
                    <a:pt x="2475538" y="1098808"/>
                  </a:lnTo>
                  <a:lnTo>
                    <a:pt x="2407300" y="1094729"/>
                  </a:lnTo>
                  <a:lnTo>
                    <a:pt x="2346158" y="1089289"/>
                  </a:lnTo>
                  <a:lnTo>
                    <a:pt x="2293352" y="1082643"/>
                  </a:lnTo>
                  <a:lnTo>
                    <a:pt x="2250121" y="1074949"/>
                  </a:lnTo>
                  <a:lnTo>
                    <a:pt x="2197349" y="1057037"/>
                  </a:lnTo>
                  <a:lnTo>
                    <a:pt x="2190287" y="1047132"/>
                  </a:lnTo>
                  <a:lnTo>
                    <a:pt x="2197349" y="1037227"/>
                  </a:lnTo>
                  <a:lnTo>
                    <a:pt x="2250121" y="1019315"/>
                  </a:lnTo>
                  <a:lnTo>
                    <a:pt x="2293352" y="1011621"/>
                  </a:lnTo>
                  <a:lnTo>
                    <a:pt x="2346158" y="1004975"/>
                  </a:lnTo>
                  <a:lnTo>
                    <a:pt x="2407300" y="999535"/>
                  </a:lnTo>
                  <a:lnTo>
                    <a:pt x="2475538" y="995456"/>
                  </a:lnTo>
                  <a:lnTo>
                    <a:pt x="2549631" y="992894"/>
                  </a:lnTo>
                  <a:lnTo>
                    <a:pt x="2628340" y="992005"/>
                  </a:lnTo>
                  <a:lnTo>
                    <a:pt x="2707049" y="992894"/>
                  </a:lnTo>
                  <a:lnTo>
                    <a:pt x="2781143" y="995456"/>
                  </a:lnTo>
                  <a:lnTo>
                    <a:pt x="2849383" y="999535"/>
                  </a:lnTo>
                  <a:lnTo>
                    <a:pt x="2910527" y="1004975"/>
                  </a:lnTo>
                  <a:lnTo>
                    <a:pt x="2963336" y="1011621"/>
                  </a:lnTo>
                  <a:lnTo>
                    <a:pt x="3006568" y="1019315"/>
                  </a:lnTo>
                  <a:lnTo>
                    <a:pt x="3059343" y="1037227"/>
                  </a:lnTo>
                  <a:lnTo>
                    <a:pt x="3066405" y="1047132"/>
                  </a:lnTo>
                </a:path>
                <a:path w="4162425" h="1494154">
                  <a:moveTo>
                    <a:pt x="876358" y="1047132"/>
                  </a:moveTo>
                  <a:lnTo>
                    <a:pt x="816520" y="1074949"/>
                  </a:lnTo>
                  <a:lnTo>
                    <a:pt x="773288" y="1082643"/>
                  </a:lnTo>
                  <a:lnTo>
                    <a:pt x="720480" y="1089289"/>
                  </a:lnTo>
                  <a:lnTo>
                    <a:pt x="659335" y="1094729"/>
                  </a:lnTo>
                  <a:lnTo>
                    <a:pt x="591096" y="1098808"/>
                  </a:lnTo>
                  <a:lnTo>
                    <a:pt x="517002" y="1101370"/>
                  </a:lnTo>
                  <a:lnTo>
                    <a:pt x="438293" y="1102259"/>
                  </a:lnTo>
                  <a:lnTo>
                    <a:pt x="359584" y="1101370"/>
                  </a:lnTo>
                  <a:lnTo>
                    <a:pt x="285491" y="1098808"/>
                  </a:lnTo>
                  <a:lnTo>
                    <a:pt x="217253" y="1094729"/>
                  </a:lnTo>
                  <a:lnTo>
                    <a:pt x="156111" y="1089289"/>
                  </a:lnTo>
                  <a:lnTo>
                    <a:pt x="103304" y="1082643"/>
                  </a:lnTo>
                  <a:lnTo>
                    <a:pt x="60074" y="1074949"/>
                  </a:lnTo>
                  <a:lnTo>
                    <a:pt x="7302" y="1057037"/>
                  </a:lnTo>
                  <a:lnTo>
                    <a:pt x="240" y="1047132"/>
                  </a:lnTo>
                  <a:lnTo>
                    <a:pt x="7302" y="1037227"/>
                  </a:lnTo>
                  <a:lnTo>
                    <a:pt x="60074" y="1019315"/>
                  </a:lnTo>
                  <a:lnTo>
                    <a:pt x="103304" y="1011621"/>
                  </a:lnTo>
                  <a:lnTo>
                    <a:pt x="156111" y="1004975"/>
                  </a:lnTo>
                  <a:lnTo>
                    <a:pt x="217253" y="999535"/>
                  </a:lnTo>
                  <a:lnTo>
                    <a:pt x="285491" y="995456"/>
                  </a:lnTo>
                  <a:lnTo>
                    <a:pt x="359584" y="992894"/>
                  </a:lnTo>
                  <a:lnTo>
                    <a:pt x="438293" y="992005"/>
                  </a:lnTo>
                  <a:lnTo>
                    <a:pt x="517002" y="992894"/>
                  </a:lnTo>
                  <a:lnTo>
                    <a:pt x="591096" y="995456"/>
                  </a:lnTo>
                  <a:lnTo>
                    <a:pt x="659335" y="999535"/>
                  </a:lnTo>
                  <a:lnTo>
                    <a:pt x="720480" y="1004975"/>
                  </a:lnTo>
                  <a:lnTo>
                    <a:pt x="773288" y="1011621"/>
                  </a:lnTo>
                  <a:lnTo>
                    <a:pt x="816520" y="1019315"/>
                  </a:lnTo>
                  <a:lnTo>
                    <a:pt x="869296" y="1037227"/>
                  </a:lnTo>
                  <a:lnTo>
                    <a:pt x="876358" y="1047132"/>
                  </a:lnTo>
                </a:path>
                <a:path w="4162425" h="1494154">
                  <a:moveTo>
                    <a:pt x="4162182" y="1047132"/>
                  </a:moveTo>
                  <a:lnTo>
                    <a:pt x="4102348" y="1074949"/>
                  </a:lnTo>
                  <a:lnTo>
                    <a:pt x="4059118" y="1082643"/>
                  </a:lnTo>
                  <a:lnTo>
                    <a:pt x="4006311" y="1089289"/>
                  </a:lnTo>
                  <a:lnTo>
                    <a:pt x="3945169" y="1094729"/>
                  </a:lnTo>
                  <a:lnTo>
                    <a:pt x="3876931" y="1098808"/>
                  </a:lnTo>
                  <a:lnTo>
                    <a:pt x="3802838" y="1101370"/>
                  </a:lnTo>
                  <a:lnTo>
                    <a:pt x="3724129" y="1102259"/>
                  </a:lnTo>
                  <a:lnTo>
                    <a:pt x="3645421" y="1101370"/>
                  </a:lnTo>
                  <a:lnTo>
                    <a:pt x="3571328" y="1098808"/>
                  </a:lnTo>
                  <a:lnTo>
                    <a:pt x="3503090" y="1094729"/>
                  </a:lnTo>
                  <a:lnTo>
                    <a:pt x="3441948" y="1089289"/>
                  </a:lnTo>
                  <a:lnTo>
                    <a:pt x="3389141" y="1082643"/>
                  </a:lnTo>
                  <a:lnTo>
                    <a:pt x="3345911" y="1074949"/>
                  </a:lnTo>
                  <a:lnTo>
                    <a:pt x="3293139" y="1057037"/>
                  </a:lnTo>
                  <a:lnTo>
                    <a:pt x="3286077" y="1047132"/>
                  </a:lnTo>
                  <a:lnTo>
                    <a:pt x="3293139" y="1037227"/>
                  </a:lnTo>
                  <a:lnTo>
                    <a:pt x="3345911" y="1019315"/>
                  </a:lnTo>
                  <a:lnTo>
                    <a:pt x="3389141" y="1011621"/>
                  </a:lnTo>
                  <a:lnTo>
                    <a:pt x="3441948" y="1004975"/>
                  </a:lnTo>
                  <a:lnTo>
                    <a:pt x="3503090" y="999535"/>
                  </a:lnTo>
                  <a:lnTo>
                    <a:pt x="3571328" y="995456"/>
                  </a:lnTo>
                  <a:lnTo>
                    <a:pt x="3645421" y="992894"/>
                  </a:lnTo>
                  <a:lnTo>
                    <a:pt x="3724129" y="992005"/>
                  </a:lnTo>
                  <a:lnTo>
                    <a:pt x="3802838" y="992894"/>
                  </a:lnTo>
                  <a:lnTo>
                    <a:pt x="3876931" y="995456"/>
                  </a:lnTo>
                  <a:lnTo>
                    <a:pt x="3945169" y="999535"/>
                  </a:lnTo>
                  <a:lnTo>
                    <a:pt x="4006311" y="1004975"/>
                  </a:lnTo>
                  <a:lnTo>
                    <a:pt x="4059118" y="1011621"/>
                  </a:lnTo>
                  <a:lnTo>
                    <a:pt x="4102348" y="1019315"/>
                  </a:lnTo>
                  <a:lnTo>
                    <a:pt x="4155120" y="1037227"/>
                  </a:lnTo>
                  <a:lnTo>
                    <a:pt x="4162182" y="1047132"/>
                  </a:lnTo>
                </a:path>
                <a:path w="4162425" h="1494154">
                  <a:moveTo>
                    <a:pt x="38324" y="0"/>
                  </a:moveTo>
                  <a:lnTo>
                    <a:pt x="23403" y="3033"/>
                  </a:lnTo>
                  <a:lnTo>
                    <a:pt x="11221" y="11304"/>
                  </a:lnTo>
                  <a:lnTo>
                    <a:pt x="3010" y="23573"/>
                  </a:lnTo>
                  <a:lnTo>
                    <a:pt x="0" y="38599"/>
                  </a:lnTo>
                  <a:lnTo>
                    <a:pt x="0" y="292201"/>
                  </a:lnTo>
                  <a:lnTo>
                    <a:pt x="3010" y="307218"/>
                  </a:lnTo>
                  <a:lnTo>
                    <a:pt x="11221" y="319484"/>
                  </a:lnTo>
                  <a:lnTo>
                    <a:pt x="23403" y="327754"/>
                  </a:lnTo>
                  <a:lnTo>
                    <a:pt x="38324" y="330787"/>
                  </a:lnTo>
                  <a:lnTo>
                    <a:pt x="4123212" y="330787"/>
                  </a:lnTo>
                  <a:lnTo>
                    <a:pt x="4138135" y="327754"/>
                  </a:lnTo>
                  <a:lnTo>
                    <a:pt x="4150321" y="319484"/>
                  </a:lnTo>
                  <a:lnTo>
                    <a:pt x="4158537" y="307218"/>
                  </a:lnTo>
                  <a:lnTo>
                    <a:pt x="4161549" y="292201"/>
                  </a:lnTo>
                  <a:lnTo>
                    <a:pt x="4161549" y="38599"/>
                  </a:lnTo>
                  <a:lnTo>
                    <a:pt x="4158537" y="23573"/>
                  </a:lnTo>
                  <a:lnTo>
                    <a:pt x="4150321" y="11304"/>
                  </a:lnTo>
                  <a:lnTo>
                    <a:pt x="4138135" y="3033"/>
                  </a:lnTo>
                  <a:lnTo>
                    <a:pt x="4123212" y="0"/>
                  </a:lnTo>
                  <a:lnTo>
                    <a:pt x="38324" y="0"/>
                  </a:lnTo>
                  <a:close/>
                </a:path>
                <a:path w="4162425" h="1494154">
                  <a:moveTo>
                    <a:pt x="0" y="1047489"/>
                  </a:moveTo>
                  <a:lnTo>
                    <a:pt x="0" y="1488543"/>
                  </a:lnTo>
                </a:path>
                <a:path w="4162425" h="1494154">
                  <a:moveTo>
                    <a:pt x="876105" y="1047489"/>
                  </a:moveTo>
                  <a:lnTo>
                    <a:pt x="876105" y="1488543"/>
                  </a:lnTo>
                </a:path>
                <a:path w="4162425" h="1494154">
                  <a:moveTo>
                    <a:pt x="443532" y="815945"/>
                  </a:moveTo>
                  <a:lnTo>
                    <a:pt x="443532" y="1047489"/>
                  </a:lnTo>
                </a:path>
                <a:path w="4162425" h="1494154">
                  <a:moveTo>
                    <a:pt x="438052" y="507204"/>
                  </a:moveTo>
                  <a:lnTo>
                    <a:pt x="438052" y="330787"/>
                  </a:lnTo>
                </a:path>
                <a:path w="4162425" h="1494154">
                  <a:moveTo>
                    <a:pt x="1095143" y="1053007"/>
                  </a:moveTo>
                  <a:lnTo>
                    <a:pt x="1095143" y="1494048"/>
                  </a:lnTo>
                </a:path>
                <a:path w="4162425" h="1494154">
                  <a:moveTo>
                    <a:pt x="1971261" y="1053007"/>
                  </a:moveTo>
                  <a:lnTo>
                    <a:pt x="1971261" y="1494048"/>
                  </a:lnTo>
                </a:path>
                <a:path w="4162425" h="1494154">
                  <a:moveTo>
                    <a:pt x="1538676" y="821450"/>
                  </a:moveTo>
                  <a:lnTo>
                    <a:pt x="1538676" y="1053007"/>
                  </a:lnTo>
                </a:path>
                <a:path w="4162425" h="1494154">
                  <a:moveTo>
                    <a:pt x="1533196" y="512721"/>
                  </a:moveTo>
                  <a:lnTo>
                    <a:pt x="1533196" y="336305"/>
                  </a:lnTo>
                </a:path>
                <a:path w="4162425" h="1494154">
                  <a:moveTo>
                    <a:pt x="2190287" y="1047489"/>
                  </a:moveTo>
                  <a:lnTo>
                    <a:pt x="2190287" y="1488543"/>
                  </a:lnTo>
                </a:path>
                <a:path w="4162425" h="1494154">
                  <a:moveTo>
                    <a:pt x="3066405" y="1047489"/>
                  </a:moveTo>
                  <a:lnTo>
                    <a:pt x="3066405" y="1488543"/>
                  </a:lnTo>
                </a:path>
                <a:path w="4162425" h="1494154">
                  <a:moveTo>
                    <a:pt x="2633820" y="815945"/>
                  </a:moveTo>
                  <a:lnTo>
                    <a:pt x="2633820" y="1047489"/>
                  </a:lnTo>
                </a:path>
                <a:path w="4162425" h="1494154">
                  <a:moveTo>
                    <a:pt x="2628340" y="507204"/>
                  </a:moveTo>
                  <a:lnTo>
                    <a:pt x="2628340" y="330787"/>
                  </a:lnTo>
                </a:path>
                <a:path w="4162425" h="1494154">
                  <a:moveTo>
                    <a:pt x="3285431" y="1047489"/>
                  </a:moveTo>
                  <a:lnTo>
                    <a:pt x="3285431" y="1488543"/>
                  </a:lnTo>
                </a:path>
                <a:path w="4162425" h="1494154">
                  <a:moveTo>
                    <a:pt x="4161549" y="1047489"/>
                  </a:moveTo>
                  <a:lnTo>
                    <a:pt x="4161549" y="1488543"/>
                  </a:lnTo>
                </a:path>
                <a:path w="4162425" h="1494154">
                  <a:moveTo>
                    <a:pt x="3728964" y="815945"/>
                  </a:moveTo>
                  <a:lnTo>
                    <a:pt x="3728964" y="1047489"/>
                  </a:lnTo>
                </a:path>
                <a:path w="4162425" h="1494154">
                  <a:moveTo>
                    <a:pt x="3723484" y="507204"/>
                  </a:moveTo>
                  <a:lnTo>
                    <a:pt x="3723484" y="330787"/>
                  </a:lnTo>
                </a:path>
              </a:pathLst>
            </a:custGeom>
            <a:ln w="5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42405" y="3469551"/>
              <a:ext cx="3691254" cy="1174750"/>
            </a:xfrm>
            <a:custGeom>
              <a:avLst/>
              <a:gdLst/>
              <a:ahLst/>
              <a:cxnLst/>
              <a:rect l="l" t="t" r="r" b="b"/>
              <a:pathLst>
                <a:path w="3691254" h="1174750">
                  <a:moveTo>
                    <a:pt x="1062286" y="5517"/>
                  </a:moveTo>
                  <a:lnTo>
                    <a:pt x="1111572" y="27563"/>
                  </a:lnTo>
                </a:path>
                <a:path w="3691254" h="1174750">
                  <a:moveTo>
                    <a:pt x="0" y="5517"/>
                  </a:moveTo>
                  <a:lnTo>
                    <a:pt x="43805" y="22058"/>
                  </a:lnTo>
                </a:path>
                <a:path w="3691254" h="1174750">
                  <a:moveTo>
                    <a:pt x="328545" y="5517"/>
                  </a:moveTo>
                  <a:lnTo>
                    <a:pt x="366870" y="22058"/>
                  </a:lnTo>
                </a:path>
                <a:path w="3691254" h="1174750">
                  <a:moveTo>
                    <a:pt x="2162911" y="0"/>
                  </a:moveTo>
                  <a:lnTo>
                    <a:pt x="2206716" y="22058"/>
                  </a:lnTo>
                </a:path>
                <a:path w="3691254" h="1174750">
                  <a:moveTo>
                    <a:pt x="2485976" y="0"/>
                  </a:moveTo>
                  <a:lnTo>
                    <a:pt x="2529781" y="22058"/>
                  </a:lnTo>
                </a:path>
                <a:path w="3691254" h="1174750">
                  <a:moveTo>
                    <a:pt x="3318289" y="0"/>
                  </a:moveTo>
                  <a:lnTo>
                    <a:pt x="3367574" y="22058"/>
                  </a:lnTo>
                </a:path>
                <a:path w="3691254" h="1174750">
                  <a:moveTo>
                    <a:pt x="3641354" y="0"/>
                  </a:moveTo>
                  <a:lnTo>
                    <a:pt x="3690640" y="22058"/>
                  </a:lnTo>
                </a:path>
                <a:path w="3691254" h="1174750">
                  <a:moveTo>
                    <a:pt x="1538676" y="705679"/>
                  </a:moveTo>
                  <a:lnTo>
                    <a:pt x="662559" y="148853"/>
                  </a:lnTo>
                </a:path>
                <a:path w="3691254" h="1174750">
                  <a:moveTo>
                    <a:pt x="724957" y="214582"/>
                  </a:moveTo>
                  <a:lnTo>
                    <a:pt x="662559" y="148853"/>
                  </a:lnTo>
                  <a:lnTo>
                    <a:pt x="748334" y="177295"/>
                  </a:lnTo>
                </a:path>
                <a:path w="3691254" h="1174750">
                  <a:moveTo>
                    <a:pt x="2179339" y="711184"/>
                  </a:moveTo>
                  <a:lnTo>
                    <a:pt x="3060925" y="143335"/>
                  </a:lnTo>
                </a:path>
                <a:path w="3691254" h="1174750">
                  <a:moveTo>
                    <a:pt x="2975327" y="172300"/>
                  </a:moveTo>
                  <a:lnTo>
                    <a:pt x="3060925" y="143335"/>
                  </a:lnTo>
                  <a:lnTo>
                    <a:pt x="2998932" y="209459"/>
                  </a:lnTo>
                </a:path>
                <a:path w="3691254" h="1174750">
                  <a:moveTo>
                    <a:pt x="1757703" y="617470"/>
                  </a:moveTo>
                  <a:lnTo>
                    <a:pt x="1445585" y="203980"/>
                  </a:lnTo>
                </a:path>
                <a:path w="3691254" h="1174750">
                  <a:moveTo>
                    <a:pt x="1481164" y="287562"/>
                  </a:moveTo>
                  <a:lnTo>
                    <a:pt x="1445585" y="203980"/>
                  </a:lnTo>
                  <a:lnTo>
                    <a:pt x="1516033" y="260865"/>
                  </a:lnTo>
                </a:path>
                <a:path w="3691254" h="1174750">
                  <a:moveTo>
                    <a:pt x="1976729" y="622975"/>
                  </a:moveTo>
                  <a:lnTo>
                    <a:pt x="2299807" y="203980"/>
                  </a:lnTo>
                </a:path>
                <a:path w="3691254" h="1174750">
                  <a:moveTo>
                    <a:pt x="2228777" y="260139"/>
                  </a:moveTo>
                  <a:lnTo>
                    <a:pt x="2299807" y="203980"/>
                  </a:lnTo>
                  <a:lnTo>
                    <a:pt x="2263381" y="287180"/>
                  </a:lnTo>
                </a:path>
                <a:path w="3691254" h="1174750">
                  <a:moveTo>
                    <a:pt x="1861742" y="1174283"/>
                  </a:moveTo>
                  <a:lnTo>
                    <a:pt x="1861742" y="843509"/>
                  </a:lnTo>
                </a:path>
                <a:path w="3691254" h="1174750">
                  <a:moveTo>
                    <a:pt x="1839845" y="931717"/>
                  </a:moveTo>
                  <a:lnTo>
                    <a:pt x="1861742" y="843509"/>
                  </a:lnTo>
                  <a:lnTo>
                    <a:pt x="1883651" y="931717"/>
                  </a:lnTo>
                </a:path>
                <a:path w="3691254" h="1174750">
                  <a:moveTo>
                    <a:pt x="1390832" y="11022"/>
                  </a:moveTo>
                  <a:lnTo>
                    <a:pt x="1434637" y="33081"/>
                  </a:lnTo>
                </a:path>
              </a:pathLst>
            </a:custGeom>
            <a:ln w="10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3379" y="3590841"/>
              <a:ext cx="4167504" cy="64769"/>
            </a:xfrm>
            <a:custGeom>
              <a:avLst/>
              <a:gdLst/>
              <a:ahLst/>
              <a:cxnLst/>
              <a:rect l="l" t="t" r="r" b="b"/>
              <a:pathLst>
                <a:path w="4167504" h="64770">
                  <a:moveTo>
                    <a:pt x="0" y="0"/>
                  </a:moveTo>
                  <a:lnTo>
                    <a:pt x="54753" y="16540"/>
                  </a:lnTo>
                  <a:lnTo>
                    <a:pt x="109506" y="31010"/>
                  </a:lnTo>
                  <a:lnTo>
                    <a:pt x="164260" y="41351"/>
                  </a:lnTo>
                  <a:lnTo>
                    <a:pt x="219024" y="48927"/>
                  </a:lnTo>
                  <a:lnTo>
                    <a:pt x="273779" y="55126"/>
                  </a:lnTo>
                  <a:lnTo>
                    <a:pt x="342227" y="58578"/>
                  </a:lnTo>
                  <a:lnTo>
                    <a:pt x="386719" y="58752"/>
                  </a:lnTo>
                  <a:lnTo>
                    <a:pt x="438052" y="57892"/>
                  </a:lnTo>
                  <a:lnTo>
                    <a:pt x="489556" y="56336"/>
                  </a:lnTo>
                  <a:lnTo>
                    <a:pt x="534560" y="54440"/>
                  </a:lnTo>
                  <a:lnTo>
                    <a:pt x="573062" y="52202"/>
                  </a:lnTo>
                  <a:lnTo>
                    <a:pt x="633468" y="46861"/>
                  </a:lnTo>
                  <a:lnTo>
                    <a:pt x="688227" y="41346"/>
                  </a:lnTo>
                  <a:lnTo>
                    <a:pt x="740930" y="35315"/>
                  </a:lnTo>
                  <a:lnTo>
                    <a:pt x="795683" y="25667"/>
                  </a:lnTo>
                  <a:lnTo>
                    <a:pt x="824085" y="19293"/>
                  </a:lnTo>
                  <a:lnTo>
                    <a:pt x="881585" y="5517"/>
                  </a:lnTo>
                </a:path>
                <a:path w="4167504" h="64770">
                  <a:moveTo>
                    <a:pt x="1095143" y="5517"/>
                  </a:moveTo>
                  <a:lnTo>
                    <a:pt x="1149897" y="22045"/>
                  </a:lnTo>
                  <a:lnTo>
                    <a:pt x="1204652" y="36525"/>
                  </a:lnTo>
                  <a:lnTo>
                    <a:pt x="1259416" y="46856"/>
                  </a:lnTo>
                  <a:lnTo>
                    <a:pt x="1314170" y="54438"/>
                  </a:lnTo>
                  <a:lnTo>
                    <a:pt x="1368923" y="60644"/>
                  </a:lnTo>
                  <a:lnTo>
                    <a:pt x="1437371" y="64085"/>
                  </a:lnTo>
                  <a:lnTo>
                    <a:pt x="1481863" y="64257"/>
                  </a:lnTo>
                  <a:lnTo>
                    <a:pt x="1533196" y="63397"/>
                  </a:lnTo>
                  <a:lnTo>
                    <a:pt x="1584700" y="61848"/>
                  </a:lnTo>
                  <a:lnTo>
                    <a:pt x="1629704" y="59955"/>
                  </a:lnTo>
                  <a:lnTo>
                    <a:pt x="1668206" y="57714"/>
                  </a:lnTo>
                  <a:lnTo>
                    <a:pt x="1728612" y="52372"/>
                  </a:lnTo>
                  <a:lnTo>
                    <a:pt x="1783371" y="46858"/>
                  </a:lnTo>
                  <a:lnTo>
                    <a:pt x="1836074" y="40833"/>
                  </a:lnTo>
                  <a:lnTo>
                    <a:pt x="1890832" y="31185"/>
                  </a:lnTo>
                  <a:lnTo>
                    <a:pt x="1919242" y="24810"/>
                  </a:lnTo>
                  <a:lnTo>
                    <a:pt x="1976729" y="11022"/>
                  </a:lnTo>
                </a:path>
                <a:path w="4167504" h="64770">
                  <a:moveTo>
                    <a:pt x="2190287" y="0"/>
                  </a:moveTo>
                  <a:lnTo>
                    <a:pt x="2245041" y="16540"/>
                  </a:lnTo>
                  <a:lnTo>
                    <a:pt x="2299796" y="31010"/>
                  </a:lnTo>
                  <a:lnTo>
                    <a:pt x="2354560" y="41351"/>
                  </a:lnTo>
                  <a:lnTo>
                    <a:pt x="2409314" y="48927"/>
                  </a:lnTo>
                  <a:lnTo>
                    <a:pt x="2464067" y="55126"/>
                  </a:lnTo>
                  <a:lnTo>
                    <a:pt x="2532515" y="58578"/>
                  </a:lnTo>
                  <a:lnTo>
                    <a:pt x="2577007" y="58752"/>
                  </a:lnTo>
                  <a:lnTo>
                    <a:pt x="2628340" y="57892"/>
                  </a:lnTo>
                  <a:lnTo>
                    <a:pt x="2679849" y="56336"/>
                  </a:lnTo>
                  <a:lnTo>
                    <a:pt x="2724853" y="54440"/>
                  </a:lnTo>
                  <a:lnTo>
                    <a:pt x="2763352" y="52202"/>
                  </a:lnTo>
                  <a:lnTo>
                    <a:pt x="2823756" y="46861"/>
                  </a:lnTo>
                  <a:lnTo>
                    <a:pt x="2878514" y="41346"/>
                  </a:lnTo>
                  <a:lnTo>
                    <a:pt x="2931218" y="35315"/>
                  </a:lnTo>
                  <a:lnTo>
                    <a:pt x="2985976" y="25667"/>
                  </a:lnTo>
                  <a:lnTo>
                    <a:pt x="3014386" y="19293"/>
                  </a:lnTo>
                  <a:lnTo>
                    <a:pt x="3071873" y="5517"/>
                  </a:lnTo>
                </a:path>
                <a:path w="4167504" h="64770">
                  <a:moveTo>
                    <a:pt x="3285431" y="0"/>
                  </a:moveTo>
                  <a:lnTo>
                    <a:pt x="3340185" y="16540"/>
                  </a:lnTo>
                  <a:lnTo>
                    <a:pt x="3394945" y="31010"/>
                  </a:lnTo>
                  <a:lnTo>
                    <a:pt x="3449704" y="41351"/>
                  </a:lnTo>
                  <a:lnTo>
                    <a:pt x="3504458" y="48927"/>
                  </a:lnTo>
                  <a:lnTo>
                    <a:pt x="3559211" y="55126"/>
                  </a:lnTo>
                  <a:lnTo>
                    <a:pt x="3627664" y="58578"/>
                  </a:lnTo>
                  <a:lnTo>
                    <a:pt x="3672152" y="58752"/>
                  </a:lnTo>
                  <a:lnTo>
                    <a:pt x="3723484" y="57892"/>
                  </a:lnTo>
                  <a:lnTo>
                    <a:pt x="3774994" y="56336"/>
                  </a:lnTo>
                  <a:lnTo>
                    <a:pt x="3819999" y="54440"/>
                  </a:lnTo>
                  <a:lnTo>
                    <a:pt x="3858501" y="52202"/>
                  </a:lnTo>
                  <a:lnTo>
                    <a:pt x="3918905" y="46861"/>
                  </a:lnTo>
                  <a:lnTo>
                    <a:pt x="3973659" y="41346"/>
                  </a:lnTo>
                  <a:lnTo>
                    <a:pt x="4026362" y="35315"/>
                  </a:lnTo>
                  <a:lnTo>
                    <a:pt x="4081120" y="25667"/>
                  </a:lnTo>
                  <a:lnTo>
                    <a:pt x="4109530" y="19293"/>
                  </a:lnTo>
                  <a:lnTo>
                    <a:pt x="4167017" y="5517"/>
                  </a:lnTo>
                </a:path>
              </a:pathLst>
            </a:custGeom>
            <a:ln w="5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90518" y="2171998"/>
            <a:ext cx="20269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latin typeface="Arial"/>
                <a:cs typeface="Arial"/>
              </a:rPr>
              <a:t>COMMUNICATION</a:t>
            </a:r>
            <a:r>
              <a:rPr sz="1100" b="1" spc="150" dirty="0">
                <a:latin typeface="Arial"/>
                <a:cs typeface="Arial"/>
              </a:rPr>
              <a:t>  </a:t>
            </a:r>
            <a:r>
              <a:rPr sz="1100" b="1" spc="-65" dirty="0">
                <a:latin typeface="Arial"/>
                <a:cs typeface="Arial"/>
              </a:rPr>
              <a:t>NETWORK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292" y="3368385"/>
            <a:ext cx="65722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Arial"/>
                <a:cs typeface="Arial"/>
              </a:rPr>
              <a:t>0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GPA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spc="-25" dirty="0">
                <a:latin typeface="Arial"/>
                <a:cs typeface="Arial"/>
              </a:rPr>
              <a:t>.99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75079" y="2679222"/>
            <a:ext cx="17208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0" dirty="0">
                <a:latin typeface="Arial"/>
                <a:cs typeface="Arial"/>
              </a:rPr>
              <a:t>P0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0196" y="2684740"/>
            <a:ext cx="17208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0" dirty="0">
                <a:latin typeface="Arial"/>
                <a:cs typeface="Arial"/>
              </a:rPr>
              <a:t>P1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99811" y="3373900"/>
            <a:ext cx="71183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Arial"/>
                <a:cs typeface="Arial"/>
              </a:rPr>
              <a:t>1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GPA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spc="-20" dirty="0">
                <a:latin typeface="Arial"/>
                <a:cs typeface="Arial"/>
              </a:rPr>
              <a:t>1.99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4931" y="3368381"/>
            <a:ext cx="71183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Arial"/>
                <a:cs typeface="Arial"/>
              </a:rPr>
              <a:t>2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GPA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spc="-20" dirty="0">
                <a:latin typeface="Arial"/>
                <a:cs typeface="Arial"/>
              </a:rPr>
              <a:t>2.99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57312" y="3368381"/>
            <a:ext cx="57467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Arial"/>
                <a:cs typeface="Arial"/>
              </a:rPr>
              <a:t>3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GPA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&lt;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750" b="1" spc="-50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65311" y="2679222"/>
            <a:ext cx="17208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0" dirty="0">
                <a:latin typeface="Arial"/>
                <a:cs typeface="Arial"/>
              </a:rPr>
              <a:t>P2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9922" y="2679222"/>
            <a:ext cx="17208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0" dirty="0">
                <a:latin typeface="Arial"/>
                <a:cs typeface="Arial"/>
              </a:rPr>
              <a:t>P3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9220" y="4101654"/>
            <a:ext cx="45021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latin typeface="Arial"/>
                <a:cs typeface="Arial"/>
              </a:rPr>
              <a:t>GPA </a:t>
            </a:r>
            <a:r>
              <a:rPr sz="1100" b="1" spc="-5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74891" y="4437966"/>
            <a:ext cx="85661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i="1" spc="60" dirty="0">
                <a:latin typeface="Times New Roman"/>
                <a:cs typeface="Times New Roman"/>
              </a:rPr>
              <a:t>STUDENT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984880" y="4641077"/>
          <a:ext cx="3833494" cy="121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i="1" spc="-25" dirty="0">
                          <a:latin typeface="Arial"/>
                          <a:cs typeface="Arial"/>
                        </a:rPr>
                        <a:t>SSN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i="1" spc="-2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i="1" spc="-25" dirty="0">
                          <a:latin typeface="Arial"/>
                          <a:cs typeface="Arial"/>
                        </a:rPr>
                        <a:t>GPA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i="1" spc="-10" dirty="0">
                          <a:latin typeface="Arial"/>
                          <a:cs typeface="Arial"/>
                        </a:rPr>
                        <a:t>MAJOR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012345678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Jane</a:t>
                      </a:r>
                      <a:r>
                        <a:rPr sz="1100" b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Doe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3.8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Science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876543210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John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2.9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English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b="1" i="1" spc="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b="1" i="1" spc="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b="1" i="1" spc="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b="1" i="1" spc="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1002131" y="6958838"/>
            <a:ext cx="113411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sz="1850" i="1" u="sng" spc="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050" i="1" spc="-35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2755" y="6958838"/>
            <a:ext cx="4324985" cy="628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2050" i="1" dirty="0">
                <a:latin typeface="Arial"/>
                <a:cs typeface="Arial"/>
              </a:rPr>
              <a:t>Retrieve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names</a:t>
            </a:r>
            <a:r>
              <a:rPr sz="2050" i="1" spc="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students</a:t>
            </a:r>
            <a:r>
              <a:rPr sz="2050" i="1" spc="-5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who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lang="en-US" sz="2050" i="1" spc="15" dirty="0">
                <a:latin typeface="Arial"/>
                <a:cs typeface="Arial"/>
              </a:rPr>
              <a:t>have a </a:t>
            </a:r>
            <a:r>
              <a:rPr sz="1850" i="1" dirty="0">
                <a:latin typeface="Arial"/>
                <a:cs typeface="Arial"/>
              </a:rPr>
              <a:t>GPA</a:t>
            </a:r>
            <a:r>
              <a:rPr sz="1850" i="1" spc="10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better</a:t>
            </a:r>
            <a:r>
              <a:rPr sz="2050" i="1" spc="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than</a:t>
            </a:r>
            <a:r>
              <a:rPr sz="2050" i="1" spc="35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2.0.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16576" y="7780405"/>
            <a:ext cx="4684224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02005" algn="l"/>
              </a:tabLst>
            </a:pPr>
            <a:r>
              <a:rPr lang="en-US" sz="2050" i="1" spc="-25" dirty="0">
                <a:latin typeface="Arial"/>
                <a:cs typeface="Arial"/>
              </a:rPr>
              <a:t>→</a:t>
            </a:r>
            <a:r>
              <a:rPr sz="1150" i="1" dirty="0">
                <a:latin typeface="Arial"/>
                <a:cs typeface="Arial"/>
              </a:rPr>
              <a:t>	</a:t>
            </a:r>
            <a:r>
              <a:rPr sz="2050" i="1" dirty="0">
                <a:latin typeface="Arial"/>
                <a:cs typeface="Arial"/>
              </a:rPr>
              <a:t>Only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P2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and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P3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can</a:t>
            </a:r>
            <a:r>
              <a:rPr lang="en-US" sz="2050" i="1" dirty="0">
                <a:latin typeface="Arial"/>
                <a:cs typeface="Arial"/>
              </a:rPr>
              <a:t> participate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2131" y="8406638"/>
            <a:ext cx="113411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sz="1850" i="1" u="sng" spc="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050" i="1" spc="-35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2755" y="8406638"/>
            <a:ext cx="4324985" cy="6270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sz="2050" i="1" dirty="0">
                <a:latin typeface="Arial"/>
                <a:cs typeface="Arial"/>
              </a:rPr>
              <a:t>Retrieve</a:t>
            </a:r>
            <a:r>
              <a:rPr sz="2050" i="1" spc="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-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names</a:t>
            </a:r>
            <a:r>
              <a:rPr sz="2050" i="1" spc="-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of</a:t>
            </a:r>
            <a:r>
              <a:rPr sz="2050" i="1" spc="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students</a:t>
            </a:r>
            <a:r>
              <a:rPr sz="2050" i="1" spc="-15" dirty="0">
                <a:latin typeface="Arial"/>
                <a:cs typeface="Arial"/>
              </a:rPr>
              <a:t> </a:t>
            </a:r>
            <a:r>
              <a:rPr sz="2050" i="1" spc="-25" dirty="0">
                <a:latin typeface="Arial"/>
                <a:cs typeface="Arial"/>
              </a:rPr>
              <a:t>who</a:t>
            </a:r>
            <a:r>
              <a:rPr sz="1850" i="1" spc="120" dirty="0">
                <a:latin typeface="Arial"/>
                <a:cs typeface="Arial"/>
              </a:rPr>
              <a:t> </a:t>
            </a:r>
            <a:r>
              <a:rPr lang="en-US" sz="1850" i="1" spc="120" dirty="0">
                <a:latin typeface="Arial"/>
                <a:cs typeface="Arial"/>
              </a:rPr>
              <a:t>major </a:t>
            </a:r>
            <a:r>
              <a:rPr sz="2050" i="1" dirty="0">
                <a:latin typeface="Arial"/>
                <a:cs typeface="Arial"/>
              </a:rPr>
              <a:t>in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Anthropology.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52600" y="9221978"/>
            <a:ext cx="4876799" cy="6456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803275" indent="-790575">
              <a:lnSpc>
                <a:spcPct val="100000"/>
              </a:lnSpc>
              <a:spcBef>
                <a:spcPts val="115"/>
              </a:spcBef>
              <a:tabLst>
                <a:tab pos="801688" algn="l"/>
                <a:tab pos="803275" algn="l"/>
              </a:tabLst>
            </a:pPr>
            <a:r>
              <a:rPr lang="en-US" sz="2050" i="1" spc="-25" dirty="0">
                <a:latin typeface="Arial"/>
                <a:cs typeface="Arial"/>
              </a:rPr>
              <a:t>→</a:t>
            </a:r>
            <a:r>
              <a:rPr sz="1150" i="1" dirty="0">
                <a:latin typeface="Arial"/>
                <a:cs typeface="Arial"/>
              </a:rPr>
              <a:t>	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whole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lang="en-US" sz="2050" i="1" spc="30" dirty="0">
                <a:latin typeface="Arial"/>
                <a:cs typeface="Arial"/>
              </a:rPr>
              <a:t>file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must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be</a:t>
            </a:r>
            <a:r>
              <a:rPr lang="en-US" sz="2050" i="1" dirty="0">
                <a:latin typeface="Arial"/>
                <a:cs typeface="Arial"/>
              </a:rPr>
              <a:t> searched for only few records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13988" y="4284331"/>
            <a:ext cx="430530" cy="429259"/>
          </a:xfrm>
          <a:custGeom>
            <a:avLst/>
            <a:gdLst/>
            <a:ahLst/>
            <a:cxnLst/>
            <a:rect l="l" t="t" r="r" b="b"/>
            <a:pathLst>
              <a:path w="430529" h="429260">
                <a:moveTo>
                  <a:pt x="0" y="429065"/>
                </a:moveTo>
                <a:lnTo>
                  <a:pt x="277971" y="0"/>
                </a:lnTo>
                <a:lnTo>
                  <a:pt x="430371" y="0"/>
                </a:lnTo>
              </a:path>
              <a:path w="430529" h="429260">
                <a:moveTo>
                  <a:pt x="108690" y="366405"/>
                </a:moveTo>
                <a:lnTo>
                  <a:pt x="6904" y="418406"/>
                </a:lnTo>
                <a:lnTo>
                  <a:pt x="12760" y="304257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086459" y="2113178"/>
            <a:ext cx="5645150" cy="4480560"/>
            <a:chOff x="1086459" y="2113178"/>
            <a:chExt cx="5645150" cy="4480560"/>
          </a:xfrm>
        </p:grpSpPr>
        <p:sp>
          <p:nvSpPr>
            <p:cNvPr id="40" name="object 40"/>
            <p:cNvSpPr/>
            <p:nvPr/>
          </p:nvSpPr>
          <p:spPr>
            <a:xfrm>
              <a:off x="6728307" y="2113178"/>
              <a:ext cx="0" cy="4160520"/>
            </a:xfrm>
            <a:custGeom>
              <a:avLst/>
              <a:gdLst/>
              <a:ahLst/>
              <a:cxnLst/>
              <a:rect l="l" t="t" r="r" b="b"/>
              <a:pathLst>
                <a:path h="4160520">
                  <a:moveTo>
                    <a:pt x="0" y="416052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9507" y="6272174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9507" y="6272174"/>
              <a:ext cx="5638800" cy="318770"/>
            </a:xfrm>
            <a:custGeom>
              <a:avLst/>
              <a:gdLst/>
              <a:ahLst/>
              <a:cxnLst/>
              <a:rect l="l" t="t" r="r" b="b"/>
              <a:pathLst>
                <a:path w="5638800" h="318770">
                  <a:moveTo>
                    <a:pt x="5638800" y="316991"/>
                  </a:moveTo>
                  <a:lnTo>
                    <a:pt x="5638800" y="0"/>
                  </a:lnTo>
                </a:path>
                <a:path w="5638800" h="318770">
                  <a:moveTo>
                    <a:pt x="0" y="318515"/>
                  </a:moveTo>
                  <a:lnTo>
                    <a:pt x="5638800" y="31851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50709" y="4173840"/>
              <a:ext cx="1451610" cy="187325"/>
            </a:xfrm>
            <a:custGeom>
              <a:avLst/>
              <a:gdLst/>
              <a:ahLst/>
              <a:cxnLst/>
              <a:rect l="l" t="t" r="r" b="b"/>
              <a:pathLst>
                <a:path w="1451610" h="187325">
                  <a:moveTo>
                    <a:pt x="1451528" y="0"/>
                  </a:moveTo>
                  <a:lnTo>
                    <a:pt x="0" y="0"/>
                  </a:lnTo>
                  <a:lnTo>
                    <a:pt x="0" y="187331"/>
                  </a:lnTo>
                  <a:lnTo>
                    <a:pt x="1451528" y="187331"/>
                  </a:lnTo>
                  <a:lnTo>
                    <a:pt x="1451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650709" y="4173840"/>
            <a:ext cx="1451610" cy="18732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34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Partitioning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attribute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622614B-996F-5949-36E4-172DFBAAF8A6}"/>
              </a:ext>
            </a:extLst>
          </p:cNvPr>
          <p:cNvSpPr/>
          <p:nvPr/>
        </p:nvSpPr>
        <p:spPr>
          <a:xfrm flipV="1">
            <a:off x="1536660" y="2379534"/>
            <a:ext cx="3197860" cy="3636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2251112" y="565854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32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1994" y="23795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1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0835" y="2010092"/>
            <a:ext cx="179070" cy="462280"/>
          </a:xfrm>
          <a:custGeom>
            <a:avLst/>
            <a:gdLst/>
            <a:ahLst/>
            <a:cxnLst/>
            <a:rect l="l" t="t" r="r" b="b"/>
            <a:pathLst>
              <a:path w="179070" h="462280">
                <a:moveTo>
                  <a:pt x="178562" y="0"/>
                </a:moveTo>
                <a:lnTo>
                  <a:pt x="0" y="461772"/>
                </a:lnTo>
              </a:path>
              <a:path w="179070" h="462280">
                <a:moveTo>
                  <a:pt x="43052" y="400050"/>
                </a:moveTo>
                <a:lnTo>
                  <a:pt x="0" y="461772"/>
                </a:lnTo>
                <a:lnTo>
                  <a:pt x="9905" y="38633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36660" y="2366835"/>
            <a:ext cx="3215640" cy="3350895"/>
            <a:chOff x="1236395" y="1927351"/>
            <a:chExt cx="3215640" cy="3350895"/>
          </a:xfrm>
        </p:grpSpPr>
        <p:sp>
          <p:nvSpPr>
            <p:cNvPr id="6" name="object 6"/>
            <p:cNvSpPr/>
            <p:nvPr/>
          </p:nvSpPr>
          <p:spPr>
            <a:xfrm>
              <a:off x="1236395" y="1940051"/>
              <a:ext cx="3215640" cy="3325495"/>
            </a:xfrm>
            <a:custGeom>
              <a:avLst/>
              <a:gdLst/>
              <a:ahLst/>
              <a:cxnLst/>
              <a:rect l="l" t="t" r="r" b="b"/>
              <a:pathLst>
                <a:path w="3215640" h="3325495">
                  <a:moveTo>
                    <a:pt x="3215208" y="369443"/>
                  </a:moveTo>
                  <a:lnTo>
                    <a:pt x="714451" y="369443"/>
                  </a:lnTo>
                  <a:lnTo>
                    <a:pt x="714451" y="0"/>
                  </a:lnTo>
                  <a:lnTo>
                    <a:pt x="357200" y="0"/>
                  </a:lnTo>
                  <a:lnTo>
                    <a:pt x="357200" y="369443"/>
                  </a:lnTo>
                  <a:lnTo>
                    <a:pt x="0" y="369443"/>
                  </a:lnTo>
                  <a:lnTo>
                    <a:pt x="0" y="1108329"/>
                  </a:lnTo>
                  <a:lnTo>
                    <a:pt x="357200" y="1108329"/>
                  </a:lnTo>
                  <a:lnTo>
                    <a:pt x="357200" y="3325241"/>
                  </a:lnTo>
                  <a:lnTo>
                    <a:pt x="714451" y="3325241"/>
                  </a:lnTo>
                  <a:lnTo>
                    <a:pt x="714451" y="1108329"/>
                  </a:lnTo>
                  <a:lnTo>
                    <a:pt x="3215208" y="1108329"/>
                  </a:lnTo>
                  <a:lnTo>
                    <a:pt x="3215208" y="369443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3595" y="1940051"/>
              <a:ext cx="357505" cy="3325495"/>
            </a:xfrm>
            <a:custGeom>
              <a:avLst/>
              <a:gdLst/>
              <a:ahLst/>
              <a:cxnLst/>
              <a:rect l="l" t="t" r="r" b="b"/>
              <a:pathLst>
                <a:path w="357505" h="3325495">
                  <a:moveTo>
                    <a:pt x="0" y="3325241"/>
                  </a:moveTo>
                  <a:lnTo>
                    <a:pt x="357251" y="3325241"/>
                  </a:lnTo>
                  <a:lnTo>
                    <a:pt x="357251" y="0"/>
                  </a:lnTo>
                  <a:lnTo>
                    <a:pt x="0" y="0"/>
                  </a:lnTo>
                  <a:lnTo>
                    <a:pt x="0" y="33252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608363" y="4596320"/>
            <a:ext cx="2143760" cy="1108710"/>
          </a:xfrm>
          <a:custGeom>
            <a:avLst/>
            <a:gdLst/>
            <a:ahLst/>
            <a:cxnLst/>
            <a:rect l="l" t="t" r="r" b="b"/>
            <a:pathLst>
              <a:path w="2143760" h="1108710">
                <a:moveTo>
                  <a:pt x="2143505" y="0"/>
                </a:moveTo>
                <a:lnTo>
                  <a:pt x="0" y="0"/>
                </a:lnTo>
                <a:lnTo>
                  <a:pt x="0" y="1108455"/>
                </a:lnTo>
                <a:lnTo>
                  <a:pt x="2143505" y="1108455"/>
                </a:lnTo>
                <a:lnTo>
                  <a:pt x="214350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0935" y="2010092"/>
            <a:ext cx="3608704" cy="3731895"/>
          </a:xfrm>
          <a:custGeom>
            <a:avLst/>
            <a:gdLst/>
            <a:ahLst/>
            <a:cxnLst/>
            <a:rect l="l" t="t" r="r" b="b"/>
            <a:pathLst>
              <a:path w="3608704" h="3731895">
                <a:moveTo>
                  <a:pt x="35725" y="3694684"/>
                </a:moveTo>
                <a:lnTo>
                  <a:pt x="35725" y="0"/>
                </a:lnTo>
              </a:path>
              <a:path w="3608704" h="3731895">
                <a:moveTo>
                  <a:pt x="0" y="147700"/>
                </a:moveTo>
                <a:lnTo>
                  <a:pt x="35725" y="0"/>
                </a:lnTo>
                <a:lnTo>
                  <a:pt x="71488" y="147700"/>
                </a:lnTo>
              </a:path>
              <a:path w="3608704" h="3731895">
                <a:moveTo>
                  <a:pt x="35725" y="3694684"/>
                </a:moveTo>
                <a:lnTo>
                  <a:pt x="3608184" y="3694684"/>
                </a:lnTo>
              </a:path>
              <a:path w="3608704" h="3731895">
                <a:moveTo>
                  <a:pt x="3465309" y="3657727"/>
                </a:moveTo>
                <a:lnTo>
                  <a:pt x="3608184" y="3694684"/>
                </a:lnTo>
                <a:lnTo>
                  <a:pt x="3465309" y="373164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1112" y="2379535"/>
            <a:ext cx="0" cy="3325495"/>
          </a:xfrm>
          <a:custGeom>
            <a:avLst/>
            <a:gdLst/>
            <a:ahLst/>
            <a:cxnLst/>
            <a:rect l="l" t="t" r="r" b="b"/>
            <a:pathLst>
              <a:path h="3325495">
                <a:moveTo>
                  <a:pt x="0" y="2955798"/>
                </a:moveTo>
                <a:lnTo>
                  <a:pt x="0" y="3325241"/>
                </a:lnTo>
              </a:path>
              <a:path h="3325495">
                <a:moveTo>
                  <a:pt x="0" y="0"/>
                </a:moveTo>
                <a:lnTo>
                  <a:pt x="0" y="29557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3861" y="2379535"/>
            <a:ext cx="0" cy="2955925"/>
          </a:xfrm>
          <a:custGeom>
            <a:avLst/>
            <a:gdLst/>
            <a:ahLst/>
            <a:cxnLst/>
            <a:rect l="l" t="t" r="r" b="b"/>
            <a:pathLst>
              <a:path h="2955925">
                <a:moveTo>
                  <a:pt x="0" y="0"/>
                </a:moveTo>
                <a:lnTo>
                  <a:pt x="0" y="29557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3897" y="2642045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55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3897" y="3011741"/>
            <a:ext cx="153670" cy="128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50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latin typeface="Times New Roman"/>
                <a:cs typeface="Times New Roman"/>
              </a:rPr>
              <a:t>45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latin typeface="Times New Roman"/>
                <a:cs typeface="Times New Roman"/>
              </a:rPr>
              <a:t>35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3897" y="448976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3897" y="4859211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3897" y="5228907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7115" y="5737035"/>
            <a:ext cx="23869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718185" algn="l"/>
                <a:tab pos="1076960" algn="l"/>
                <a:tab pos="1435735" algn="l"/>
                <a:tab pos="1794510" algn="l"/>
                <a:tab pos="2153285" algn="l"/>
              </a:tabLst>
            </a:pPr>
            <a:r>
              <a:rPr sz="1000" spc="-25" dirty="0">
                <a:latin typeface="Times New Roman"/>
                <a:cs typeface="Times New Roman"/>
              </a:rPr>
              <a:t>20K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30K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35K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45K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55K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70K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90K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0842" y="1959604"/>
            <a:ext cx="370205" cy="4635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spc="-25" dirty="0">
                <a:latin typeface="Segoe UI"/>
                <a:cs typeface="Segoe UI"/>
              </a:rPr>
              <a:t>Age</a:t>
            </a:r>
            <a:endParaRPr sz="1400" dirty="0">
              <a:latin typeface="Segoe UI"/>
              <a:cs typeface="Segoe UI"/>
            </a:endParaRPr>
          </a:p>
          <a:p>
            <a:pPr marL="228600">
              <a:lnSpc>
                <a:spcPct val="100000"/>
              </a:lnSpc>
              <a:spcBef>
                <a:spcPts val="229"/>
              </a:spcBef>
            </a:pPr>
            <a:r>
              <a:rPr sz="1000" spc="-25" dirty="0">
                <a:latin typeface="Times New Roman"/>
                <a:cs typeface="Times New Roman"/>
              </a:rPr>
              <a:t>70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7812" y="5685218"/>
            <a:ext cx="544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Segoe UI"/>
                <a:cs typeface="Segoe UI"/>
              </a:rPr>
              <a:t>Salary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4417" y="4069651"/>
            <a:ext cx="1892807" cy="131216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545601" y="2137219"/>
            <a:ext cx="4926965" cy="1344930"/>
            <a:chOff x="1245336" y="1697735"/>
            <a:chExt cx="4926965" cy="1344930"/>
          </a:xfrm>
        </p:grpSpPr>
        <p:sp>
          <p:nvSpPr>
            <p:cNvPr id="22" name="object 22"/>
            <p:cNvSpPr/>
            <p:nvPr/>
          </p:nvSpPr>
          <p:spPr>
            <a:xfrm>
              <a:off x="1245336" y="2303716"/>
              <a:ext cx="3197860" cy="739140"/>
            </a:xfrm>
            <a:custGeom>
              <a:avLst/>
              <a:gdLst/>
              <a:ahLst/>
              <a:cxnLst/>
              <a:rect l="l" t="t" r="r" b="b"/>
              <a:pathLst>
                <a:path w="3197860" h="739139">
                  <a:moveTo>
                    <a:pt x="3197606" y="0"/>
                  </a:moveTo>
                  <a:lnTo>
                    <a:pt x="0" y="0"/>
                  </a:lnTo>
                  <a:lnTo>
                    <a:pt x="0" y="738949"/>
                  </a:lnTo>
                  <a:lnTo>
                    <a:pt x="3197606" y="738949"/>
                  </a:lnTo>
                  <a:lnTo>
                    <a:pt x="3197606" y="0"/>
                  </a:lnTo>
                  <a:close/>
                </a:path>
              </a:pathLst>
            </a:custGeom>
            <a:solidFill>
              <a:srgbClr val="CCC1DA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9391" y="1697735"/>
              <a:ext cx="1892808" cy="131216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801404" y="1448372"/>
            <a:ext cx="1457325" cy="4265930"/>
            <a:chOff x="1501139" y="1008888"/>
            <a:chExt cx="1457325" cy="4265930"/>
          </a:xfrm>
        </p:grpSpPr>
        <p:sp>
          <p:nvSpPr>
            <p:cNvPr id="25" name="object 25"/>
            <p:cNvSpPr/>
            <p:nvPr/>
          </p:nvSpPr>
          <p:spPr>
            <a:xfrm>
              <a:off x="1591182" y="1951101"/>
              <a:ext cx="364490" cy="3323590"/>
            </a:xfrm>
            <a:custGeom>
              <a:avLst/>
              <a:gdLst/>
              <a:ahLst/>
              <a:cxnLst/>
              <a:rect l="l" t="t" r="r" b="b"/>
              <a:pathLst>
                <a:path w="364489" h="3323590">
                  <a:moveTo>
                    <a:pt x="364121" y="0"/>
                  </a:moveTo>
                  <a:lnTo>
                    <a:pt x="0" y="0"/>
                  </a:lnTo>
                  <a:lnTo>
                    <a:pt x="0" y="3323336"/>
                  </a:lnTo>
                  <a:lnTo>
                    <a:pt x="364121" y="3323336"/>
                  </a:lnTo>
                  <a:lnTo>
                    <a:pt x="364121" y="0"/>
                  </a:lnTo>
                  <a:close/>
                </a:path>
              </a:pathLst>
            </a:custGeom>
            <a:solidFill>
              <a:srgbClr val="92CDDD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139" y="1008888"/>
              <a:ext cx="1456944" cy="1129283"/>
            </a:xfrm>
            <a:prstGeom prst="rect">
              <a:avLst/>
            </a:prstGeom>
          </p:spPr>
        </p:pic>
      </p:grpSp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09830"/>
              </p:ext>
            </p:extLst>
          </p:nvPr>
        </p:nvGraphicFramePr>
        <p:xfrm>
          <a:off x="1524000" y="2743200"/>
          <a:ext cx="3217543" cy="2967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R="46355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F497A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R="4635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F497A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>
                        <a:alpha val="411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R="3746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R="3746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R="3746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37465" algn="ctr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55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R="37465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6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R="3746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375F92"/>
                      </a:solidFill>
                      <a:prstDash val="solid"/>
                    </a:lnB>
                    <a:solidFill>
                      <a:srgbClr val="92CDDD">
                        <a:alpha val="4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74707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74707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74707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74707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74707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46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74707"/>
                      </a:solidFill>
                      <a:prstDash val="solid"/>
                    </a:lnB>
                    <a:solidFill>
                      <a:srgbClr val="FFC000">
                        <a:alpha val="3607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5187479" y="4286441"/>
            <a:ext cx="930910" cy="6457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-3175" algn="ctr">
              <a:lnSpc>
                <a:spcPct val="95100"/>
              </a:lnSpc>
              <a:spcBef>
                <a:spcPts val="18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2-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attribute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03099" y="2353755"/>
            <a:ext cx="930910" cy="6451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-3175" algn="ctr">
              <a:lnSpc>
                <a:spcPct val="95100"/>
              </a:lnSpc>
              <a:spcBef>
                <a:spcPts val="18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attribute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84742" y="1719390"/>
            <a:ext cx="3439160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algn="ctr">
              <a:lnSpc>
                <a:spcPts val="1340"/>
              </a:lnSpc>
              <a:spcBef>
                <a:spcPts val="100"/>
              </a:spcBef>
              <a:tabLst>
                <a:tab pos="2018030" algn="l"/>
              </a:tabLst>
            </a:pPr>
            <a:r>
              <a:rPr sz="2100" spc="-15" baseline="27777" dirty="0">
                <a:solidFill>
                  <a:srgbClr val="FFFFFF"/>
                </a:solidFill>
                <a:latin typeface="Calibri"/>
                <a:cs typeface="Calibri"/>
              </a:rPr>
              <a:t>1-attribute</a:t>
            </a:r>
            <a:r>
              <a:rPr sz="21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r>
              <a:rPr sz="1000" b="1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tuples</a:t>
            </a:r>
            <a:r>
              <a:rPr sz="1000" b="1" spc="-3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in</a:t>
            </a:r>
            <a:r>
              <a:rPr sz="1000" b="1" spc="-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spc="-20" dirty="0">
                <a:solidFill>
                  <a:srgbClr val="FF0000"/>
                </a:solidFill>
                <a:latin typeface="Segoe UI"/>
                <a:cs typeface="Segoe UI"/>
              </a:rPr>
              <a:t>this</a:t>
            </a:r>
            <a:endParaRPr sz="1000" dirty="0">
              <a:latin typeface="Segoe UI"/>
              <a:cs typeface="Segoe UI"/>
            </a:endParaRPr>
          </a:p>
          <a:p>
            <a:pPr marR="78740" algn="r">
              <a:lnSpc>
                <a:spcPts val="1250"/>
              </a:lnSpc>
              <a:tabLst>
                <a:tab pos="1487170" algn="l"/>
              </a:tabLst>
            </a:pPr>
            <a:r>
              <a:rPr sz="2100" spc="-15" baseline="3968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2100" baseline="3968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cell</a:t>
            </a:r>
            <a:r>
              <a:rPr sz="1000" b="1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are</a:t>
            </a:r>
            <a:r>
              <a:rPr sz="1000" b="1" spc="-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Segoe UI"/>
                <a:cs typeface="Segoe UI"/>
              </a:rPr>
              <a:t>assigned</a:t>
            </a:r>
            <a:r>
              <a:rPr sz="1000" b="1" spc="-25" dirty="0">
                <a:solidFill>
                  <a:srgbClr val="FF0000"/>
                </a:solidFill>
                <a:latin typeface="Segoe UI"/>
                <a:cs typeface="Segoe UI"/>
              </a:rPr>
              <a:t> to</a:t>
            </a:r>
            <a:endParaRPr sz="1000" dirty="0">
              <a:latin typeface="Segoe UI"/>
              <a:cs typeface="Segoe UI"/>
            </a:endParaRPr>
          </a:p>
          <a:p>
            <a:pPr marR="55880" algn="r">
              <a:lnSpc>
                <a:spcPts val="1110"/>
              </a:lnSpc>
            </a:pP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processing</a:t>
            </a:r>
            <a:r>
              <a:rPr sz="1000" b="1" spc="-6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0000"/>
                </a:solidFill>
                <a:latin typeface="Segoe UI"/>
                <a:cs typeface="Segoe UI"/>
              </a:rPr>
              <a:t>node</a:t>
            </a:r>
            <a:r>
              <a:rPr sz="1000" b="1" spc="-6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000" b="1" spc="-25" dirty="0">
                <a:solidFill>
                  <a:srgbClr val="FF0000"/>
                </a:solidFill>
                <a:latin typeface="Segoe UI"/>
                <a:cs typeface="Segoe UI"/>
              </a:rPr>
              <a:t>#5</a:t>
            </a:r>
            <a:endParaRPr sz="10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305"/>
              </a:spcBef>
              <a:tabLst>
                <a:tab pos="396240" algn="l"/>
                <a:tab pos="755015" algn="l"/>
                <a:tab pos="1102360" algn="l"/>
                <a:tab pos="1461135" algn="l"/>
                <a:tab pos="1819910" algn="l"/>
                <a:tab pos="2178685" algn="l"/>
                <a:tab pos="2537460" algn="l"/>
                <a:tab pos="2895600" algn="l"/>
              </a:tabLst>
            </a:pPr>
            <a:r>
              <a:rPr sz="2200" spc="-50" dirty="0">
                <a:latin typeface="Times New Roman"/>
                <a:cs typeface="Times New Roman"/>
              </a:rPr>
              <a:t>0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1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3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4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5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6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7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8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65389" y="588449"/>
            <a:ext cx="650257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0" spc="-10" dirty="0">
                <a:latin typeface="Calibri"/>
                <a:cs typeface="Calibri"/>
              </a:rPr>
              <a:t>Multidimensional</a:t>
            </a:r>
            <a:r>
              <a:rPr sz="3600" i="0" spc="-70" dirty="0">
                <a:latin typeface="Calibri"/>
                <a:cs typeface="Calibri"/>
              </a:rPr>
              <a:t> </a:t>
            </a:r>
            <a:r>
              <a:rPr sz="3600" i="0" dirty="0">
                <a:latin typeface="Calibri"/>
                <a:cs typeface="Calibri"/>
              </a:rPr>
              <a:t>Data</a:t>
            </a:r>
            <a:r>
              <a:rPr sz="3600" i="0" spc="-110" dirty="0">
                <a:latin typeface="Calibri"/>
                <a:cs typeface="Calibri"/>
              </a:rPr>
              <a:t> </a:t>
            </a:r>
            <a:r>
              <a:rPr sz="3600" i="0" spc="-10" dirty="0">
                <a:latin typeface="Calibri"/>
                <a:cs typeface="Calibri"/>
              </a:rPr>
              <a:t>Partitioning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5800" y="6338425"/>
            <a:ext cx="6592113" cy="2596224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Advantages</a:t>
            </a:r>
            <a:r>
              <a:rPr sz="2700" spc="-10" dirty="0">
                <a:latin typeface="Calibri"/>
                <a:cs typeface="Calibri"/>
              </a:rPr>
              <a:t>:</a:t>
            </a:r>
            <a:endParaRPr sz="27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100"/>
              </a:lnSpc>
              <a:spcBef>
                <a:spcPts val="1830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Degree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parallelism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maximized </a:t>
            </a:r>
            <a:r>
              <a:rPr sz="2700" dirty="0">
                <a:latin typeface="Calibri"/>
                <a:cs typeface="Calibri"/>
              </a:rPr>
              <a:t>(i.e.,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using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many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processing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nodes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10" dirty="0">
                <a:latin typeface="Calibri"/>
                <a:cs typeface="Calibri"/>
              </a:rPr>
              <a:t> possible)</a:t>
            </a:r>
            <a:endParaRPr sz="2700" dirty="0">
              <a:latin typeface="Calibri"/>
              <a:cs typeface="Calibri"/>
            </a:endParaRPr>
          </a:p>
          <a:p>
            <a:pPr marL="355600" marR="168910" indent="-342900">
              <a:lnSpc>
                <a:spcPts val="3110"/>
              </a:lnSpc>
              <a:spcBef>
                <a:spcPts val="1135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Search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space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minimized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(i.e., </a:t>
            </a:r>
            <a:r>
              <a:rPr sz="2700" dirty="0">
                <a:latin typeface="Calibri"/>
                <a:cs typeface="Calibri"/>
              </a:rPr>
              <a:t>searching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only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relevant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data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blocks)</a:t>
            </a:r>
            <a:endParaRPr sz="2700" dirty="0">
              <a:latin typeface="Calibri"/>
              <a:cs typeface="Calibri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6A29FF-A673-3DFD-265E-173F21CE8F4F}"/>
              </a:ext>
            </a:extLst>
          </p:cNvPr>
          <p:cNvCxnSpPr/>
          <p:nvPr/>
        </p:nvCxnSpPr>
        <p:spPr>
          <a:xfrm flipV="1">
            <a:off x="2590800" y="2379534"/>
            <a:ext cx="0" cy="351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2A6ACA-D818-C9BB-81AE-ECC57091A3CD}"/>
              </a:ext>
            </a:extLst>
          </p:cNvPr>
          <p:cNvCxnSpPr/>
          <p:nvPr/>
        </p:nvCxnSpPr>
        <p:spPr>
          <a:xfrm flipV="1">
            <a:off x="2960597" y="2391789"/>
            <a:ext cx="0" cy="351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2E7749-75CF-58BF-EA82-7231B50B22C9}"/>
              </a:ext>
            </a:extLst>
          </p:cNvPr>
          <p:cNvCxnSpPr/>
          <p:nvPr/>
        </p:nvCxnSpPr>
        <p:spPr>
          <a:xfrm flipV="1">
            <a:off x="3311434" y="2387435"/>
            <a:ext cx="0" cy="351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FB089D-EC4E-263C-D902-A9D9C574FB02}"/>
              </a:ext>
            </a:extLst>
          </p:cNvPr>
          <p:cNvCxnSpPr/>
          <p:nvPr/>
        </p:nvCxnSpPr>
        <p:spPr>
          <a:xfrm flipV="1">
            <a:off x="3657600" y="2387435"/>
            <a:ext cx="0" cy="351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9DBDB6-7C85-2AF7-AC3C-02758DB6F87A}"/>
              </a:ext>
            </a:extLst>
          </p:cNvPr>
          <p:cNvCxnSpPr/>
          <p:nvPr/>
        </p:nvCxnSpPr>
        <p:spPr>
          <a:xfrm flipV="1">
            <a:off x="4025537" y="2391789"/>
            <a:ext cx="0" cy="351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71173F7-8FB2-EB30-BB7B-05FFD0C609FD}"/>
              </a:ext>
            </a:extLst>
          </p:cNvPr>
          <p:cNvCxnSpPr/>
          <p:nvPr/>
        </p:nvCxnSpPr>
        <p:spPr>
          <a:xfrm flipV="1">
            <a:off x="4373880" y="2391789"/>
            <a:ext cx="0" cy="351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46E6-F6D4-EEB4-E650-B4281535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53" y="633608"/>
            <a:ext cx="6197600" cy="553998"/>
          </a:xfrm>
        </p:spPr>
        <p:txBody>
          <a:bodyPr/>
          <a:lstStyle/>
          <a:p>
            <a:r>
              <a:rPr lang="en-US" sz="3600" i="0" dirty="0">
                <a:solidFill>
                  <a:srgbClr val="7030A0"/>
                </a:solidFill>
              </a:rPr>
              <a:t>Query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403968-6425-DA22-57F7-435964212B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8911804"/>
              </p:ext>
            </p:extLst>
          </p:nvPr>
        </p:nvGraphicFramePr>
        <p:xfrm>
          <a:off x="839546" y="4596690"/>
          <a:ext cx="609330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327690147"/>
                    </a:ext>
                  </a:extLst>
                </a:gridCol>
                <a:gridCol w="4264507">
                  <a:extLst>
                    <a:ext uri="{9D8B030D-6E8A-4147-A177-3AD203B41FA5}">
                      <a16:colId xmlns:a16="http://schemas.microsoft.com/office/drawing/2014/main" val="2795846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Query Shape: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shape of the data subspace accessed by a range query (</a:t>
                      </a:r>
                      <a:r>
                        <a:rPr lang="en-US" sz="2400" b="1" dirty="0"/>
                        <a:t>query footprint</a:t>
                      </a:r>
                      <a:r>
                        <a:rPr lang="en-US" sz="2400" dirty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0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Rectangular Query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query footprint is a rectangle or square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83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Row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query footprint contains a number of rows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9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Column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query footprint contains a number of columns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732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04C328-2BAA-0312-CAAD-12984B5E9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71600"/>
            <a:ext cx="3657600" cy="30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" y="16002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3602" y="914400"/>
            <a:ext cx="6199505" cy="813568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i="1" spc="-10" dirty="0">
                <a:latin typeface="Arial"/>
                <a:cs typeface="Arial"/>
              </a:rPr>
              <a:t>Optimality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000" dirty="0">
              <a:latin typeface="Arial"/>
              <a:cs typeface="Arial"/>
            </a:endParaRPr>
          </a:p>
          <a:p>
            <a:pPr marL="384175" marR="5080" indent="-231775">
              <a:lnSpc>
                <a:spcPct val="101600"/>
              </a:lnSpc>
            </a:pPr>
            <a:r>
              <a:rPr sz="4200" i="1" spc="5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data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allocation</a:t>
            </a:r>
            <a:r>
              <a:rPr sz="2450" i="1" spc="-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strategy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250" i="1" dirty="0">
                <a:latin typeface="Arial"/>
                <a:cs typeface="Arial"/>
              </a:rPr>
              <a:t>usage</a:t>
            </a:r>
            <a:r>
              <a:rPr sz="2250" i="1" spc="270" dirty="0">
                <a:latin typeface="Arial"/>
                <a:cs typeface="Arial"/>
              </a:rPr>
              <a:t> </a:t>
            </a:r>
            <a:r>
              <a:rPr sz="2250" i="1" spc="-10" dirty="0">
                <a:latin typeface="Arial"/>
                <a:cs typeface="Arial"/>
              </a:rPr>
              <a:t>optimal </a:t>
            </a:r>
            <a:r>
              <a:rPr sz="2450" i="1" dirty="0">
                <a:latin typeface="Arial"/>
                <a:cs typeface="Arial"/>
              </a:rPr>
              <a:t>with</a:t>
            </a:r>
            <a:r>
              <a:rPr sz="2450" i="1" spc="5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respect</a:t>
            </a:r>
            <a:r>
              <a:rPr sz="2450" i="1" spc="8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to</a:t>
            </a:r>
            <a:r>
              <a:rPr sz="2450" i="1" spc="7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query</a:t>
            </a:r>
            <a:r>
              <a:rPr sz="2450" i="1" spc="8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type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if</a:t>
            </a:r>
            <a:r>
              <a:rPr sz="2450" i="1" spc="7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</a:t>
            </a:r>
            <a:r>
              <a:rPr lang="en-US" sz="2450" i="1" dirty="0">
                <a:latin typeface="Arial"/>
                <a:cs typeface="Arial"/>
              </a:rPr>
              <a:t> execution</a:t>
            </a:r>
            <a:r>
              <a:rPr lang="en-US" sz="24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of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these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queries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can</a:t>
            </a:r>
            <a:r>
              <a:rPr sz="2450" i="1" spc="3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always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use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all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spc="-25" dirty="0">
                <a:latin typeface="Arial"/>
                <a:cs typeface="Arial"/>
              </a:rPr>
              <a:t>the </a:t>
            </a:r>
            <a:r>
              <a:rPr sz="2450" i="1" dirty="0">
                <a:latin typeface="Arial"/>
                <a:cs typeface="Arial"/>
              </a:rPr>
              <a:t>PNs</a:t>
            </a:r>
            <a:r>
              <a:rPr sz="2450" i="1" spc="-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available</a:t>
            </a:r>
            <a:r>
              <a:rPr sz="2450" i="1" spc="-1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in the</a:t>
            </a:r>
            <a:r>
              <a:rPr sz="2450" i="1" spc="10" dirty="0">
                <a:latin typeface="Arial"/>
                <a:cs typeface="Arial"/>
              </a:rPr>
              <a:t> </a:t>
            </a:r>
            <a:r>
              <a:rPr sz="2450" i="1" spc="-10" dirty="0">
                <a:latin typeface="Arial"/>
                <a:cs typeface="Arial"/>
              </a:rPr>
              <a:t>system.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000" dirty="0">
              <a:latin typeface="Arial"/>
              <a:cs typeface="Arial"/>
            </a:endParaRPr>
          </a:p>
          <a:p>
            <a:pPr marL="384175" marR="177165" indent="-231775">
              <a:lnSpc>
                <a:spcPct val="101600"/>
              </a:lnSpc>
            </a:pPr>
            <a:r>
              <a:rPr sz="4200" i="1" spc="59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7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data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allocation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strategy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85" dirty="0">
                <a:latin typeface="Arial"/>
                <a:cs typeface="Arial"/>
              </a:rPr>
              <a:t> </a:t>
            </a:r>
            <a:r>
              <a:rPr sz="2250" i="1" spc="-10" dirty="0">
                <a:latin typeface="Arial"/>
                <a:cs typeface="Arial"/>
              </a:rPr>
              <a:t>balance</a:t>
            </a:r>
            <a:r>
              <a:rPr lang="en-US" sz="2250" i="1" spc="-10" dirty="0">
                <a:latin typeface="Arial"/>
                <a:cs typeface="Arial"/>
              </a:rPr>
              <a:t> </a:t>
            </a:r>
            <a:r>
              <a:rPr sz="2250" i="1" dirty="0">
                <a:latin typeface="Arial"/>
                <a:cs typeface="Arial"/>
              </a:rPr>
              <a:t>optimal</a:t>
            </a:r>
            <a:r>
              <a:rPr sz="2250" i="1" spc="10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with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respect</a:t>
            </a:r>
            <a:r>
              <a:rPr sz="2450" i="1" spc="7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to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5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query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type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if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spc="-25" dirty="0">
                <a:latin typeface="Arial"/>
                <a:cs typeface="Arial"/>
              </a:rPr>
              <a:t>the </a:t>
            </a:r>
            <a:r>
              <a:rPr sz="2450" i="1" dirty="0">
                <a:latin typeface="Arial"/>
                <a:cs typeface="Arial"/>
              </a:rPr>
              <a:t>execution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of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these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queries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always</a:t>
            </a:r>
            <a:r>
              <a:rPr lang="en-US" sz="2450" i="1" dirty="0">
                <a:latin typeface="Arial"/>
                <a:cs typeface="Arial"/>
              </a:rPr>
              <a:t> results</a:t>
            </a:r>
            <a:r>
              <a:rPr sz="2450" i="1" spc="-8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in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-1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balance</a:t>
            </a:r>
            <a:r>
              <a:rPr sz="2450" i="1" spc="3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workload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for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all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the</a:t>
            </a:r>
            <a:r>
              <a:rPr sz="2450" i="1" spc="50" dirty="0">
                <a:latin typeface="Arial"/>
                <a:cs typeface="Arial"/>
              </a:rPr>
              <a:t> </a:t>
            </a:r>
            <a:r>
              <a:rPr sz="2450" i="1" spc="-25" dirty="0">
                <a:latin typeface="Arial"/>
                <a:cs typeface="Arial"/>
              </a:rPr>
              <a:t>PNs </a:t>
            </a:r>
            <a:r>
              <a:rPr sz="2450" i="1" spc="-10" dirty="0">
                <a:latin typeface="Arial"/>
                <a:cs typeface="Arial"/>
              </a:rPr>
              <a:t>involved.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000" dirty="0">
              <a:latin typeface="Arial"/>
              <a:cs typeface="Arial"/>
            </a:endParaRPr>
          </a:p>
          <a:p>
            <a:pPr marL="384175" marR="201295" indent="-231775">
              <a:lnSpc>
                <a:spcPct val="101600"/>
              </a:lnSpc>
            </a:pPr>
            <a:r>
              <a:rPr sz="4200" i="1" spc="5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data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allocation</a:t>
            </a:r>
            <a:r>
              <a:rPr sz="2450" i="1" spc="3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strategy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75" dirty="0">
                <a:latin typeface="Arial"/>
                <a:cs typeface="Arial"/>
              </a:rPr>
              <a:t> </a:t>
            </a:r>
            <a:r>
              <a:rPr sz="2250" i="1" dirty="0">
                <a:latin typeface="Arial"/>
                <a:cs typeface="Arial"/>
              </a:rPr>
              <a:t>optimal</a:t>
            </a:r>
            <a:r>
              <a:rPr sz="2250" i="1" spc="105" dirty="0">
                <a:latin typeface="Arial"/>
                <a:cs typeface="Arial"/>
              </a:rPr>
              <a:t> </a:t>
            </a:r>
            <a:r>
              <a:rPr sz="2450" i="1" spc="-20" dirty="0">
                <a:latin typeface="Arial"/>
                <a:cs typeface="Arial"/>
              </a:rPr>
              <a:t>with </a:t>
            </a:r>
            <a:r>
              <a:rPr sz="2450" i="1" dirty="0">
                <a:latin typeface="Arial"/>
                <a:cs typeface="Arial"/>
              </a:rPr>
              <a:t>respect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to</a:t>
            </a:r>
            <a:r>
              <a:rPr sz="2450" i="1" spc="8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query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type</a:t>
            </a:r>
            <a:r>
              <a:rPr sz="2450" i="1" spc="7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if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it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7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usage</a:t>
            </a:r>
            <a:r>
              <a:rPr lang="en-US" sz="2450" i="1" dirty="0">
                <a:latin typeface="Arial"/>
                <a:cs typeface="Arial"/>
              </a:rPr>
              <a:t> optimal</a:t>
            </a:r>
            <a:r>
              <a:rPr sz="2450" i="1" spc="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and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balance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optimal</a:t>
            </a:r>
            <a:r>
              <a:rPr sz="2450" i="1" spc="4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with</a:t>
            </a:r>
            <a:r>
              <a:rPr sz="2450" i="1" spc="7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respect</a:t>
            </a:r>
            <a:r>
              <a:rPr sz="2450" i="1" spc="8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to</a:t>
            </a:r>
            <a:r>
              <a:rPr sz="2450" i="1" spc="70" dirty="0">
                <a:latin typeface="Arial"/>
                <a:cs typeface="Arial"/>
              </a:rPr>
              <a:t> </a:t>
            </a:r>
            <a:r>
              <a:rPr sz="2450" i="1" spc="-20" dirty="0">
                <a:latin typeface="Arial"/>
                <a:cs typeface="Arial"/>
              </a:rPr>
              <a:t>this </a:t>
            </a:r>
            <a:r>
              <a:rPr sz="2450" i="1" dirty="0">
                <a:latin typeface="Arial"/>
                <a:cs typeface="Arial"/>
              </a:rPr>
              <a:t>query</a:t>
            </a:r>
            <a:r>
              <a:rPr sz="2450" i="1" spc="60" dirty="0">
                <a:latin typeface="Arial"/>
                <a:cs typeface="Arial"/>
              </a:rPr>
              <a:t> </a:t>
            </a:r>
            <a:r>
              <a:rPr sz="2450" i="1" spc="-20" dirty="0">
                <a:latin typeface="Arial"/>
                <a:cs typeface="Arial"/>
              </a:rPr>
              <a:t>type.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106" y="871982"/>
            <a:ext cx="6352693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dirty="0"/>
              <a:t>Coordinate</a:t>
            </a:r>
            <a:r>
              <a:rPr sz="2800" spc="90" dirty="0"/>
              <a:t> </a:t>
            </a:r>
            <a:r>
              <a:rPr sz="2800" dirty="0"/>
              <a:t>Modulo</a:t>
            </a:r>
            <a:r>
              <a:rPr sz="2800" spc="75" dirty="0"/>
              <a:t> </a:t>
            </a:r>
            <a:r>
              <a:rPr sz="2800" dirty="0" err="1"/>
              <a:t>Declustering</a:t>
            </a:r>
            <a:r>
              <a:rPr lang="en-US" sz="2800" dirty="0"/>
              <a:t> (CMD)</a:t>
            </a:r>
            <a:r>
              <a:rPr sz="2800" spc="90" dirty="0"/>
              <a:t> </a:t>
            </a:r>
            <a:endParaRPr sz="2800" spc="-605" dirty="0"/>
          </a:p>
        </p:txBody>
      </p:sp>
      <p:sp>
        <p:nvSpPr>
          <p:cNvPr id="5" name="object 5"/>
          <p:cNvSpPr/>
          <p:nvPr/>
        </p:nvSpPr>
        <p:spPr>
          <a:xfrm>
            <a:off x="822807" y="13420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32304" y="2094738"/>
          <a:ext cx="2926078" cy="292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5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6459" y="5750305"/>
            <a:ext cx="18846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i="1" spc="-10" dirty="0">
                <a:latin typeface="Arial"/>
                <a:cs typeface="Arial"/>
              </a:rPr>
              <a:t>Advantages</a:t>
            </a:r>
            <a:r>
              <a:rPr sz="2450" i="1" spc="-10" dirty="0">
                <a:latin typeface="Arial"/>
                <a:cs typeface="Arial"/>
              </a:rPr>
              <a:t>: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9620" y="5750305"/>
            <a:ext cx="3683000" cy="781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5"/>
              </a:spcBef>
              <a:tabLst>
                <a:tab pos="1280160" algn="l"/>
                <a:tab pos="1853564" algn="l"/>
                <a:tab pos="2519045" algn="l"/>
                <a:tab pos="3197225" algn="l"/>
              </a:tabLst>
            </a:pPr>
            <a:r>
              <a:rPr sz="2450" i="1" spc="-10" dirty="0">
                <a:latin typeface="Arial"/>
                <a:cs typeface="Arial"/>
              </a:rPr>
              <a:t>Optimal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for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row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and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50" i="1" spc="-75" dirty="0">
                <a:latin typeface="Arial"/>
                <a:cs typeface="Arial"/>
              </a:rPr>
              <a:t>col- </a:t>
            </a:r>
            <a:r>
              <a:rPr sz="2450" i="1" dirty="0">
                <a:latin typeface="Arial"/>
                <a:cs typeface="Arial"/>
              </a:rPr>
              <a:t>umn</a:t>
            </a:r>
            <a:r>
              <a:rPr sz="2450" i="1" spc="195" dirty="0">
                <a:latin typeface="Arial"/>
                <a:cs typeface="Arial"/>
              </a:rPr>
              <a:t> </a:t>
            </a:r>
            <a:r>
              <a:rPr sz="2450" i="1" spc="-10" dirty="0">
                <a:latin typeface="Arial"/>
                <a:cs typeface="Arial"/>
              </a:rPr>
              <a:t>queries.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459" y="6888734"/>
            <a:ext cx="56642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35225" algn="l"/>
              </a:tabLst>
            </a:pPr>
            <a:r>
              <a:rPr sz="2250" i="1" spc="-10" dirty="0">
                <a:latin typeface="Arial"/>
                <a:cs typeface="Arial"/>
              </a:rPr>
              <a:t>Disadvantages</a:t>
            </a:r>
            <a:r>
              <a:rPr sz="2450" i="1" spc="-10" dirty="0">
                <a:latin typeface="Arial"/>
                <a:cs typeface="Arial"/>
              </a:rPr>
              <a:t>:</a:t>
            </a:r>
            <a:r>
              <a:rPr sz="2450" i="1" dirty="0">
                <a:latin typeface="Arial"/>
                <a:cs typeface="Arial"/>
              </a:rPr>
              <a:t>	Poor</a:t>
            </a:r>
            <a:r>
              <a:rPr sz="2450" i="1" spc="114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for</a:t>
            </a:r>
            <a:r>
              <a:rPr sz="2450" i="1" spc="10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square</a:t>
            </a:r>
            <a:r>
              <a:rPr sz="2450" i="1" spc="114" dirty="0">
                <a:latin typeface="Arial"/>
                <a:cs typeface="Arial"/>
              </a:rPr>
              <a:t> </a:t>
            </a:r>
            <a:r>
              <a:rPr sz="2450" i="1" spc="-160" dirty="0">
                <a:latin typeface="Arial"/>
                <a:cs typeface="Arial"/>
              </a:rPr>
              <a:t>queries.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34" y="352107"/>
            <a:ext cx="5426075" cy="126555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088390" marR="5080" indent="-1075690">
              <a:lnSpc>
                <a:spcPts val="4500"/>
              </a:lnSpc>
              <a:spcBef>
                <a:spcPts val="880"/>
              </a:spcBef>
            </a:pPr>
            <a:r>
              <a:rPr sz="4350" i="0" dirty="0">
                <a:solidFill>
                  <a:srgbClr val="6F2F9F"/>
                </a:solidFill>
                <a:latin typeface="Calibri"/>
                <a:cs typeface="Calibri"/>
              </a:rPr>
              <a:t>Hilbert</a:t>
            </a:r>
            <a:r>
              <a:rPr sz="4350" i="0" spc="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350" i="0" dirty="0">
                <a:solidFill>
                  <a:srgbClr val="6F2F9F"/>
                </a:solidFill>
                <a:latin typeface="Calibri"/>
                <a:cs typeface="Calibri"/>
              </a:rPr>
              <a:t>Curve</a:t>
            </a:r>
            <a:r>
              <a:rPr sz="4350" i="0" spc="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350" i="0" spc="-10" dirty="0">
                <a:solidFill>
                  <a:srgbClr val="6F2F9F"/>
                </a:solidFill>
                <a:latin typeface="Calibri"/>
                <a:cs typeface="Calibri"/>
              </a:rPr>
              <a:t>Allocation </a:t>
            </a:r>
            <a:r>
              <a:rPr sz="4350" i="0" dirty="0">
                <a:solidFill>
                  <a:srgbClr val="6F2F9F"/>
                </a:solidFill>
                <a:latin typeface="Calibri"/>
                <a:cs typeface="Calibri"/>
              </a:rPr>
              <a:t>(HCA)</a:t>
            </a:r>
            <a:r>
              <a:rPr sz="4350" i="0" spc="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350" i="0" spc="-10" dirty="0">
                <a:solidFill>
                  <a:srgbClr val="6F2F9F"/>
                </a:solidFill>
                <a:latin typeface="Calibri"/>
                <a:cs typeface="Calibri"/>
              </a:rPr>
              <a:t>Method</a:t>
            </a:r>
            <a:endParaRPr sz="4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2971800"/>
            <a:ext cx="5718175" cy="2713990"/>
            <a:chOff x="640311" y="2408079"/>
            <a:chExt cx="5718175" cy="2713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311" y="2408079"/>
              <a:ext cx="5717703" cy="27134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90950" y="2579370"/>
              <a:ext cx="2415540" cy="2392680"/>
            </a:xfrm>
            <a:custGeom>
              <a:avLst/>
              <a:gdLst/>
              <a:ahLst/>
              <a:cxnLst/>
              <a:rect l="l" t="t" r="r" b="b"/>
              <a:pathLst>
                <a:path w="2415540" h="2392679">
                  <a:moveTo>
                    <a:pt x="16001" y="8000"/>
                  </a:moveTo>
                  <a:lnTo>
                    <a:pt x="0" y="361314"/>
                  </a:lnTo>
                  <a:lnTo>
                    <a:pt x="369188" y="361314"/>
                  </a:lnTo>
                  <a:lnTo>
                    <a:pt x="369188" y="0"/>
                  </a:lnTo>
                  <a:lnTo>
                    <a:pt x="706247" y="0"/>
                  </a:lnTo>
                  <a:lnTo>
                    <a:pt x="1051305" y="8000"/>
                  </a:lnTo>
                  <a:lnTo>
                    <a:pt x="1059307" y="353313"/>
                  </a:lnTo>
                  <a:lnTo>
                    <a:pt x="698119" y="345313"/>
                  </a:lnTo>
                  <a:lnTo>
                    <a:pt x="690117" y="690499"/>
                  </a:lnTo>
                  <a:lnTo>
                    <a:pt x="1027176" y="690499"/>
                  </a:lnTo>
                  <a:lnTo>
                    <a:pt x="1035176" y="1035812"/>
                  </a:lnTo>
                  <a:lnTo>
                    <a:pt x="698119" y="1035812"/>
                  </a:lnTo>
                  <a:lnTo>
                    <a:pt x="361188" y="1035812"/>
                  </a:lnTo>
                  <a:lnTo>
                    <a:pt x="353060" y="682497"/>
                  </a:lnTo>
                  <a:lnTo>
                    <a:pt x="24129" y="690499"/>
                  </a:lnTo>
                  <a:lnTo>
                    <a:pt x="24129" y="1364995"/>
                  </a:lnTo>
                  <a:lnTo>
                    <a:pt x="361188" y="1364995"/>
                  </a:lnTo>
                  <a:lnTo>
                    <a:pt x="361188" y="1718182"/>
                  </a:lnTo>
                  <a:lnTo>
                    <a:pt x="16001" y="1710181"/>
                  </a:lnTo>
                  <a:lnTo>
                    <a:pt x="16001" y="2392679"/>
                  </a:lnTo>
                  <a:lnTo>
                    <a:pt x="369188" y="2392679"/>
                  </a:lnTo>
                  <a:lnTo>
                    <a:pt x="369188" y="2039365"/>
                  </a:lnTo>
                  <a:lnTo>
                    <a:pt x="698119" y="2039365"/>
                  </a:lnTo>
                  <a:lnTo>
                    <a:pt x="698119" y="2376678"/>
                  </a:lnTo>
                  <a:lnTo>
                    <a:pt x="1043304" y="2384679"/>
                  </a:lnTo>
                  <a:lnTo>
                    <a:pt x="1027176" y="1702180"/>
                  </a:lnTo>
                  <a:lnTo>
                    <a:pt x="690117" y="1710181"/>
                  </a:lnTo>
                  <a:lnTo>
                    <a:pt x="682116" y="1372996"/>
                  </a:lnTo>
                  <a:lnTo>
                    <a:pt x="1725422" y="1364995"/>
                  </a:lnTo>
                  <a:lnTo>
                    <a:pt x="1717421" y="1710181"/>
                  </a:lnTo>
                  <a:lnTo>
                    <a:pt x="1372235" y="1710181"/>
                  </a:lnTo>
                  <a:lnTo>
                    <a:pt x="1388364" y="2384679"/>
                  </a:lnTo>
                  <a:lnTo>
                    <a:pt x="1725422" y="2384679"/>
                  </a:lnTo>
                  <a:lnTo>
                    <a:pt x="1717421" y="2039365"/>
                  </a:lnTo>
                  <a:lnTo>
                    <a:pt x="2046351" y="2039365"/>
                  </a:lnTo>
                  <a:lnTo>
                    <a:pt x="2046351" y="2392679"/>
                  </a:lnTo>
                  <a:lnTo>
                    <a:pt x="2391410" y="2384679"/>
                  </a:lnTo>
                  <a:lnTo>
                    <a:pt x="2390838" y="2335341"/>
                  </a:lnTo>
                  <a:lnTo>
                    <a:pt x="2390266" y="2286007"/>
                  </a:lnTo>
                  <a:lnTo>
                    <a:pt x="2389695" y="2236676"/>
                  </a:lnTo>
                  <a:lnTo>
                    <a:pt x="2389123" y="2187349"/>
                  </a:lnTo>
                  <a:lnTo>
                    <a:pt x="2388552" y="2138024"/>
                  </a:lnTo>
                  <a:lnTo>
                    <a:pt x="2387980" y="2088701"/>
                  </a:lnTo>
                  <a:lnTo>
                    <a:pt x="2387409" y="2039381"/>
                  </a:lnTo>
                  <a:lnTo>
                    <a:pt x="2386837" y="1990063"/>
                  </a:lnTo>
                  <a:lnTo>
                    <a:pt x="2386266" y="1940747"/>
                  </a:lnTo>
                  <a:lnTo>
                    <a:pt x="2385694" y="1891432"/>
                  </a:lnTo>
                  <a:lnTo>
                    <a:pt x="2385123" y="1842118"/>
                  </a:lnTo>
                  <a:lnTo>
                    <a:pt x="2384551" y="1792804"/>
                  </a:lnTo>
                  <a:lnTo>
                    <a:pt x="2383980" y="1743492"/>
                  </a:lnTo>
                  <a:lnTo>
                    <a:pt x="2383409" y="1694179"/>
                  </a:lnTo>
                  <a:lnTo>
                    <a:pt x="2038350" y="1702180"/>
                  </a:lnTo>
                  <a:lnTo>
                    <a:pt x="2046351" y="1372996"/>
                  </a:lnTo>
                  <a:lnTo>
                    <a:pt x="2407539" y="1380997"/>
                  </a:lnTo>
                  <a:lnTo>
                    <a:pt x="2406967" y="1330540"/>
                  </a:lnTo>
                  <a:lnTo>
                    <a:pt x="2406395" y="1280080"/>
                  </a:lnTo>
                  <a:lnTo>
                    <a:pt x="2405824" y="1229617"/>
                  </a:lnTo>
                  <a:lnTo>
                    <a:pt x="2405252" y="1179151"/>
                  </a:lnTo>
                  <a:lnTo>
                    <a:pt x="2404681" y="1128684"/>
                  </a:lnTo>
                  <a:lnTo>
                    <a:pt x="2404109" y="1078216"/>
                  </a:lnTo>
                  <a:lnTo>
                    <a:pt x="2403538" y="1027747"/>
                  </a:lnTo>
                  <a:lnTo>
                    <a:pt x="2402966" y="977278"/>
                  </a:lnTo>
                  <a:lnTo>
                    <a:pt x="2402395" y="926810"/>
                  </a:lnTo>
                  <a:lnTo>
                    <a:pt x="2401823" y="876343"/>
                  </a:lnTo>
                  <a:lnTo>
                    <a:pt x="2401252" y="825877"/>
                  </a:lnTo>
                  <a:lnTo>
                    <a:pt x="2400680" y="775414"/>
                  </a:lnTo>
                  <a:lnTo>
                    <a:pt x="2400109" y="724954"/>
                  </a:lnTo>
                  <a:lnTo>
                    <a:pt x="2399538" y="674496"/>
                  </a:lnTo>
                  <a:lnTo>
                    <a:pt x="2054352" y="682497"/>
                  </a:lnTo>
                  <a:lnTo>
                    <a:pt x="2062479" y="1027683"/>
                  </a:lnTo>
                  <a:lnTo>
                    <a:pt x="1372235" y="1035812"/>
                  </a:lnTo>
                  <a:lnTo>
                    <a:pt x="1380363" y="682497"/>
                  </a:lnTo>
                  <a:lnTo>
                    <a:pt x="1725422" y="682497"/>
                  </a:lnTo>
                  <a:lnTo>
                    <a:pt x="1717421" y="337184"/>
                  </a:lnTo>
                  <a:lnTo>
                    <a:pt x="1388364" y="345313"/>
                  </a:lnTo>
                  <a:lnTo>
                    <a:pt x="1380363" y="0"/>
                  </a:lnTo>
                  <a:lnTo>
                    <a:pt x="2062479" y="8000"/>
                  </a:lnTo>
                  <a:lnTo>
                    <a:pt x="2062479" y="353313"/>
                  </a:lnTo>
                  <a:lnTo>
                    <a:pt x="2407539" y="345313"/>
                  </a:lnTo>
                  <a:lnTo>
                    <a:pt x="2415540" y="16001"/>
                  </a:lnTo>
                </a:path>
              </a:pathLst>
            </a:custGeom>
            <a:ln w="2286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96990" y="2411684"/>
            <a:ext cx="2602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Mark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Hilbert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curve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6990" y="2625425"/>
            <a:ext cx="107886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PN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b="1" spc="-25" dirty="0">
                <a:latin typeface="Calibri"/>
                <a:cs typeface="Calibri"/>
              </a:rPr>
              <a:t>IDs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280" y="2857772"/>
            <a:ext cx="819150" cy="8953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4222" y="2636244"/>
            <a:ext cx="2794635" cy="6089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1800" dirty="0">
                <a:latin typeface="Calibri"/>
                <a:cs typeface="Calibri"/>
              </a:rPr>
              <a:t>Hilbert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2960" y="2804432"/>
            <a:ext cx="803909" cy="8953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79490" y="2897459"/>
            <a:ext cx="137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519" y="8481331"/>
            <a:ext cx="819150" cy="8953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8827" y="8574359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0960" y="8473712"/>
            <a:ext cx="674370" cy="8953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829649" y="8567056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1849" y="8298134"/>
            <a:ext cx="583565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trike="sngStrike" spc="10" dirty="0">
                <a:latin typeface="Times New Roman"/>
                <a:cs typeface="Times New Roman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0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1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2 3</a:t>
            </a:r>
            <a:r>
              <a:rPr sz="2200" strike="sngStrike" spc="-5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4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5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6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7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8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0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1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2</a:t>
            </a:r>
            <a:r>
              <a:rPr sz="2200" strike="sngStrike" spc="-60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3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4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5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6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7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8</a:t>
            </a:r>
            <a:r>
              <a:rPr sz="2200" strike="sngStrike" spc="500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…</a:t>
            </a:r>
            <a:r>
              <a:rPr sz="2200" strike="sngStrike" spc="509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0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1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2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3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4 5</a:t>
            </a:r>
            <a:r>
              <a:rPr sz="2200" strike="sngStrike" spc="-55" dirty="0">
                <a:latin typeface="Calibri"/>
                <a:cs typeface="Calibri"/>
              </a:rPr>
              <a:t> </a:t>
            </a:r>
            <a:r>
              <a:rPr sz="2200" strike="sngStrike" dirty="0">
                <a:latin typeface="Calibri"/>
                <a:cs typeface="Calibri"/>
              </a:rPr>
              <a:t>6</a:t>
            </a:r>
            <a:r>
              <a:rPr sz="2200" strike="sngStrike" spc="5" dirty="0">
                <a:latin typeface="Calibri"/>
                <a:cs typeface="Calibri"/>
              </a:rPr>
              <a:t> </a:t>
            </a:r>
            <a:r>
              <a:rPr sz="2200" strike="sngStrike" spc="-50" dirty="0">
                <a:latin typeface="Calibri"/>
                <a:cs typeface="Calibri"/>
              </a:rPr>
              <a:t>7</a:t>
            </a:r>
            <a:r>
              <a:rPr sz="2200" strike="sngStrike" spc="550" dirty="0">
                <a:latin typeface="Calibri"/>
                <a:cs typeface="Calibri"/>
              </a:rPr>
              <a:t> 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7267" y="5745707"/>
            <a:ext cx="636814" cy="25413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9547" y="5760925"/>
            <a:ext cx="636814" cy="254138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41065" y="6237178"/>
            <a:ext cx="106426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Stretch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out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Hilbert </a:t>
            </a:r>
            <a:r>
              <a:rPr sz="1800" dirty="0">
                <a:latin typeface="Calibri"/>
                <a:cs typeface="Calibri"/>
              </a:rPr>
              <a:t>curve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mark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70849" y="6106368"/>
            <a:ext cx="1239520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Return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marked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line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grid,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grid </a:t>
            </a:r>
            <a:r>
              <a:rPr sz="1800" dirty="0">
                <a:latin typeface="Calibri"/>
                <a:cs typeface="Calibri"/>
              </a:rPr>
              <a:t>cells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now </a:t>
            </a:r>
            <a:r>
              <a:rPr sz="1800" spc="-10" dirty="0">
                <a:latin typeface="Calibri"/>
                <a:cs typeface="Calibri"/>
              </a:rPr>
              <a:t>labeled accordingly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50265"/>
            <a:ext cx="6096000" cy="12742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083945" marR="5080" indent="-1071880">
              <a:lnSpc>
                <a:spcPts val="4500"/>
              </a:lnSpc>
              <a:spcBef>
                <a:spcPts val="900"/>
              </a:spcBef>
            </a:pP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Hilbert</a:t>
            </a:r>
            <a:r>
              <a:rPr sz="4400" i="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Curve</a:t>
            </a:r>
            <a:r>
              <a:rPr sz="4400" i="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Allocation </a:t>
            </a: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(HCA)</a:t>
            </a:r>
            <a:r>
              <a:rPr sz="4400" i="0" spc="-1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Method</a:t>
            </a:r>
            <a:endParaRPr sz="4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1687" y="2475676"/>
            <a:ext cx="5718175" cy="2718435"/>
            <a:chOff x="637263" y="2406630"/>
            <a:chExt cx="5718175" cy="2718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63" y="2406630"/>
              <a:ext cx="5717703" cy="27178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90950" y="2576321"/>
              <a:ext cx="2414270" cy="2390140"/>
            </a:xfrm>
            <a:custGeom>
              <a:avLst/>
              <a:gdLst/>
              <a:ahLst/>
              <a:cxnLst/>
              <a:rect l="l" t="t" r="r" b="b"/>
              <a:pathLst>
                <a:path w="2414270" h="2390140">
                  <a:moveTo>
                    <a:pt x="16001" y="8000"/>
                  </a:moveTo>
                  <a:lnTo>
                    <a:pt x="0" y="360806"/>
                  </a:lnTo>
                  <a:lnTo>
                    <a:pt x="368934" y="360806"/>
                  </a:lnTo>
                  <a:lnTo>
                    <a:pt x="368934" y="0"/>
                  </a:lnTo>
                  <a:lnTo>
                    <a:pt x="705738" y="0"/>
                  </a:lnTo>
                  <a:lnTo>
                    <a:pt x="1050670" y="8000"/>
                  </a:lnTo>
                  <a:lnTo>
                    <a:pt x="1058671" y="352805"/>
                  </a:lnTo>
                  <a:lnTo>
                    <a:pt x="697737" y="344804"/>
                  </a:lnTo>
                  <a:lnTo>
                    <a:pt x="689736" y="689610"/>
                  </a:lnTo>
                  <a:lnTo>
                    <a:pt x="1026540" y="689610"/>
                  </a:lnTo>
                  <a:lnTo>
                    <a:pt x="1034541" y="1034414"/>
                  </a:lnTo>
                  <a:lnTo>
                    <a:pt x="697737" y="1034414"/>
                  </a:lnTo>
                  <a:lnTo>
                    <a:pt x="360933" y="1034414"/>
                  </a:lnTo>
                  <a:lnTo>
                    <a:pt x="352932" y="681608"/>
                  </a:lnTo>
                  <a:lnTo>
                    <a:pt x="24002" y="689610"/>
                  </a:lnTo>
                  <a:lnTo>
                    <a:pt x="24002" y="1363217"/>
                  </a:lnTo>
                  <a:lnTo>
                    <a:pt x="360933" y="1363217"/>
                  </a:lnTo>
                  <a:lnTo>
                    <a:pt x="360933" y="1716024"/>
                  </a:lnTo>
                  <a:lnTo>
                    <a:pt x="16001" y="1708023"/>
                  </a:lnTo>
                  <a:lnTo>
                    <a:pt x="16001" y="2389632"/>
                  </a:lnTo>
                  <a:lnTo>
                    <a:pt x="368934" y="2389632"/>
                  </a:lnTo>
                  <a:lnTo>
                    <a:pt x="368934" y="2036826"/>
                  </a:lnTo>
                  <a:lnTo>
                    <a:pt x="697737" y="2036826"/>
                  </a:lnTo>
                  <a:lnTo>
                    <a:pt x="697737" y="2373630"/>
                  </a:lnTo>
                  <a:lnTo>
                    <a:pt x="1042542" y="2381631"/>
                  </a:lnTo>
                  <a:lnTo>
                    <a:pt x="1026540" y="1700021"/>
                  </a:lnTo>
                  <a:lnTo>
                    <a:pt x="689736" y="1708023"/>
                  </a:lnTo>
                  <a:lnTo>
                    <a:pt x="681735" y="1371219"/>
                  </a:lnTo>
                  <a:lnTo>
                    <a:pt x="1724278" y="1363217"/>
                  </a:lnTo>
                  <a:lnTo>
                    <a:pt x="1716277" y="1708023"/>
                  </a:lnTo>
                  <a:lnTo>
                    <a:pt x="1371473" y="1708023"/>
                  </a:lnTo>
                  <a:lnTo>
                    <a:pt x="1387474" y="2381631"/>
                  </a:lnTo>
                  <a:lnTo>
                    <a:pt x="1724278" y="2381631"/>
                  </a:lnTo>
                  <a:lnTo>
                    <a:pt x="1716277" y="2036826"/>
                  </a:lnTo>
                  <a:lnTo>
                    <a:pt x="2045081" y="2036826"/>
                  </a:lnTo>
                  <a:lnTo>
                    <a:pt x="2045081" y="2389632"/>
                  </a:lnTo>
                  <a:lnTo>
                    <a:pt x="2390013" y="2381631"/>
                  </a:lnTo>
                  <a:lnTo>
                    <a:pt x="2389416" y="2332373"/>
                  </a:lnTo>
                  <a:lnTo>
                    <a:pt x="2388822" y="2283115"/>
                  </a:lnTo>
                  <a:lnTo>
                    <a:pt x="2388233" y="2233857"/>
                  </a:lnTo>
                  <a:lnTo>
                    <a:pt x="2387646" y="2184599"/>
                  </a:lnTo>
                  <a:lnTo>
                    <a:pt x="2387062" y="2135341"/>
                  </a:lnTo>
                  <a:lnTo>
                    <a:pt x="2386480" y="2086083"/>
                  </a:lnTo>
                  <a:lnTo>
                    <a:pt x="2385901" y="2036825"/>
                  </a:lnTo>
                  <a:lnTo>
                    <a:pt x="2385323" y="1987568"/>
                  </a:lnTo>
                  <a:lnTo>
                    <a:pt x="2384748" y="1938310"/>
                  </a:lnTo>
                  <a:lnTo>
                    <a:pt x="2384173" y="1889052"/>
                  </a:lnTo>
                  <a:lnTo>
                    <a:pt x="2383600" y="1839794"/>
                  </a:lnTo>
                  <a:lnTo>
                    <a:pt x="2383028" y="1790536"/>
                  </a:lnTo>
                  <a:lnTo>
                    <a:pt x="2382456" y="1741278"/>
                  </a:lnTo>
                  <a:lnTo>
                    <a:pt x="2381885" y="1692020"/>
                  </a:lnTo>
                  <a:lnTo>
                    <a:pt x="2037079" y="1700021"/>
                  </a:lnTo>
                  <a:lnTo>
                    <a:pt x="2045081" y="1371219"/>
                  </a:lnTo>
                  <a:lnTo>
                    <a:pt x="2406015" y="1379220"/>
                  </a:lnTo>
                  <a:lnTo>
                    <a:pt x="2405443" y="1328819"/>
                  </a:lnTo>
                  <a:lnTo>
                    <a:pt x="2399728" y="824810"/>
                  </a:lnTo>
                  <a:lnTo>
                    <a:pt x="2399157" y="774409"/>
                  </a:lnTo>
                  <a:lnTo>
                    <a:pt x="2398585" y="724008"/>
                  </a:lnTo>
                  <a:lnTo>
                    <a:pt x="2398014" y="673607"/>
                  </a:lnTo>
                  <a:lnTo>
                    <a:pt x="2053082" y="681608"/>
                  </a:lnTo>
                  <a:lnTo>
                    <a:pt x="2061083" y="1026413"/>
                  </a:lnTo>
                  <a:lnTo>
                    <a:pt x="1371473" y="1034414"/>
                  </a:lnTo>
                  <a:lnTo>
                    <a:pt x="1379473" y="681608"/>
                  </a:lnTo>
                  <a:lnTo>
                    <a:pt x="1724278" y="681608"/>
                  </a:lnTo>
                  <a:lnTo>
                    <a:pt x="1716277" y="336803"/>
                  </a:lnTo>
                  <a:lnTo>
                    <a:pt x="1387474" y="344804"/>
                  </a:lnTo>
                  <a:lnTo>
                    <a:pt x="1379473" y="0"/>
                  </a:lnTo>
                  <a:lnTo>
                    <a:pt x="2061083" y="8000"/>
                  </a:lnTo>
                  <a:lnTo>
                    <a:pt x="2061083" y="352805"/>
                  </a:lnTo>
                  <a:lnTo>
                    <a:pt x="2406015" y="344804"/>
                  </a:lnTo>
                  <a:lnTo>
                    <a:pt x="2414016" y="16001"/>
                  </a:lnTo>
                </a:path>
              </a:pathLst>
            </a:custGeom>
            <a:ln w="25908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1336" y="5193554"/>
            <a:ext cx="5982970" cy="35553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371215">
              <a:lnSpc>
                <a:spcPct val="100000"/>
              </a:lnSpc>
              <a:spcBef>
                <a:spcPts val="370"/>
              </a:spcBef>
            </a:pPr>
            <a:r>
              <a:rPr sz="1600" dirty="0">
                <a:solidFill>
                  <a:srgbClr val="0000FF"/>
                </a:solidFill>
                <a:latin typeface="Calibri"/>
                <a:cs typeface="Calibri"/>
              </a:rPr>
              <a:t>There</a:t>
            </a:r>
            <a:r>
              <a:rPr sz="16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FF"/>
                </a:solidFill>
                <a:latin typeface="Calibri"/>
                <a:cs typeface="Calibri"/>
              </a:rPr>
              <a:t>are</a:t>
            </a:r>
            <a:r>
              <a:rPr sz="1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r>
              <a:rPr sz="16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FF"/>
                </a:solidFill>
                <a:latin typeface="Calibri"/>
                <a:cs typeface="Calibri"/>
              </a:rPr>
              <a:t>processing</a:t>
            </a:r>
            <a:r>
              <a:rPr sz="1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Calibri"/>
                <a:cs typeface="Calibri"/>
              </a:rPr>
              <a:t>nodes</a:t>
            </a:r>
            <a:endParaRPr sz="1600" dirty="0">
              <a:latin typeface="Calibri"/>
              <a:cs typeface="Calibri"/>
            </a:endParaRPr>
          </a:p>
          <a:p>
            <a:pPr marL="353060" marR="5080" indent="-340360" algn="just">
              <a:lnSpc>
                <a:spcPts val="2510"/>
              </a:lnSpc>
              <a:spcBef>
                <a:spcPts val="800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Property:</a:t>
            </a:r>
            <a:r>
              <a:rPr sz="2400" spc="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space-</a:t>
            </a:r>
            <a:r>
              <a:rPr sz="2400" dirty="0">
                <a:latin typeface="Calibri"/>
                <a:cs typeface="Calibri"/>
              </a:rPr>
              <a:t>filling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curve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preserves 	</a:t>
            </a:r>
            <a:r>
              <a:rPr sz="2400" dirty="0">
                <a:latin typeface="Calibri"/>
                <a:cs typeface="Calibri"/>
              </a:rPr>
              <a:t>locality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fairly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well</a:t>
            </a:r>
            <a:endParaRPr sz="2400" dirty="0">
              <a:latin typeface="Calibri"/>
              <a:cs typeface="Calibri"/>
            </a:endParaRPr>
          </a:p>
          <a:p>
            <a:pPr marL="814069" marR="205104" indent="-457834" algn="just">
              <a:lnSpc>
                <a:spcPct val="86900"/>
              </a:lnSpc>
              <a:spcBef>
                <a:spcPts val="1170"/>
              </a:spcBef>
            </a:pPr>
            <a:r>
              <a:rPr sz="2400" dirty="0">
                <a:latin typeface="Cambria Math"/>
                <a:cs typeface="Cambria Math"/>
              </a:rPr>
              <a:t>⟹</a:t>
            </a:r>
            <a:r>
              <a:rPr sz="2400" spc="450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dimensional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space</a:t>
            </a:r>
            <a:endParaRPr sz="2400" dirty="0">
              <a:latin typeface="Calibri"/>
              <a:cs typeface="Calibri"/>
            </a:endParaRPr>
          </a:p>
          <a:p>
            <a:pPr marL="353060" indent="-340360" algn="just">
              <a:lnSpc>
                <a:spcPct val="100000"/>
              </a:lnSpc>
              <a:spcBef>
                <a:spcPts val="1420"/>
              </a:spcBef>
              <a:buClr>
                <a:srgbClr val="000000"/>
              </a:buClr>
              <a:buFont typeface="Arial MT"/>
              <a:buChar char="•"/>
              <a:tabLst>
                <a:tab pos="353060" algn="l"/>
              </a:tabLst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Advantage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square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queries</a:t>
            </a:r>
            <a:endParaRPr sz="2400" dirty="0">
              <a:latin typeface="Calibri"/>
              <a:cs typeface="Calibri"/>
            </a:endParaRPr>
          </a:p>
          <a:p>
            <a:pPr marL="355600" marR="675005" indent="-342900">
              <a:lnSpc>
                <a:spcPts val="2510"/>
              </a:lnSpc>
              <a:spcBef>
                <a:spcPts val="1805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  <a:tab pos="2230755" algn="l"/>
              </a:tabLst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Disadvantage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Poor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column queries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564" y="1906481"/>
            <a:ext cx="5711825" cy="5422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010535">
              <a:lnSpc>
                <a:spcPts val="1910"/>
              </a:lnSpc>
              <a:spcBef>
                <a:spcPts val="370"/>
              </a:spcBef>
              <a:tabLst>
                <a:tab pos="3022600" algn="l"/>
              </a:tabLst>
            </a:pPr>
            <a:r>
              <a:rPr sz="1800" spc="-10" dirty="0">
                <a:latin typeface="Calibri"/>
                <a:cs typeface="Calibri"/>
              </a:rPr>
              <a:t>Navigate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Hilbert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Hilbert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r>
              <a:rPr sz="1800" dirty="0">
                <a:latin typeface="Calibri"/>
                <a:cs typeface="Calibri"/>
              </a:rPr>
              <a:t>	label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27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8" y="871982"/>
            <a:ext cx="6276341" cy="86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5"/>
              </a:spcBef>
            </a:pPr>
            <a:r>
              <a:rPr sz="2800" i="1" dirty="0">
                <a:latin typeface="Arial"/>
                <a:cs typeface="Arial"/>
              </a:rPr>
              <a:t>General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Multidimensional Data</a:t>
            </a:r>
            <a:r>
              <a:rPr lang="en-US" sz="2800" i="1" dirty="0">
                <a:latin typeface="Arial"/>
                <a:cs typeface="Arial"/>
              </a:rPr>
              <a:t> Allocation</a:t>
            </a:r>
            <a:r>
              <a:rPr sz="2800" i="1" spc="-31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(GMDA)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704746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27291"/>
              </p:ext>
            </p:extLst>
          </p:nvPr>
        </p:nvGraphicFramePr>
        <p:xfrm>
          <a:off x="1981200" y="2209800"/>
          <a:ext cx="2731769" cy="2737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55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941818" y="2335516"/>
            <a:ext cx="379095" cy="60960"/>
          </a:xfrm>
          <a:custGeom>
            <a:avLst/>
            <a:gdLst/>
            <a:ahLst/>
            <a:cxnLst/>
            <a:rect l="l" t="t" r="r" b="b"/>
            <a:pathLst>
              <a:path w="379095" h="60960">
                <a:moveTo>
                  <a:pt x="379084" y="30467"/>
                </a:moveTo>
                <a:lnTo>
                  <a:pt x="0" y="30467"/>
                </a:lnTo>
              </a:path>
              <a:path w="379095" h="60960">
                <a:moveTo>
                  <a:pt x="121311" y="60946"/>
                </a:moveTo>
                <a:lnTo>
                  <a:pt x="0" y="30467"/>
                </a:lnTo>
                <a:lnTo>
                  <a:pt x="12131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818" y="3249859"/>
            <a:ext cx="379095" cy="60960"/>
          </a:xfrm>
          <a:custGeom>
            <a:avLst/>
            <a:gdLst/>
            <a:ahLst/>
            <a:cxnLst/>
            <a:rect l="l" t="t" r="r" b="b"/>
            <a:pathLst>
              <a:path w="379095" h="60960">
                <a:moveTo>
                  <a:pt x="379084" y="30479"/>
                </a:moveTo>
                <a:lnTo>
                  <a:pt x="0" y="30479"/>
                </a:lnTo>
              </a:path>
              <a:path w="379095" h="60960">
                <a:moveTo>
                  <a:pt x="121311" y="60959"/>
                </a:moveTo>
                <a:lnTo>
                  <a:pt x="0" y="30479"/>
                </a:lnTo>
                <a:lnTo>
                  <a:pt x="12131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1818" y="4164216"/>
            <a:ext cx="379095" cy="60960"/>
          </a:xfrm>
          <a:custGeom>
            <a:avLst/>
            <a:gdLst/>
            <a:ahLst/>
            <a:cxnLst/>
            <a:rect l="l" t="t" r="r" b="b"/>
            <a:pathLst>
              <a:path w="379095" h="60960">
                <a:moveTo>
                  <a:pt x="379084" y="30479"/>
                </a:moveTo>
                <a:lnTo>
                  <a:pt x="0" y="30479"/>
                </a:lnTo>
              </a:path>
              <a:path w="379095" h="60960">
                <a:moveTo>
                  <a:pt x="121311" y="60959"/>
                </a:moveTo>
                <a:lnTo>
                  <a:pt x="0" y="30479"/>
                </a:lnTo>
                <a:lnTo>
                  <a:pt x="12131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83782" y="2230999"/>
            <a:ext cx="106743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i="1" spc="114" dirty="0">
                <a:latin typeface="Arial"/>
                <a:cs typeface="Arial"/>
              </a:rPr>
              <a:t>Check</a:t>
            </a:r>
            <a:r>
              <a:rPr sz="1550" i="1" spc="-5" dirty="0">
                <a:latin typeface="Arial"/>
                <a:cs typeface="Arial"/>
              </a:rPr>
              <a:t> </a:t>
            </a:r>
            <a:r>
              <a:rPr sz="1550" i="1" spc="60" dirty="0">
                <a:latin typeface="Arial"/>
                <a:cs typeface="Arial"/>
              </a:rPr>
              <a:t>row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3782" y="3145403"/>
            <a:ext cx="106743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i="1" spc="114" dirty="0">
                <a:latin typeface="Arial"/>
                <a:cs typeface="Arial"/>
              </a:rPr>
              <a:t>Check</a:t>
            </a:r>
            <a:r>
              <a:rPr sz="1550" i="1" spc="-5" dirty="0">
                <a:latin typeface="Arial"/>
                <a:cs typeface="Arial"/>
              </a:rPr>
              <a:t> </a:t>
            </a:r>
            <a:r>
              <a:rPr sz="1550" i="1" spc="60" dirty="0">
                <a:latin typeface="Arial"/>
                <a:cs typeface="Arial"/>
              </a:rPr>
              <a:t>row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3782" y="4059805"/>
            <a:ext cx="106743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i="1" spc="114" dirty="0">
                <a:latin typeface="Arial"/>
                <a:cs typeface="Arial"/>
              </a:rPr>
              <a:t>Check</a:t>
            </a:r>
            <a:r>
              <a:rPr sz="1550" i="1" spc="-5" dirty="0">
                <a:latin typeface="Arial"/>
                <a:cs typeface="Arial"/>
              </a:rPr>
              <a:t> </a:t>
            </a:r>
            <a:r>
              <a:rPr sz="1550" i="1" spc="60" dirty="0">
                <a:latin typeface="Arial"/>
                <a:cs typeface="Arial"/>
              </a:rPr>
              <a:t>row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634" y="2163935"/>
            <a:ext cx="657225" cy="276923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6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7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i="1" dirty="0">
                <a:latin typeface="Arial"/>
                <a:cs typeface="Arial"/>
              </a:rPr>
              <a:t>Row</a:t>
            </a:r>
            <a:r>
              <a:rPr sz="1550" i="1" spc="50" dirty="0">
                <a:latin typeface="Arial"/>
                <a:cs typeface="Arial"/>
              </a:rPr>
              <a:t>  </a:t>
            </a:r>
            <a:r>
              <a:rPr sz="1550" i="1" spc="-50" dirty="0">
                <a:latin typeface="Arial"/>
                <a:cs typeface="Arial"/>
              </a:rPr>
              <a:t>8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57A36C5-CCCA-2A66-0F81-43C2B09E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3" y="5392358"/>
            <a:ext cx="6081276" cy="4037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32956" y="3015832"/>
          <a:ext cx="3296919" cy="2021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marL="189865">
                        <a:lnSpc>
                          <a:spcPts val="1795"/>
                        </a:lnSpc>
                      </a:pP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0005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795"/>
                        </a:lnSpc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John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Smith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795"/>
                        </a:lnSpc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065341" y="2712477"/>
            <a:ext cx="127000" cy="2402205"/>
          </a:xfrm>
          <a:custGeom>
            <a:avLst/>
            <a:gdLst/>
            <a:ahLst/>
            <a:cxnLst/>
            <a:rect l="l" t="t" r="r" b="b"/>
            <a:pathLst>
              <a:path w="127000" h="2402204">
                <a:moveTo>
                  <a:pt x="126758" y="0"/>
                </a:moveTo>
                <a:lnTo>
                  <a:pt x="63372" y="63208"/>
                </a:lnTo>
                <a:lnTo>
                  <a:pt x="63372" y="1137607"/>
                </a:lnTo>
                <a:lnTo>
                  <a:pt x="0" y="1200803"/>
                </a:lnTo>
                <a:lnTo>
                  <a:pt x="63372" y="1263998"/>
                </a:lnTo>
                <a:lnTo>
                  <a:pt x="63372" y="2338398"/>
                </a:lnTo>
                <a:lnTo>
                  <a:pt x="126758" y="2401606"/>
                </a:lnTo>
              </a:path>
            </a:pathLst>
          </a:custGeom>
          <a:ln w="12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4598" y="4140799"/>
            <a:ext cx="443865" cy="50800"/>
          </a:xfrm>
          <a:custGeom>
            <a:avLst/>
            <a:gdLst/>
            <a:ahLst/>
            <a:cxnLst/>
            <a:rect l="l" t="t" r="r" b="b"/>
            <a:pathLst>
              <a:path w="443864" h="50800">
                <a:moveTo>
                  <a:pt x="443634" y="25275"/>
                </a:moveTo>
                <a:lnTo>
                  <a:pt x="0" y="25275"/>
                </a:lnTo>
              </a:path>
              <a:path w="443864" h="50800">
                <a:moveTo>
                  <a:pt x="101398" y="50564"/>
                </a:moveTo>
                <a:lnTo>
                  <a:pt x="0" y="25275"/>
                </a:lnTo>
                <a:lnTo>
                  <a:pt x="101398" y="0"/>
                </a:lnTo>
              </a:path>
            </a:pathLst>
          </a:custGeom>
          <a:ln w="12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3669" y="2017276"/>
            <a:ext cx="760730" cy="632460"/>
          </a:xfrm>
          <a:custGeom>
            <a:avLst/>
            <a:gdLst/>
            <a:ahLst/>
            <a:cxnLst/>
            <a:rect l="l" t="t" r="r" b="b"/>
            <a:pathLst>
              <a:path w="760729" h="632460">
                <a:moveTo>
                  <a:pt x="0" y="0"/>
                </a:moveTo>
                <a:lnTo>
                  <a:pt x="285196" y="94799"/>
                </a:lnTo>
                <a:lnTo>
                  <a:pt x="340337" y="115025"/>
                </a:lnTo>
                <a:lnTo>
                  <a:pt x="391674" y="137778"/>
                </a:lnTo>
                <a:lnTo>
                  <a:pt x="439208" y="163059"/>
                </a:lnTo>
                <a:lnTo>
                  <a:pt x="482939" y="190867"/>
                </a:lnTo>
                <a:lnTo>
                  <a:pt x="522867" y="221203"/>
                </a:lnTo>
                <a:lnTo>
                  <a:pt x="558992" y="254066"/>
                </a:lnTo>
                <a:lnTo>
                  <a:pt x="591315" y="289458"/>
                </a:lnTo>
                <a:lnTo>
                  <a:pt x="619835" y="327378"/>
                </a:lnTo>
                <a:lnTo>
                  <a:pt x="644554" y="367826"/>
                </a:lnTo>
                <a:lnTo>
                  <a:pt x="665470" y="410802"/>
                </a:lnTo>
                <a:lnTo>
                  <a:pt x="760535" y="632005"/>
                </a:lnTo>
              </a:path>
              <a:path w="760729" h="632460">
                <a:moveTo>
                  <a:pt x="743888" y="529102"/>
                </a:moveTo>
                <a:lnTo>
                  <a:pt x="760535" y="632005"/>
                </a:lnTo>
                <a:lnTo>
                  <a:pt x="697277" y="549025"/>
                </a:lnTo>
              </a:path>
            </a:pathLst>
          </a:custGeom>
          <a:ln w="12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0107" y="871982"/>
            <a:ext cx="6197600" cy="1325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Relational</a:t>
            </a:r>
            <a:r>
              <a:rPr sz="2450" i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2450" i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r>
              <a:rPr sz="2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600">
              <a:latin typeface="Arial"/>
              <a:cs typeface="Arial"/>
            </a:endParaRPr>
          </a:p>
          <a:p>
            <a:pPr marL="2856230" marR="2589530" indent="-231140">
              <a:lnSpc>
                <a:spcPct val="778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attribute (column)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1675" y="2725323"/>
            <a:ext cx="60896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20" dirty="0">
                <a:latin typeface="Times New Roman"/>
                <a:cs typeface="Times New Roman"/>
              </a:rPr>
              <a:t>EMP#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8280" y="2725323"/>
            <a:ext cx="69723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20" dirty="0">
                <a:latin typeface="Times New Roman"/>
                <a:cs typeface="Times New Roman"/>
              </a:rPr>
              <a:t>NAME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8624" y="2725323"/>
            <a:ext cx="67246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20" dirty="0">
                <a:latin typeface="Times New Roman"/>
                <a:cs typeface="Times New Roman"/>
              </a:rPr>
              <a:t>ADDR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5704" y="3572173"/>
            <a:ext cx="842010" cy="457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1705"/>
              </a:lnSpc>
              <a:spcBef>
                <a:spcPts val="90"/>
              </a:spcBef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relation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705"/>
              </a:lnSpc>
            </a:pPr>
            <a:r>
              <a:rPr sz="1600" spc="-10" dirty="0">
                <a:latin typeface="Times New Roman"/>
                <a:cs typeface="Times New Roman"/>
              </a:rPr>
              <a:t>(table)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9162" y="4014556"/>
            <a:ext cx="628650" cy="45783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77800"/>
              </a:lnSpc>
              <a:spcBef>
                <a:spcPts val="515"/>
              </a:spcBef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tuple (row)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0467" y="5452516"/>
            <a:ext cx="5932805" cy="326474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7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346075" indent="-3460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database</a:t>
            </a:r>
            <a:r>
              <a:rPr sz="2450" i="1" spc="1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structure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</a:t>
            </a:r>
            <a:r>
              <a:rPr sz="2450" i="1" spc="3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collection </a:t>
            </a:r>
            <a:r>
              <a:rPr sz="2450" i="1" spc="-25" dirty="0">
                <a:latin typeface="Arial"/>
                <a:cs typeface="Arial"/>
              </a:rPr>
              <a:t>of</a:t>
            </a:r>
            <a:r>
              <a:rPr lang="en-US" sz="2450" i="1" spc="-25" dirty="0">
                <a:latin typeface="Arial"/>
                <a:cs typeface="Arial"/>
              </a:rPr>
              <a:t> tables</a:t>
            </a:r>
            <a:endParaRPr sz="100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endParaRPr sz="1000" dirty="0">
              <a:latin typeface="Arial"/>
              <a:cs typeface="Arial"/>
            </a:endParaRPr>
          </a:p>
          <a:p>
            <a:pPr marL="346075" marR="946785" indent="-346075">
              <a:lnSpc>
                <a:spcPct val="101600"/>
              </a:lnSpc>
              <a:spcBef>
                <a:spcPts val="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2450" i="1" dirty="0">
                <a:latin typeface="Arial"/>
                <a:cs typeface="Arial"/>
              </a:rPr>
              <a:t>Each</a:t>
            </a:r>
            <a:r>
              <a:rPr sz="2450" i="1" spc="3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table</a:t>
            </a:r>
            <a:r>
              <a:rPr sz="2450" i="1" spc="3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is</a:t>
            </a:r>
            <a:r>
              <a:rPr sz="2450" i="1" spc="40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organized</a:t>
            </a:r>
            <a:r>
              <a:rPr sz="2450" i="1" spc="1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into</a:t>
            </a:r>
            <a:r>
              <a:rPr sz="2450" i="1" spc="2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rows</a:t>
            </a:r>
            <a:r>
              <a:rPr lang="en-US" sz="2450" i="1" dirty="0">
                <a:latin typeface="Arial"/>
                <a:cs typeface="Arial"/>
              </a:rPr>
              <a:t> and columns</a:t>
            </a:r>
            <a:endParaRPr lang="en-US" sz="1000" dirty="0">
              <a:latin typeface="Arial"/>
              <a:cs typeface="Arial"/>
            </a:endParaRPr>
          </a:p>
          <a:p>
            <a:pPr marL="346075" marR="193675" indent="-346075">
              <a:lnSpc>
                <a:spcPct val="101600"/>
              </a:lnSpc>
              <a:buFont typeface="Arial" panose="020B0604020202020204" pitchFamily="34" charset="0"/>
              <a:buChar char="•"/>
            </a:pPr>
            <a:r>
              <a:rPr lang="en-US" sz="2450" i="1" dirty="0">
                <a:latin typeface="Arial"/>
                <a:cs typeface="Arial"/>
              </a:rPr>
              <a:t>The</a:t>
            </a:r>
            <a:r>
              <a:rPr lang="en-US" sz="2450" i="1" spc="80" dirty="0">
                <a:latin typeface="Arial"/>
                <a:cs typeface="Arial"/>
              </a:rPr>
              <a:t> </a:t>
            </a:r>
            <a:r>
              <a:rPr lang="en-US" sz="2450" i="1" dirty="0">
                <a:latin typeface="Arial"/>
                <a:cs typeface="Arial"/>
              </a:rPr>
              <a:t>persistent</a:t>
            </a:r>
            <a:r>
              <a:rPr lang="en-US" sz="2450" i="1" spc="65" dirty="0">
                <a:latin typeface="Arial"/>
                <a:cs typeface="Arial"/>
              </a:rPr>
              <a:t> </a:t>
            </a:r>
            <a:r>
              <a:rPr lang="en-US" sz="2450" i="1" dirty="0">
                <a:latin typeface="Arial"/>
                <a:cs typeface="Arial"/>
              </a:rPr>
              <a:t>objects</a:t>
            </a:r>
            <a:r>
              <a:rPr lang="en-US" sz="2450" i="1" spc="80" dirty="0">
                <a:latin typeface="Arial"/>
                <a:cs typeface="Arial"/>
              </a:rPr>
              <a:t> </a:t>
            </a:r>
            <a:r>
              <a:rPr lang="en-US" sz="2450" i="1" dirty="0">
                <a:latin typeface="Arial"/>
                <a:cs typeface="Arial"/>
              </a:rPr>
              <a:t>of</a:t>
            </a:r>
            <a:r>
              <a:rPr lang="en-US" sz="2450" i="1" spc="75" dirty="0">
                <a:latin typeface="Arial"/>
                <a:cs typeface="Arial"/>
              </a:rPr>
              <a:t> </a:t>
            </a:r>
            <a:r>
              <a:rPr lang="en-US" sz="2450" i="1" dirty="0">
                <a:latin typeface="Arial"/>
                <a:cs typeface="Arial"/>
              </a:rPr>
              <a:t>an</a:t>
            </a:r>
            <a:r>
              <a:rPr lang="en-US" sz="2450" i="1" spc="80" dirty="0">
                <a:latin typeface="Arial"/>
                <a:cs typeface="Arial"/>
              </a:rPr>
              <a:t> </a:t>
            </a:r>
            <a:r>
              <a:rPr lang="en-US" sz="2450" i="1" spc="-10" dirty="0">
                <a:latin typeface="Arial"/>
                <a:cs typeface="Arial"/>
              </a:rPr>
              <a:t>application are captured in </a:t>
            </a:r>
            <a:r>
              <a:rPr lang="en-US" sz="2450" i="1" dirty="0">
                <a:latin typeface="Arial"/>
                <a:cs typeface="Arial"/>
              </a:rPr>
              <a:t>these</a:t>
            </a:r>
            <a:r>
              <a:rPr lang="en-US" sz="2450" i="1" spc="60" dirty="0">
                <a:latin typeface="Arial"/>
                <a:cs typeface="Arial"/>
              </a:rPr>
              <a:t> </a:t>
            </a:r>
            <a:r>
              <a:rPr lang="en-US" sz="2450" i="1" spc="-10" dirty="0">
                <a:latin typeface="Arial"/>
                <a:cs typeface="Arial"/>
              </a:rPr>
              <a:t>tables.</a:t>
            </a:r>
            <a:endParaRPr lang="en-US"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AB40-B987-CE77-D48D-E4D886B3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402802"/>
            <a:ext cx="6789420" cy="770678"/>
          </a:xfrm>
        </p:spPr>
        <p:txBody>
          <a:bodyPr>
            <a:normAutofit fontScale="90000"/>
          </a:bodyPr>
          <a:lstStyle/>
          <a:p>
            <a:r>
              <a:rPr lang="en-US" dirty="0"/>
              <a:t>Shifting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B1FE5F-7EF3-18DF-1CAF-F1C597D69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9580" y="1592580"/>
                <a:ext cx="6789420" cy="528066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3080" dirty="0"/>
                  <a:t>Number of dimensions: </a:t>
                </a:r>
                <a:r>
                  <a:rPr lang="en-US" sz="3080" b="1" i="1" dirty="0">
                    <a:solidFill>
                      <a:srgbClr val="E46B28"/>
                    </a:solidFill>
                  </a:rPr>
                  <a:t>d</a:t>
                </a:r>
              </a:p>
              <a:p>
                <a:pPr marL="0" indent="0">
                  <a:spcAft>
                    <a:spcPts val="1980"/>
                  </a:spcAft>
                  <a:buNone/>
                </a:pPr>
                <a:r>
                  <a:rPr lang="en-US" sz="3080" dirty="0"/>
                  <a:t>    Number of processing nodes:  </a:t>
                </a:r>
                <a:r>
                  <a:rPr lang="en-US" sz="3080" b="1" i="1" dirty="0">
                    <a:solidFill>
                      <a:srgbClr val="E46B28"/>
                    </a:solidFill>
                  </a:rPr>
                  <a:t>N</a:t>
                </a:r>
              </a:p>
              <a:p>
                <a:pPr>
                  <a:spcBef>
                    <a:spcPts val="660"/>
                  </a:spcBef>
                </a:pPr>
                <a:r>
                  <a:rPr lang="en-US" sz="2640" dirty="0"/>
                  <a:t>Step 1:  Shifting distance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g>
                              <m:e>
                                <m: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640" dirty="0"/>
              </a:p>
              <a:p>
                <a:pPr>
                  <a:spcBef>
                    <a:spcPts val="660"/>
                  </a:spcBef>
                </a:pPr>
                <a:r>
                  <a:rPr lang="en-US" sz="2640" dirty="0"/>
                  <a:t>Step 2:  Shifting distance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g>
                              <m:e>
                                <m: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640" dirty="0"/>
              </a:p>
              <a:p>
                <a:pPr marL="0" indent="0">
                  <a:lnSpc>
                    <a:spcPts val="2750"/>
                  </a:lnSpc>
                  <a:spcBef>
                    <a:spcPts val="0"/>
                  </a:spcBef>
                  <a:buNone/>
                </a:pPr>
                <a:r>
                  <a:rPr lang="en-US" sz="2640" dirty="0"/>
                  <a:t>                           .</a:t>
                </a:r>
              </a:p>
              <a:p>
                <a:pPr marL="0" indent="0">
                  <a:lnSpc>
                    <a:spcPts val="2750"/>
                  </a:lnSpc>
                  <a:spcBef>
                    <a:spcPts val="0"/>
                  </a:spcBef>
                  <a:buNone/>
                </a:pPr>
                <a:r>
                  <a:rPr lang="en-US" sz="2640" dirty="0"/>
                  <a:t>                           .</a:t>
                </a:r>
              </a:p>
              <a:p>
                <a:pPr marL="0" indent="0">
                  <a:lnSpc>
                    <a:spcPts val="2750"/>
                  </a:lnSpc>
                  <a:spcBef>
                    <a:spcPts val="0"/>
                  </a:spcBef>
                  <a:buNone/>
                </a:pPr>
                <a:r>
                  <a:rPr lang="en-US" sz="2640" dirty="0"/>
                  <a:t>                           .</a:t>
                </a:r>
              </a:p>
              <a:p>
                <a:pPr>
                  <a:spcBef>
                    <a:spcPts val="660"/>
                  </a:spcBef>
                </a:pPr>
                <a:r>
                  <a:rPr lang="en-US" sz="2640" dirty="0"/>
                  <a:t>Step d-2:  Shifting distance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g>
                              <m:e>
                                <m: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−2)</m:t>
                        </m:r>
                      </m:sup>
                    </m:sSup>
                  </m:oMath>
                </a14:m>
                <a:endParaRPr lang="en-US" sz="2640" dirty="0"/>
              </a:p>
              <a:p>
                <a:pPr>
                  <a:spcBef>
                    <a:spcPts val="660"/>
                  </a:spcBef>
                </a:pPr>
                <a:r>
                  <a:rPr lang="en-US" sz="2640" dirty="0"/>
                  <a:t>Step d-1:  Shifting distance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g>
                              <m:e>
                                <m:r>
                                  <a:rPr lang="en-US" sz="264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640" dirty="0"/>
              </a:p>
              <a:p>
                <a:pPr>
                  <a:spcBef>
                    <a:spcPts val="660"/>
                  </a:spcBef>
                </a:pPr>
                <a:endParaRPr lang="en-US" sz="308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B1FE5F-7EF3-18DF-1CAF-F1C597D69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580" y="1592580"/>
                <a:ext cx="6789420" cy="5280660"/>
              </a:xfrm>
              <a:blipFill>
                <a:blip r:embed="rId2"/>
                <a:stretch>
                  <a:fillRect l="-1975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E48EDF-D017-DF59-A7A4-2C146DD40539}"/>
                  </a:ext>
                </a:extLst>
              </p:cNvPr>
              <p:cNvSpPr txBox="1"/>
              <p:nvPr/>
            </p:nvSpPr>
            <p:spPr>
              <a:xfrm>
                <a:off x="2125980" y="7459980"/>
                <a:ext cx="4813177" cy="12060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 defTabSz="1005840" rtl="0"/>
                <a:r>
                  <a:rPr lang="en-US" sz="264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When </a:t>
                </a:r>
                <a:r>
                  <a:rPr lang="en-US" sz="2640" i="1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</a:t>
                </a:r>
                <a:r>
                  <a:rPr lang="en-US" sz="264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=3:    Step 1 -  Shift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4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64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64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64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64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  <a:p>
                <a:pPr algn="l" defTabSz="1005840" rtl="0"/>
                <a:r>
                  <a:rPr lang="en-US" sz="264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             Step 2 - Shift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64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64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64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64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4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p>
                  </m:oMath>
                </a14:m>
                <a:endParaRPr lang="en-US" sz="264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E48EDF-D017-DF59-A7A4-2C146DD40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80" y="7459980"/>
                <a:ext cx="4813177" cy="1206036"/>
              </a:xfrm>
              <a:prstGeom prst="rect">
                <a:avLst/>
              </a:prstGeom>
              <a:blipFill>
                <a:blip r:embed="rId3"/>
                <a:stretch>
                  <a:fillRect l="-240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88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438" y="453072"/>
            <a:ext cx="519976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i="0" dirty="0">
                <a:latin typeface="Calibri"/>
                <a:cs typeface="Calibri"/>
              </a:rPr>
              <a:t>3D </a:t>
            </a:r>
            <a:r>
              <a:rPr sz="4800" i="0" dirty="0">
                <a:latin typeface="Calibri"/>
                <a:cs typeface="Calibri"/>
              </a:rPr>
              <a:t>Shifting</a:t>
            </a:r>
            <a:r>
              <a:rPr sz="4800" i="0" spc="-55" dirty="0">
                <a:latin typeface="Calibri"/>
                <a:cs typeface="Calibri"/>
              </a:rPr>
              <a:t> </a:t>
            </a:r>
            <a:r>
              <a:rPr sz="4800" i="0" spc="-10" dirty="0">
                <a:latin typeface="Calibri"/>
                <a:cs typeface="Calibri"/>
              </a:rPr>
              <a:t>Distance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4B4658-06C0-5F7B-539C-44E57034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6241994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47672"/>
            <a:ext cx="2792730" cy="694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50" i="0" spc="-25" dirty="0">
                <a:latin typeface="Calibri"/>
                <a:cs typeface="Calibri"/>
              </a:rPr>
              <a:t>3D</a:t>
            </a:r>
            <a:r>
              <a:rPr lang="en-US" sz="4350" i="0" spc="-25" dirty="0">
                <a:latin typeface="Calibri"/>
                <a:cs typeface="Calibri"/>
              </a:rPr>
              <a:t> Example</a:t>
            </a:r>
            <a:endParaRPr sz="43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8270" y="2597650"/>
            <a:ext cx="6332855" cy="6567170"/>
            <a:chOff x="243614" y="2082030"/>
            <a:chExt cx="6332855" cy="656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783" y="2082030"/>
              <a:ext cx="5823846" cy="32124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614" y="5676710"/>
              <a:ext cx="6332670" cy="2972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44769" y="2406649"/>
              <a:ext cx="446405" cy="694690"/>
            </a:xfrm>
            <a:custGeom>
              <a:avLst/>
              <a:gdLst/>
              <a:ahLst/>
              <a:cxnLst/>
              <a:rect l="l" t="t" r="r" b="b"/>
              <a:pathLst>
                <a:path w="446404" h="694689">
                  <a:moveTo>
                    <a:pt x="50927" y="266700"/>
                  </a:moveTo>
                  <a:lnTo>
                    <a:pt x="20066" y="266700"/>
                  </a:lnTo>
                  <a:lnTo>
                    <a:pt x="20066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0" y="275590"/>
                  </a:lnTo>
                  <a:lnTo>
                    <a:pt x="50927" y="275590"/>
                  </a:lnTo>
                  <a:lnTo>
                    <a:pt x="50927" y="266700"/>
                  </a:lnTo>
                  <a:close/>
                </a:path>
                <a:path w="446404" h="694689">
                  <a:moveTo>
                    <a:pt x="77851" y="685800"/>
                  </a:moveTo>
                  <a:lnTo>
                    <a:pt x="47117" y="685800"/>
                  </a:lnTo>
                  <a:lnTo>
                    <a:pt x="47117" y="419100"/>
                  </a:lnTo>
                  <a:lnTo>
                    <a:pt x="26924" y="419100"/>
                  </a:lnTo>
                  <a:lnTo>
                    <a:pt x="26924" y="685800"/>
                  </a:lnTo>
                  <a:lnTo>
                    <a:pt x="26924" y="694690"/>
                  </a:lnTo>
                  <a:lnTo>
                    <a:pt x="77851" y="694690"/>
                  </a:lnTo>
                  <a:lnTo>
                    <a:pt x="77851" y="685800"/>
                  </a:lnTo>
                  <a:close/>
                </a:path>
                <a:path w="446404" h="694689">
                  <a:moveTo>
                    <a:pt x="370840" y="4572"/>
                  </a:moveTo>
                  <a:lnTo>
                    <a:pt x="241300" y="4572"/>
                  </a:lnTo>
                  <a:lnTo>
                    <a:pt x="241300" y="7493"/>
                  </a:lnTo>
                  <a:lnTo>
                    <a:pt x="223901" y="7493"/>
                  </a:lnTo>
                  <a:lnTo>
                    <a:pt x="168783" y="198005"/>
                  </a:lnTo>
                  <a:lnTo>
                    <a:pt x="129413" y="111379"/>
                  </a:lnTo>
                  <a:lnTo>
                    <a:pt x="92837" y="128155"/>
                  </a:lnTo>
                  <a:lnTo>
                    <a:pt x="96266" y="136525"/>
                  </a:lnTo>
                  <a:lnTo>
                    <a:pt x="115062" y="128155"/>
                  </a:lnTo>
                  <a:lnTo>
                    <a:pt x="161290" y="227457"/>
                  </a:lnTo>
                  <a:lnTo>
                    <a:pt x="172085" y="227457"/>
                  </a:lnTo>
                  <a:lnTo>
                    <a:pt x="232156" y="22352"/>
                  </a:lnTo>
                  <a:lnTo>
                    <a:pt x="252349" y="22352"/>
                  </a:lnTo>
                  <a:lnTo>
                    <a:pt x="252349" y="19812"/>
                  </a:lnTo>
                  <a:lnTo>
                    <a:pt x="370840" y="19812"/>
                  </a:lnTo>
                  <a:lnTo>
                    <a:pt x="370840" y="4572"/>
                  </a:lnTo>
                  <a:close/>
                </a:path>
                <a:path w="446404" h="694689">
                  <a:moveTo>
                    <a:pt x="397764" y="423672"/>
                  </a:moveTo>
                  <a:lnTo>
                    <a:pt x="268224" y="423672"/>
                  </a:lnTo>
                  <a:lnTo>
                    <a:pt x="268224" y="426466"/>
                  </a:lnTo>
                  <a:lnTo>
                    <a:pt x="250825" y="426466"/>
                  </a:lnTo>
                  <a:lnTo>
                    <a:pt x="195707" y="617093"/>
                  </a:lnTo>
                  <a:lnTo>
                    <a:pt x="156337" y="530479"/>
                  </a:lnTo>
                  <a:lnTo>
                    <a:pt x="119761" y="547116"/>
                  </a:lnTo>
                  <a:lnTo>
                    <a:pt x="123190" y="555498"/>
                  </a:lnTo>
                  <a:lnTo>
                    <a:pt x="142113" y="547116"/>
                  </a:lnTo>
                  <a:lnTo>
                    <a:pt x="188214" y="646557"/>
                  </a:lnTo>
                  <a:lnTo>
                    <a:pt x="199136" y="646557"/>
                  </a:lnTo>
                  <a:lnTo>
                    <a:pt x="259080" y="441325"/>
                  </a:lnTo>
                  <a:lnTo>
                    <a:pt x="279400" y="441325"/>
                  </a:lnTo>
                  <a:lnTo>
                    <a:pt x="279400" y="438912"/>
                  </a:lnTo>
                  <a:lnTo>
                    <a:pt x="397764" y="438912"/>
                  </a:lnTo>
                  <a:lnTo>
                    <a:pt x="397764" y="423672"/>
                  </a:lnTo>
                  <a:close/>
                </a:path>
                <a:path w="446404" h="694689">
                  <a:moveTo>
                    <a:pt x="419100" y="0"/>
                  </a:moveTo>
                  <a:lnTo>
                    <a:pt x="398399" y="0"/>
                  </a:lnTo>
                  <a:lnTo>
                    <a:pt x="398399" y="266700"/>
                  </a:lnTo>
                  <a:lnTo>
                    <a:pt x="368173" y="266700"/>
                  </a:lnTo>
                  <a:lnTo>
                    <a:pt x="368173" y="275590"/>
                  </a:lnTo>
                  <a:lnTo>
                    <a:pt x="419100" y="275590"/>
                  </a:lnTo>
                  <a:lnTo>
                    <a:pt x="419100" y="266700"/>
                  </a:lnTo>
                  <a:lnTo>
                    <a:pt x="419100" y="0"/>
                  </a:lnTo>
                  <a:close/>
                </a:path>
                <a:path w="446404" h="694689">
                  <a:moveTo>
                    <a:pt x="446024" y="419100"/>
                  </a:moveTo>
                  <a:lnTo>
                    <a:pt x="425323" y="419100"/>
                  </a:lnTo>
                  <a:lnTo>
                    <a:pt x="425323" y="685800"/>
                  </a:lnTo>
                  <a:lnTo>
                    <a:pt x="395224" y="685800"/>
                  </a:lnTo>
                  <a:lnTo>
                    <a:pt x="395224" y="694690"/>
                  </a:lnTo>
                  <a:lnTo>
                    <a:pt x="446024" y="694690"/>
                  </a:lnTo>
                  <a:lnTo>
                    <a:pt x="446024" y="685800"/>
                  </a:lnTo>
                  <a:lnTo>
                    <a:pt x="446024" y="41910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8385" y="3304857"/>
            <a:ext cx="725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75" spc="75" baseline="47619" dirty="0">
                <a:solidFill>
                  <a:srgbClr val="006FC0"/>
                </a:solidFill>
                <a:latin typeface="Cambria Math"/>
                <a:cs typeface="Cambria Math"/>
              </a:rPr>
              <a:t>3</a:t>
            </a:r>
            <a:r>
              <a:rPr sz="1575" spc="630" baseline="47619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6FC0"/>
                </a:solidFill>
                <a:latin typeface="Cambria Math"/>
                <a:cs typeface="Cambria Math"/>
              </a:rPr>
              <a:t>9</a:t>
            </a:r>
            <a:r>
              <a:rPr sz="1800" spc="16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1524000"/>
            <a:ext cx="5857875" cy="166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cube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400" baseline="24305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400" spc="179" baseline="243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grid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blocks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can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seen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as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5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2D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planes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stacked</a:t>
            </a:r>
            <a:r>
              <a:rPr sz="24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up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third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dimension</a:t>
            </a:r>
            <a:endParaRPr sz="2400">
              <a:latin typeface="Calibri"/>
              <a:cs typeface="Calibri"/>
            </a:endParaRPr>
          </a:p>
          <a:p>
            <a:pPr marR="376555" algn="r">
              <a:lnSpc>
                <a:spcPct val="100000"/>
              </a:lnSpc>
              <a:spcBef>
                <a:spcPts val="1730"/>
              </a:spcBef>
            </a:pP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= 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  <a:spcBef>
                <a:spcPts val="1070"/>
              </a:spcBef>
            </a:pPr>
            <a:r>
              <a:rPr sz="1575" spc="75" baseline="47619" dirty="0">
                <a:solidFill>
                  <a:srgbClr val="006FC0"/>
                </a:solidFill>
                <a:latin typeface="Cambria Math"/>
                <a:cs typeface="Cambria Math"/>
              </a:rPr>
              <a:t>3</a:t>
            </a:r>
            <a:r>
              <a:rPr sz="1575" spc="652" baseline="47619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6FC0"/>
                </a:solidFill>
                <a:latin typeface="Cambria Math"/>
                <a:cs typeface="Cambria Math"/>
              </a:rPr>
              <a:t>9</a:t>
            </a:r>
            <a:r>
              <a:rPr sz="1800" spc="2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950" baseline="53418" dirty="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sz="1950" spc="225" baseline="53418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0240" y="4493260"/>
            <a:ext cx="5061585" cy="1316990"/>
            <a:chOff x="585584" y="3977640"/>
            <a:chExt cx="5061585" cy="1316990"/>
          </a:xfrm>
        </p:grpSpPr>
        <p:sp>
          <p:nvSpPr>
            <p:cNvPr id="10" name="object 10"/>
            <p:cNvSpPr/>
            <p:nvPr/>
          </p:nvSpPr>
          <p:spPr>
            <a:xfrm>
              <a:off x="4191000" y="3977639"/>
              <a:ext cx="1456055" cy="1235710"/>
            </a:xfrm>
            <a:custGeom>
              <a:avLst/>
              <a:gdLst/>
              <a:ahLst/>
              <a:cxnLst/>
              <a:rect l="l" t="t" r="r" b="b"/>
              <a:pathLst>
                <a:path w="1456054" h="1235710">
                  <a:moveTo>
                    <a:pt x="915035" y="1135380"/>
                  </a:moveTo>
                  <a:lnTo>
                    <a:pt x="913765" y="1120140"/>
                  </a:lnTo>
                  <a:lnTo>
                    <a:pt x="75311" y="1190078"/>
                  </a:lnTo>
                  <a:lnTo>
                    <a:pt x="72771" y="1159637"/>
                  </a:lnTo>
                  <a:lnTo>
                    <a:pt x="0" y="1203960"/>
                  </a:lnTo>
                  <a:lnTo>
                    <a:pt x="79121" y="1235583"/>
                  </a:lnTo>
                  <a:lnTo>
                    <a:pt x="76657" y="1206246"/>
                  </a:lnTo>
                  <a:lnTo>
                    <a:pt x="76568" y="1205191"/>
                  </a:lnTo>
                  <a:lnTo>
                    <a:pt x="76022" y="1198753"/>
                  </a:lnTo>
                  <a:lnTo>
                    <a:pt x="76466" y="1203960"/>
                  </a:lnTo>
                  <a:lnTo>
                    <a:pt x="76568" y="1205191"/>
                  </a:lnTo>
                  <a:lnTo>
                    <a:pt x="915035" y="1135380"/>
                  </a:lnTo>
                  <a:close/>
                </a:path>
                <a:path w="1456054" h="1235710">
                  <a:moveTo>
                    <a:pt x="923798" y="1074420"/>
                  </a:moveTo>
                  <a:lnTo>
                    <a:pt x="923417" y="1059180"/>
                  </a:lnTo>
                  <a:lnTo>
                    <a:pt x="228346" y="1076896"/>
                  </a:lnTo>
                  <a:lnTo>
                    <a:pt x="227584" y="1046353"/>
                  </a:lnTo>
                  <a:lnTo>
                    <a:pt x="152400" y="1086485"/>
                  </a:lnTo>
                  <a:lnTo>
                    <a:pt x="229489" y="1122553"/>
                  </a:lnTo>
                  <a:lnTo>
                    <a:pt x="228727" y="1092454"/>
                  </a:lnTo>
                  <a:lnTo>
                    <a:pt x="228727" y="1092136"/>
                  </a:lnTo>
                  <a:lnTo>
                    <a:pt x="923798" y="1074420"/>
                  </a:lnTo>
                  <a:close/>
                </a:path>
                <a:path w="1456054" h="1235710">
                  <a:moveTo>
                    <a:pt x="924179" y="909828"/>
                  </a:moveTo>
                  <a:lnTo>
                    <a:pt x="540169" y="798690"/>
                  </a:lnTo>
                  <a:lnTo>
                    <a:pt x="541197" y="795147"/>
                  </a:lnTo>
                  <a:lnTo>
                    <a:pt x="548640" y="769493"/>
                  </a:lnTo>
                  <a:lnTo>
                    <a:pt x="464820" y="784860"/>
                  </a:lnTo>
                  <a:lnTo>
                    <a:pt x="527431" y="842645"/>
                  </a:lnTo>
                  <a:lnTo>
                    <a:pt x="535901" y="813409"/>
                  </a:lnTo>
                  <a:lnTo>
                    <a:pt x="919861" y="924560"/>
                  </a:lnTo>
                  <a:lnTo>
                    <a:pt x="924179" y="909828"/>
                  </a:lnTo>
                  <a:close/>
                </a:path>
                <a:path w="1456054" h="1235710">
                  <a:moveTo>
                    <a:pt x="925817" y="981583"/>
                  </a:moveTo>
                  <a:lnTo>
                    <a:pt x="381368" y="936040"/>
                  </a:lnTo>
                  <a:lnTo>
                    <a:pt x="381457" y="934974"/>
                  </a:lnTo>
                  <a:lnTo>
                    <a:pt x="383921" y="905637"/>
                  </a:lnTo>
                  <a:lnTo>
                    <a:pt x="304800" y="937260"/>
                  </a:lnTo>
                  <a:lnTo>
                    <a:pt x="377571" y="981583"/>
                  </a:lnTo>
                  <a:lnTo>
                    <a:pt x="380111" y="951153"/>
                  </a:lnTo>
                  <a:lnTo>
                    <a:pt x="923036" y="996569"/>
                  </a:lnTo>
                  <a:lnTo>
                    <a:pt x="924293" y="981583"/>
                  </a:lnTo>
                  <a:lnTo>
                    <a:pt x="925817" y="981583"/>
                  </a:lnTo>
                  <a:close/>
                </a:path>
                <a:path w="1456054" h="1235710">
                  <a:moveTo>
                    <a:pt x="927735" y="815848"/>
                  </a:moveTo>
                  <a:lnTo>
                    <a:pt x="678154" y="658926"/>
                  </a:lnTo>
                  <a:lnTo>
                    <a:pt x="682434" y="652145"/>
                  </a:lnTo>
                  <a:lnTo>
                    <a:pt x="694436" y="633095"/>
                  </a:lnTo>
                  <a:lnTo>
                    <a:pt x="609600" y="624840"/>
                  </a:lnTo>
                  <a:lnTo>
                    <a:pt x="653796" y="697611"/>
                  </a:lnTo>
                  <a:lnTo>
                    <a:pt x="670013" y="671868"/>
                  </a:lnTo>
                  <a:lnTo>
                    <a:pt x="919607" y="828802"/>
                  </a:lnTo>
                  <a:lnTo>
                    <a:pt x="927735" y="815848"/>
                  </a:lnTo>
                  <a:close/>
                </a:path>
                <a:path w="1456054" h="1235710">
                  <a:moveTo>
                    <a:pt x="1072388" y="813943"/>
                  </a:moveTo>
                  <a:lnTo>
                    <a:pt x="819759" y="545617"/>
                  </a:lnTo>
                  <a:lnTo>
                    <a:pt x="829614" y="536321"/>
                  </a:lnTo>
                  <a:lnTo>
                    <a:pt x="842010" y="524637"/>
                  </a:lnTo>
                  <a:lnTo>
                    <a:pt x="762000" y="495300"/>
                  </a:lnTo>
                  <a:lnTo>
                    <a:pt x="786511" y="576961"/>
                  </a:lnTo>
                  <a:lnTo>
                    <a:pt x="808710" y="556031"/>
                  </a:lnTo>
                  <a:lnTo>
                    <a:pt x="1061212" y="824357"/>
                  </a:lnTo>
                  <a:lnTo>
                    <a:pt x="1072388" y="813943"/>
                  </a:lnTo>
                  <a:close/>
                </a:path>
                <a:path w="1456054" h="1235710">
                  <a:moveTo>
                    <a:pt x="1208278" y="826262"/>
                  </a:moveTo>
                  <a:lnTo>
                    <a:pt x="952373" y="396849"/>
                  </a:lnTo>
                  <a:lnTo>
                    <a:pt x="970648" y="385953"/>
                  </a:lnTo>
                  <a:lnTo>
                    <a:pt x="978535" y="381254"/>
                  </a:lnTo>
                  <a:lnTo>
                    <a:pt x="906780" y="335280"/>
                  </a:lnTo>
                  <a:lnTo>
                    <a:pt x="913130" y="420243"/>
                  </a:lnTo>
                  <a:lnTo>
                    <a:pt x="939228" y="404685"/>
                  </a:lnTo>
                  <a:lnTo>
                    <a:pt x="1195197" y="834136"/>
                  </a:lnTo>
                  <a:lnTo>
                    <a:pt x="1208278" y="826262"/>
                  </a:lnTo>
                  <a:close/>
                </a:path>
                <a:path w="1456054" h="1235710">
                  <a:moveTo>
                    <a:pt x="1302512" y="818134"/>
                  </a:moveTo>
                  <a:lnTo>
                    <a:pt x="1099680" y="252082"/>
                  </a:lnTo>
                  <a:lnTo>
                    <a:pt x="1128395" y="241808"/>
                  </a:lnTo>
                  <a:lnTo>
                    <a:pt x="1126528" y="240030"/>
                  </a:lnTo>
                  <a:lnTo>
                    <a:pt x="1066800" y="182880"/>
                  </a:lnTo>
                  <a:lnTo>
                    <a:pt x="1056640" y="267462"/>
                  </a:lnTo>
                  <a:lnTo>
                    <a:pt x="1085316" y="257213"/>
                  </a:lnTo>
                  <a:lnTo>
                    <a:pt x="1288288" y="823214"/>
                  </a:lnTo>
                  <a:lnTo>
                    <a:pt x="1302512" y="818134"/>
                  </a:lnTo>
                  <a:close/>
                </a:path>
                <a:path w="1456054" h="1235710">
                  <a:moveTo>
                    <a:pt x="1455928" y="828929"/>
                  </a:moveTo>
                  <a:lnTo>
                    <a:pt x="1253820" y="71640"/>
                  </a:lnTo>
                  <a:lnTo>
                    <a:pt x="1283335" y="63754"/>
                  </a:lnTo>
                  <a:lnTo>
                    <a:pt x="1279499" y="59436"/>
                  </a:lnTo>
                  <a:lnTo>
                    <a:pt x="1226820" y="0"/>
                  </a:lnTo>
                  <a:lnTo>
                    <a:pt x="1209675" y="83439"/>
                  </a:lnTo>
                  <a:lnTo>
                    <a:pt x="1239088" y="75577"/>
                  </a:lnTo>
                  <a:lnTo>
                    <a:pt x="1441323" y="832739"/>
                  </a:lnTo>
                  <a:lnTo>
                    <a:pt x="1455928" y="828929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584" y="5046598"/>
              <a:ext cx="378460" cy="248285"/>
            </a:xfrm>
            <a:custGeom>
              <a:avLst/>
              <a:gdLst/>
              <a:ahLst/>
              <a:cxnLst/>
              <a:rect l="l" t="t" r="r" b="b"/>
              <a:pathLst>
                <a:path w="378459" h="248285">
                  <a:moveTo>
                    <a:pt x="45808" y="240411"/>
                  </a:moveTo>
                  <a:lnTo>
                    <a:pt x="18084" y="240411"/>
                  </a:lnTo>
                  <a:lnTo>
                    <a:pt x="18084" y="381"/>
                  </a:lnTo>
                  <a:lnTo>
                    <a:pt x="0" y="381"/>
                  </a:lnTo>
                  <a:lnTo>
                    <a:pt x="0" y="240411"/>
                  </a:lnTo>
                  <a:lnTo>
                    <a:pt x="0" y="248031"/>
                  </a:lnTo>
                  <a:lnTo>
                    <a:pt x="45808" y="248031"/>
                  </a:lnTo>
                  <a:lnTo>
                    <a:pt x="45808" y="240411"/>
                  </a:lnTo>
                  <a:close/>
                </a:path>
                <a:path w="378459" h="248285">
                  <a:moveTo>
                    <a:pt x="335241" y="0"/>
                  </a:moveTo>
                  <a:lnTo>
                    <a:pt x="220941" y="0"/>
                  </a:lnTo>
                  <a:lnTo>
                    <a:pt x="220941" y="1016"/>
                  </a:lnTo>
                  <a:lnTo>
                    <a:pt x="205333" y="1016"/>
                  </a:lnTo>
                  <a:lnTo>
                    <a:pt x="155714" y="172466"/>
                  </a:lnTo>
                  <a:lnTo>
                    <a:pt x="120243" y="94488"/>
                  </a:lnTo>
                  <a:lnTo>
                    <a:pt x="87299" y="109601"/>
                  </a:lnTo>
                  <a:lnTo>
                    <a:pt x="90411" y="117094"/>
                  </a:lnTo>
                  <a:lnTo>
                    <a:pt x="107391" y="109601"/>
                  </a:lnTo>
                  <a:lnTo>
                    <a:pt x="148983" y="199009"/>
                  </a:lnTo>
                  <a:lnTo>
                    <a:pt x="158724" y="199009"/>
                  </a:lnTo>
                  <a:lnTo>
                    <a:pt x="212763" y="14351"/>
                  </a:lnTo>
                  <a:lnTo>
                    <a:pt x="220941" y="14351"/>
                  </a:lnTo>
                  <a:lnTo>
                    <a:pt x="220941" y="15240"/>
                  </a:lnTo>
                  <a:lnTo>
                    <a:pt x="335241" y="15240"/>
                  </a:lnTo>
                  <a:lnTo>
                    <a:pt x="335241" y="0"/>
                  </a:lnTo>
                  <a:close/>
                </a:path>
                <a:path w="378459" h="248285">
                  <a:moveTo>
                    <a:pt x="377952" y="381"/>
                  </a:moveTo>
                  <a:lnTo>
                    <a:pt x="359270" y="381"/>
                  </a:lnTo>
                  <a:lnTo>
                    <a:pt x="359270" y="240411"/>
                  </a:lnTo>
                  <a:lnTo>
                    <a:pt x="332143" y="240411"/>
                  </a:lnTo>
                  <a:lnTo>
                    <a:pt x="332143" y="248031"/>
                  </a:lnTo>
                  <a:lnTo>
                    <a:pt x="377952" y="248031"/>
                  </a:lnTo>
                  <a:lnTo>
                    <a:pt x="377952" y="240411"/>
                  </a:lnTo>
                  <a:lnTo>
                    <a:pt x="377952" y="38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9800" y="4966398"/>
            <a:ext cx="882650" cy="836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Shifting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distance</a:t>
            </a:r>
            <a:endParaRPr sz="1600">
              <a:latin typeface="Calibri"/>
              <a:cs typeface="Calibri"/>
            </a:endParaRPr>
          </a:p>
          <a:p>
            <a:pPr marL="129539">
              <a:lnSpc>
                <a:spcPct val="100000"/>
              </a:lnSpc>
              <a:spcBef>
                <a:spcPts val="600"/>
              </a:spcBef>
            </a:pPr>
            <a:r>
              <a:rPr sz="1425" baseline="49707" dirty="0">
                <a:solidFill>
                  <a:srgbClr val="006FC0"/>
                </a:solidFill>
                <a:latin typeface="Cambria Math"/>
                <a:cs typeface="Cambria Math"/>
              </a:rPr>
              <a:t>3</a:t>
            </a:r>
            <a:r>
              <a:rPr sz="1425" spc="585" baseline="49707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9</a:t>
            </a:r>
            <a:r>
              <a:rPr sz="1600" spc="2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00" baseline="55555" dirty="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sz="1800" spc="202" baseline="555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4464" y="4966969"/>
            <a:ext cx="378460" cy="248920"/>
          </a:xfrm>
          <a:custGeom>
            <a:avLst/>
            <a:gdLst/>
            <a:ahLst/>
            <a:cxnLst/>
            <a:rect l="l" t="t" r="r" b="b"/>
            <a:pathLst>
              <a:path w="378460" h="248920">
                <a:moveTo>
                  <a:pt x="45847" y="240030"/>
                </a:moveTo>
                <a:lnTo>
                  <a:pt x="18034" y="240030"/>
                </a:lnTo>
                <a:lnTo>
                  <a:pt x="18034" y="0"/>
                </a:lnTo>
                <a:lnTo>
                  <a:pt x="0" y="0"/>
                </a:lnTo>
                <a:lnTo>
                  <a:pt x="0" y="240030"/>
                </a:lnTo>
                <a:lnTo>
                  <a:pt x="0" y="248920"/>
                </a:lnTo>
                <a:lnTo>
                  <a:pt x="45847" y="248920"/>
                </a:lnTo>
                <a:lnTo>
                  <a:pt x="45847" y="240030"/>
                </a:lnTo>
                <a:close/>
              </a:path>
              <a:path w="378460" h="248920">
                <a:moveTo>
                  <a:pt x="335280" y="0"/>
                </a:moveTo>
                <a:lnTo>
                  <a:pt x="220980" y="0"/>
                </a:lnTo>
                <a:lnTo>
                  <a:pt x="220980" y="1016"/>
                </a:lnTo>
                <a:lnTo>
                  <a:pt x="205359" y="1016"/>
                </a:lnTo>
                <a:lnTo>
                  <a:pt x="155702" y="172466"/>
                </a:lnTo>
                <a:lnTo>
                  <a:pt x="120269" y="94488"/>
                </a:lnTo>
                <a:lnTo>
                  <a:pt x="87249" y="109601"/>
                </a:lnTo>
                <a:lnTo>
                  <a:pt x="90424" y="117094"/>
                </a:lnTo>
                <a:lnTo>
                  <a:pt x="107315" y="109601"/>
                </a:lnTo>
                <a:lnTo>
                  <a:pt x="148971" y="199009"/>
                </a:lnTo>
                <a:lnTo>
                  <a:pt x="158750" y="199009"/>
                </a:lnTo>
                <a:lnTo>
                  <a:pt x="212725" y="14351"/>
                </a:lnTo>
                <a:lnTo>
                  <a:pt x="220980" y="14351"/>
                </a:lnTo>
                <a:lnTo>
                  <a:pt x="220980" y="15240"/>
                </a:lnTo>
                <a:lnTo>
                  <a:pt x="335280" y="15240"/>
                </a:lnTo>
                <a:lnTo>
                  <a:pt x="335280" y="0"/>
                </a:lnTo>
                <a:close/>
              </a:path>
              <a:path w="378460" h="248920">
                <a:moveTo>
                  <a:pt x="377952" y="0"/>
                </a:moveTo>
                <a:lnTo>
                  <a:pt x="359283" y="0"/>
                </a:lnTo>
                <a:lnTo>
                  <a:pt x="359283" y="240030"/>
                </a:lnTo>
                <a:lnTo>
                  <a:pt x="332105" y="240030"/>
                </a:lnTo>
                <a:lnTo>
                  <a:pt x="332105" y="248920"/>
                </a:lnTo>
                <a:lnTo>
                  <a:pt x="377952" y="248920"/>
                </a:lnTo>
                <a:lnTo>
                  <a:pt x="377952" y="240030"/>
                </a:lnTo>
                <a:lnTo>
                  <a:pt x="37795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89981" y="4416678"/>
            <a:ext cx="773430" cy="791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Shifting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distance</a:t>
            </a:r>
            <a:endParaRPr sz="1600">
              <a:latin typeface="Calibri"/>
              <a:cs typeface="Calibri"/>
            </a:endParaRPr>
          </a:p>
          <a:p>
            <a:pPr marL="128905">
              <a:lnSpc>
                <a:spcPct val="100000"/>
              </a:lnSpc>
              <a:spcBef>
                <a:spcPts val="240"/>
              </a:spcBef>
            </a:pPr>
            <a:r>
              <a:rPr sz="1425" baseline="49707" dirty="0">
                <a:solidFill>
                  <a:srgbClr val="006FC0"/>
                </a:solidFill>
                <a:latin typeface="Cambria Math"/>
                <a:cs typeface="Cambria Math"/>
              </a:rPr>
              <a:t>3</a:t>
            </a:r>
            <a:r>
              <a:rPr sz="1425" spc="577" baseline="49707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9</a:t>
            </a:r>
            <a:r>
              <a:rPr sz="1600" spc="1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556" y="3327399"/>
            <a:ext cx="529590" cy="61341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29323" y="341153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1456" y="5643879"/>
            <a:ext cx="529589" cy="61341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66715" y="572928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29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586" y="990600"/>
            <a:ext cx="6177915" cy="10002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1" dirty="0">
                <a:latin typeface="Arial"/>
                <a:cs typeface="Arial"/>
              </a:rPr>
              <a:t>Handling</a:t>
            </a:r>
            <a:r>
              <a:rPr sz="3200" i="1" spc="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Higher</a:t>
            </a:r>
            <a:r>
              <a:rPr sz="3200" i="1" spc="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Dimensions:</a:t>
            </a:r>
            <a:r>
              <a:rPr sz="3200" i="1" spc="29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Mapping</a:t>
            </a:r>
            <a:r>
              <a:rPr lang="en-US" sz="3200" i="1" dirty="0">
                <a:latin typeface="Arial"/>
                <a:cs typeface="Arial"/>
              </a:rPr>
              <a:t> Function</a:t>
            </a:r>
            <a:r>
              <a:rPr sz="3200" i="1" spc="35" dirty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167" y="20574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9CDA77-E64D-1EAA-4D4C-F71A68D1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4" y="3276602"/>
            <a:ext cx="6683424" cy="37337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Optimality</a:t>
            </a:r>
            <a:r>
              <a:rPr spc="-25" dirty="0"/>
              <a:t> </a:t>
            </a:r>
            <a:r>
              <a:rPr spc="-125" dirty="0"/>
              <a:t>Comparison</a:t>
            </a:r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8359" y="2020214"/>
          <a:ext cx="5717539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i="1" spc="-10" dirty="0">
                          <a:latin typeface="Arial"/>
                          <a:cs typeface="Arial"/>
                        </a:rPr>
                        <a:t>Allocation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i="1" spc="-10" dirty="0">
                          <a:latin typeface="Arial"/>
                          <a:cs typeface="Arial"/>
                        </a:rPr>
                        <a:t>scheme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4015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i="1" dirty="0">
                          <a:latin typeface="Arial"/>
                          <a:cs typeface="Arial"/>
                        </a:rPr>
                        <a:t>Optimal</a:t>
                      </a:r>
                      <a:r>
                        <a:rPr sz="1300" i="1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3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respect</a:t>
                      </a:r>
                      <a:r>
                        <a:rPr sz="1300" i="1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25" dirty="0">
                          <a:latin typeface="Arial"/>
                          <a:cs typeface="Arial"/>
                        </a:rPr>
                        <a:t>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i="1" dirty="0">
                          <a:latin typeface="Arial"/>
                          <a:cs typeface="Arial"/>
                        </a:rPr>
                        <a:t>row</a:t>
                      </a:r>
                      <a:r>
                        <a:rPr sz="13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queries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i="1" dirty="0">
                          <a:latin typeface="Arial"/>
                          <a:cs typeface="Arial"/>
                        </a:rPr>
                        <a:t>column</a:t>
                      </a:r>
                      <a:r>
                        <a:rPr sz="1300" i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queries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i="1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300" i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square</a:t>
                      </a:r>
                      <a:r>
                        <a:rPr sz="1300" i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queries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00" i="1" spc="-20" dirty="0">
                          <a:latin typeface="Arial"/>
                          <a:cs typeface="Arial"/>
                        </a:rPr>
                        <a:t>HCAM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CMD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Yes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Yes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i="1" spc="-10" dirty="0">
                          <a:latin typeface="Arial"/>
                          <a:cs typeface="Arial"/>
                        </a:rPr>
                        <a:t>GeMDA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Yes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Yes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i="1" spc="-25" dirty="0">
                          <a:latin typeface="Arial"/>
                          <a:cs typeface="Arial"/>
                        </a:rPr>
                        <a:t>Yes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809772-DE1B-EAEC-C480-862C92153F02}"/>
              </a:ext>
            </a:extLst>
          </p:cNvPr>
          <p:cNvSpPr txBox="1"/>
          <p:nvPr/>
        </p:nvSpPr>
        <p:spPr>
          <a:xfrm>
            <a:off x="1011528" y="4953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HCAM is much better than CMD in small square queries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303" y="2642871"/>
            <a:ext cx="6578600" cy="6718300"/>
            <a:chOff x="139700" y="2133600"/>
            <a:chExt cx="6578600" cy="6718300"/>
          </a:xfrm>
        </p:grpSpPr>
        <p:sp>
          <p:nvSpPr>
            <p:cNvPr id="3" name="object 3"/>
            <p:cNvSpPr/>
            <p:nvPr/>
          </p:nvSpPr>
          <p:spPr>
            <a:xfrm>
              <a:off x="152400" y="5670803"/>
              <a:ext cx="6553200" cy="3168650"/>
            </a:xfrm>
            <a:custGeom>
              <a:avLst/>
              <a:gdLst/>
              <a:ahLst/>
              <a:cxnLst/>
              <a:rect l="l" t="t" r="r" b="b"/>
              <a:pathLst>
                <a:path w="6553200" h="3168650">
                  <a:moveTo>
                    <a:pt x="6553200" y="0"/>
                  </a:moveTo>
                  <a:lnTo>
                    <a:pt x="0" y="0"/>
                  </a:lnTo>
                  <a:lnTo>
                    <a:pt x="0" y="3168396"/>
                  </a:lnTo>
                  <a:lnTo>
                    <a:pt x="6553200" y="3168396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5670803"/>
              <a:ext cx="6553200" cy="3168650"/>
            </a:xfrm>
            <a:custGeom>
              <a:avLst/>
              <a:gdLst/>
              <a:ahLst/>
              <a:cxnLst/>
              <a:rect l="l" t="t" r="r" b="b"/>
              <a:pathLst>
                <a:path w="6553200" h="3168650">
                  <a:moveTo>
                    <a:pt x="0" y="3168396"/>
                  </a:moveTo>
                  <a:lnTo>
                    <a:pt x="6553200" y="3168396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3168396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705" y="2139950"/>
              <a:ext cx="6217920" cy="1943100"/>
            </a:xfrm>
            <a:custGeom>
              <a:avLst/>
              <a:gdLst/>
              <a:ahLst/>
              <a:cxnLst/>
              <a:rect l="l" t="t" r="r" b="b"/>
              <a:pathLst>
                <a:path w="6217920" h="1943100">
                  <a:moveTo>
                    <a:pt x="6217920" y="97154"/>
                  </a:moveTo>
                  <a:lnTo>
                    <a:pt x="6172740" y="138085"/>
                  </a:lnTo>
                  <a:lnTo>
                    <a:pt x="6098703" y="160870"/>
                  </a:lnTo>
                  <a:lnTo>
                    <a:pt x="6050772" y="170458"/>
                  </a:lnTo>
                  <a:lnTo>
                    <a:pt x="5996571" y="178641"/>
                  </a:lnTo>
                  <a:lnTo>
                    <a:pt x="5936853" y="185269"/>
                  </a:lnTo>
                  <a:lnTo>
                    <a:pt x="5872374" y="190191"/>
                  </a:lnTo>
                  <a:lnTo>
                    <a:pt x="5803886" y="193255"/>
                  </a:lnTo>
                  <a:lnTo>
                    <a:pt x="5732145" y="194309"/>
                  </a:lnTo>
                  <a:lnTo>
                    <a:pt x="5660403" y="193255"/>
                  </a:lnTo>
                  <a:lnTo>
                    <a:pt x="5591915" y="190191"/>
                  </a:lnTo>
                  <a:lnTo>
                    <a:pt x="5527436" y="185269"/>
                  </a:lnTo>
                  <a:lnTo>
                    <a:pt x="5467718" y="178641"/>
                  </a:lnTo>
                  <a:lnTo>
                    <a:pt x="5413517" y="170458"/>
                  </a:lnTo>
                  <a:lnTo>
                    <a:pt x="5365586" y="160870"/>
                  </a:lnTo>
                  <a:lnTo>
                    <a:pt x="5324679" y="150028"/>
                  </a:lnTo>
                  <a:lnTo>
                    <a:pt x="5266952" y="125191"/>
                  </a:lnTo>
                  <a:lnTo>
                    <a:pt x="5246370" y="97154"/>
                  </a:lnTo>
                  <a:lnTo>
                    <a:pt x="5251641" y="82812"/>
                  </a:lnTo>
                  <a:lnTo>
                    <a:pt x="5291549" y="56224"/>
                  </a:lnTo>
                  <a:lnTo>
                    <a:pt x="5365586" y="33439"/>
                  </a:lnTo>
                  <a:lnTo>
                    <a:pt x="5413517" y="23851"/>
                  </a:lnTo>
                  <a:lnTo>
                    <a:pt x="5467718" y="15668"/>
                  </a:lnTo>
                  <a:lnTo>
                    <a:pt x="5527436" y="9040"/>
                  </a:lnTo>
                  <a:lnTo>
                    <a:pt x="5591915" y="4118"/>
                  </a:lnTo>
                  <a:lnTo>
                    <a:pt x="5660403" y="1054"/>
                  </a:lnTo>
                  <a:lnTo>
                    <a:pt x="5732145" y="0"/>
                  </a:lnTo>
                  <a:lnTo>
                    <a:pt x="5803886" y="1054"/>
                  </a:lnTo>
                  <a:lnTo>
                    <a:pt x="5872374" y="4118"/>
                  </a:lnTo>
                  <a:lnTo>
                    <a:pt x="5936853" y="9040"/>
                  </a:lnTo>
                  <a:lnTo>
                    <a:pt x="5996571" y="15668"/>
                  </a:lnTo>
                  <a:lnTo>
                    <a:pt x="6050772" y="23851"/>
                  </a:lnTo>
                  <a:lnTo>
                    <a:pt x="6098703" y="33439"/>
                  </a:lnTo>
                  <a:lnTo>
                    <a:pt x="6139610" y="44281"/>
                  </a:lnTo>
                  <a:lnTo>
                    <a:pt x="6197337" y="69118"/>
                  </a:lnTo>
                  <a:lnTo>
                    <a:pt x="6217920" y="97154"/>
                  </a:lnTo>
                </a:path>
                <a:path w="6217920" h="1943100">
                  <a:moveTo>
                    <a:pt x="4469130" y="97154"/>
                  </a:moveTo>
                  <a:lnTo>
                    <a:pt x="4423950" y="138085"/>
                  </a:lnTo>
                  <a:lnTo>
                    <a:pt x="4349913" y="160870"/>
                  </a:lnTo>
                  <a:lnTo>
                    <a:pt x="4301982" y="170458"/>
                  </a:lnTo>
                  <a:lnTo>
                    <a:pt x="4247781" y="178641"/>
                  </a:lnTo>
                  <a:lnTo>
                    <a:pt x="4188063" y="185269"/>
                  </a:lnTo>
                  <a:lnTo>
                    <a:pt x="4123584" y="190191"/>
                  </a:lnTo>
                  <a:lnTo>
                    <a:pt x="4055096" y="193255"/>
                  </a:lnTo>
                  <a:lnTo>
                    <a:pt x="3983354" y="194309"/>
                  </a:lnTo>
                  <a:lnTo>
                    <a:pt x="3911613" y="193255"/>
                  </a:lnTo>
                  <a:lnTo>
                    <a:pt x="3843125" y="190191"/>
                  </a:lnTo>
                  <a:lnTo>
                    <a:pt x="3778646" y="185269"/>
                  </a:lnTo>
                  <a:lnTo>
                    <a:pt x="3718928" y="178641"/>
                  </a:lnTo>
                  <a:lnTo>
                    <a:pt x="3664727" y="170458"/>
                  </a:lnTo>
                  <a:lnTo>
                    <a:pt x="3616796" y="160870"/>
                  </a:lnTo>
                  <a:lnTo>
                    <a:pt x="3575889" y="150028"/>
                  </a:lnTo>
                  <a:lnTo>
                    <a:pt x="3518162" y="125191"/>
                  </a:lnTo>
                  <a:lnTo>
                    <a:pt x="3497579" y="97154"/>
                  </a:lnTo>
                  <a:lnTo>
                    <a:pt x="3502851" y="82812"/>
                  </a:lnTo>
                  <a:lnTo>
                    <a:pt x="3542759" y="56224"/>
                  </a:lnTo>
                  <a:lnTo>
                    <a:pt x="3616796" y="33439"/>
                  </a:lnTo>
                  <a:lnTo>
                    <a:pt x="3664727" y="23851"/>
                  </a:lnTo>
                  <a:lnTo>
                    <a:pt x="3718928" y="15668"/>
                  </a:lnTo>
                  <a:lnTo>
                    <a:pt x="3778646" y="9040"/>
                  </a:lnTo>
                  <a:lnTo>
                    <a:pt x="3843125" y="4118"/>
                  </a:lnTo>
                  <a:lnTo>
                    <a:pt x="3911613" y="1054"/>
                  </a:lnTo>
                  <a:lnTo>
                    <a:pt x="3983354" y="0"/>
                  </a:lnTo>
                  <a:lnTo>
                    <a:pt x="4055096" y="1054"/>
                  </a:lnTo>
                  <a:lnTo>
                    <a:pt x="4123584" y="4118"/>
                  </a:lnTo>
                  <a:lnTo>
                    <a:pt x="4188063" y="9040"/>
                  </a:lnTo>
                  <a:lnTo>
                    <a:pt x="4247781" y="15668"/>
                  </a:lnTo>
                  <a:lnTo>
                    <a:pt x="4301982" y="23851"/>
                  </a:lnTo>
                  <a:lnTo>
                    <a:pt x="4349913" y="33439"/>
                  </a:lnTo>
                  <a:lnTo>
                    <a:pt x="4390820" y="44281"/>
                  </a:lnTo>
                  <a:lnTo>
                    <a:pt x="4448547" y="69118"/>
                  </a:lnTo>
                  <a:lnTo>
                    <a:pt x="4469130" y="97154"/>
                  </a:lnTo>
                </a:path>
                <a:path w="6217920" h="1943100">
                  <a:moveTo>
                    <a:pt x="2720340" y="97154"/>
                  </a:moveTo>
                  <a:lnTo>
                    <a:pt x="2675160" y="138085"/>
                  </a:lnTo>
                  <a:lnTo>
                    <a:pt x="2601123" y="160870"/>
                  </a:lnTo>
                  <a:lnTo>
                    <a:pt x="2553192" y="170458"/>
                  </a:lnTo>
                  <a:lnTo>
                    <a:pt x="2498991" y="178641"/>
                  </a:lnTo>
                  <a:lnTo>
                    <a:pt x="2439273" y="185269"/>
                  </a:lnTo>
                  <a:lnTo>
                    <a:pt x="2374794" y="190191"/>
                  </a:lnTo>
                  <a:lnTo>
                    <a:pt x="2306306" y="193255"/>
                  </a:lnTo>
                  <a:lnTo>
                    <a:pt x="2234565" y="194309"/>
                  </a:lnTo>
                  <a:lnTo>
                    <a:pt x="2162823" y="193255"/>
                  </a:lnTo>
                  <a:lnTo>
                    <a:pt x="2094335" y="190191"/>
                  </a:lnTo>
                  <a:lnTo>
                    <a:pt x="2029856" y="185269"/>
                  </a:lnTo>
                  <a:lnTo>
                    <a:pt x="1970138" y="178641"/>
                  </a:lnTo>
                  <a:lnTo>
                    <a:pt x="1915937" y="170458"/>
                  </a:lnTo>
                  <a:lnTo>
                    <a:pt x="1868006" y="160870"/>
                  </a:lnTo>
                  <a:lnTo>
                    <a:pt x="1827099" y="150028"/>
                  </a:lnTo>
                  <a:lnTo>
                    <a:pt x="1769372" y="125191"/>
                  </a:lnTo>
                  <a:lnTo>
                    <a:pt x="1748789" y="97154"/>
                  </a:lnTo>
                  <a:lnTo>
                    <a:pt x="1754061" y="82812"/>
                  </a:lnTo>
                  <a:lnTo>
                    <a:pt x="1793969" y="56224"/>
                  </a:lnTo>
                  <a:lnTo>
                    <a:pt x="1868006" y="33439"/>
                  </a:lnTo>
                  <a:lnTo>
                    <a:pt x="1915937" y="23851"/>
                  </a:lnTo>
                  <a:lnTo>
                    <a:pt x="1970138" y="15668"/>
                  </a:lnTo>
                  <a:lnTo>
                    <a:pt x="2029856" y="9040"/>
                  </a:lnTo>
                  <a:lnTo>
                    <a:pt x="2094335" y="4118"/>
                  </a:lnTo>
                  <a:lnTo>
                    <a:pt x="2162823" y="1054"/>
                  </a:lnTo>
                  <a:lnTo>
                    <a:pt x="2234565" y="0"/>
                  </a:lnTo>
                  <a:lnTo>
                    <a:pt x="2306306" y="1054"/>
                  </a:lnTo>
                  <a:lnTo>
                    <a:pt x="2374794" y="4118"/>
                  </a:lnTo>
                  <a:lnTo>
                    <a:pt x="2439273" y="9040"/>
                  </a:lnTo>
                  <a:lnTo>
                    <a:pt x="2498991" y="15668"/>
                  </a:lnTo>
                  <a:lnTo>
                    <a:pt x="2553192" y="23851"/>
                  </a:lnTo>
                  <a:lnTo>
                    <a:pt x="2601123" y="33439"/>
                  </a:lnTo>
                  <a:lnTo>
                    <a:pt x="2642030" y="44281"/>
                  </a:lnTo>
                  <a:lnTo>
                    <a:pt x="2699757" y="69118"/>
                  </a:lnTo>
                  <a:lnTo>
                    <a:pt x="2720340" y="97154"/>
                  </a:lnTo>
                </a:path>
                <a:path w="6217920" h="1943100">
                  <a:moveTo>
                    <a:pt x="6217920" y="1845945"/>
                  </a:moveTo>
                  <a:lnTo>
                    <a:pt x="6172740" y="1886875"/>
                  </a:lnTo>
                  <a:lnTo>
                    <a:pt x="6098703" y="1909660"/>
                  </a:lnTo>
                  <a:lnTo>
                    <a:pt x="6050772" y="1919248"/>
                  </a:lnTo>
                  <a:lnTo>
                    <a:pt x="5996571" y="1927431"/>
                  </a:lnTo>
                  <a:lnTo>
                    <a:pt x="5936853" y="1934059"/>
                  </a:lnTo>
                  <a:lnTo>
                    <a:pt x="5872374" y="1938981"/>
                  </a:lnTo>
                  <a:lnTo>
                    <a:pt x="5803886" y="1942045"/>
                  </a:lnTo>
                  <a:lnTo>
                    <a:pt x="5732145" y="1943100"/>
                  </a:lnTo>
                  <a:lnTo>
                    <a:pt x="5660403" y="1942045"/>
                  </a:lnTo>
                  <a:lnTo>
                    <a:pt x="5591915" y="1938981"/>
                  </a:lnTo>
                  <a:lnTo>
                    <a:pt x="5527436" y="1934059"/>
                  </a:lnTo>
                  <a:lnTo>
                    <a:pt x="5467718" y="1927431"/>
                  </a:lnTo>
                  <a:lnTo>
                    <a:pt x="5413517" y="1919248"/>
                  </a:lnTo>
                  <a:lnTo>
                    <a:pt x="5365586" y="1909660"/>
                  </a:lnTo>
                  <a:lnTo>
                    <a:pt x="5324679" y="1898818"/>
                  </a:lnTo>
                  <a:lnTo>
                    <a:pt x="5266952" y="1873981"/>
                  </a:lnTo>
                  <a:lnTo>
                    <a:pt x="5246370" y="1845945"/>
                  </a:lnTo>
                  <a:lnTo>
                    <a:pt x="5251641" y="1831602"/>
                  </a:lnTo>
                  <a:lnTo>
                    <a:pt x="5291549" y="1805014"/>
                  </a:lnTo>
                  <a:lnTo>
                    <a:pt x="5365586" y="1782229"/>
                  </a:lnTo>
                  <a:lnTo>
                    <a:pt x="5413517" y="1772641"/>
                  </a:lnTo>
                  <a:lnTo>
                    <a:pt x="5467718" y="1764458"/>
                  </a:lnTo>
                  <a:lnTo>
                    <a:pt x="5527436" y="1757830"/>
                  </a:lnTo>
                  <a:lnTo>
                    <a:pt x="5591915" y="1752908"/>
                  </a:lnTo>
                  <a:lnTo>
                    <a:pt x="5660403" y="1749844"/>
                  </a:lnTo>
                  <a:lnTo>
                    <a:pt x="5732145" y="1748789"/>
                  </a:lnTo>
                  <a:lnTo>
                    <a:pt x="5803886" y="1749844"/>
                  </a:lnTo>
                  <a:lnTo>
                    <a:pt x="5872374" y="1752908"/>
                  </a:lnTo>
                  <a:lnTo>
                    <a:pt x="5936853" y="1757830"/>
                  </a:lnTo>
                  <a:lnTo>
                    <a:pt x="5996571" y="1764458"/>
                  </a:lnTo>
                  <a:lnTo>
                    <a:pt x="6050772" y="1772641"/>
                  </a:lnTo>
                  <a:lnTo>
                    <a:pt x="6098703" y="1782229"/>
                  </a:lnTo>
                  <a:lnTo>
                    <a:pt x="6139610" y="1793071"/>
                  </a:lnTo>
                  <a:lnTo>
                    <a:pt x="6197337" y="1817908"/>
                  </a:lnTo>
                  <a:lnTo>
                    <a:pt x="6217920" y="1845945"/>
                  </a:lnTo>
                </a:path>
                <a:path w="6217920" h="1943100">
                  <a:moveTo>
                    <a:pt x="4469130" y="1845945"/>
                  </a:moveTo>
                  <a:lnTo>
                    <a:pt x="4423950" y="1886875"/>
                  </a:lnTo>
                  <a:lnTo>
                    <a:pt x="4349913" y="1909660"/>
                  </a:lnTo>
                  <a:lnTo>
                    <a:pt x="4301982" y="1919248"/>
                  </a:lnTo>
                  <a:lnTo>
                    <a:pt x="4247781" y="1927431"/>
                  </a:lnTo>
                  <a:lnTo>
                    <a:pt x="4188063" y="1934059"/>
                  </a:lnTo>
                  <a:lnTo>
                    <a:pt x="4123584" y="1938981"/>
                  </a:lnTo>
                  <a:lnTo>
                    <a:pt x="4055096" y="1942045"/>
                  </a:lnTo>
                  <a:lnTo>
                    <a:pt x="3983354" y="1943100"/>
                  </a:lnTo>
                  <a:lnTo>
                    <a:pt x="3911613" y="1942045"/>
                  </a:lnTo>
                  <a:lnTo>
                    <a:pt x="3843125" y="1938981"/>
                  </a:lnTo>
                  <a:lnTo>
                    <a:pt x="3778646" y="1934059"/>
                  </a:lnTo>
                  <a:lnTo>
                    <a:pt x="3718928" y="1927431"/>
                  </a:lnTo>
                  <a:lnTo>
                    <a:pt x="3664727" y="1919248"/>
                  </a:lnTo>
                  <a:lnTo>
                    <a:pt x="3616796" y="1909660"/>
                  </a:lnTo>
                  <a:lnTo>
                    <a:pt x="3575889" y="1898818"/>
                  </a:lnTo>
                  <a:lnTo>
                    <a:pt x="3518162" y="1873981"/>
                  </a:lnTo>
                  <a:lnTo>
                    <a:pt x="3497579" y="1845945"/>
                  </a:lnTo>
                  <a:lnTo>
                    <a:pt x="3502851" y="1831602"/>
                  </a:lnTo>
                  <a:lnTo>
                    <a:pt x="3542759" y="1805014"/>
                  </a:lnTo>
                  <a:lnTo>
                    <a:pt x="3616796" y="1782229"/>
                  </a:lnTo>
                  <a:lnTo>
                    <a:pt x="3664727" y="1772641"/>
                  </a:lnTo>
                  <a:lnTo>
                    <a:pt x="3718928" y="1764458"/>
                  </a:lnTo>
                  <a:lnTo>
                    <a:pt x="3778646" y="1757830"/>
                  </a:lnTo>
                  <a:lnTo>
                    <a:pt x="3843125" y="1752908"/>
                  </a:lnTo>
                  <a:lnTo>
                    <a:pt x="3911613" y="1749844"/>
                  </a:lnTo>
                  <a:lnTo>
                    <a:pt x="3983354" y="1748789"/>
                  </a:lnTo>
                  <a:lnTo>
                    <a:pt x="4055096" y="1749844"/>
                  </a:lnTo>
                  <a:lnTo>
                    <a:pt x="4123584" y="1752908"/>
                  </a:lnTo>
                  <a:lnTo>
                    <a:pt x="4188063" y="1757830"/>
                  </a:lnTo>
                  <a:lnTo>
                    <a:pt x="4247781" y="1764458"/>
                  </a:lnTo>
                  <a:lnTo>
                    <a:pt x="4301982" y="1772641"/>
                  </a:lnTo>
                  <a:lnTo>
                    <a:pt x="4349913" y="1782229"/>
                  </a:lnTo>
                  <a:lnTo>
                    <a:pt x="4390820" y="1793071"/>
                  </a:lnTo>
                  <a:lnTo>
                    <a:pt x="4448547" y="1817908"/>
                  </a:lnTo>
                  <a:lnTo>
                    <a:pt x="4469130" y="1845945"/>
                  </a:lnTo>
                </a:path>
                <a:path w="6217920" h="1943100">
                  <a:moveTo>
                    <a:pt x="2720340" y="1845945"/>
                  </a:moveTo>
                  <a:lnTo>
                    <a:pt x="2675160" y="1886875"/>
                  </a:lnTo>
                  <a:lnTo>
                    <a:pt x="2601123" y="1909660"/>
                  </a:lnTo>
                  <a:lnTo>
                    <a:pt x="2553192" y="1919248"/>
                  </a:lnTo>
                  <a:lnTo>
                    <a:pt x="2498991" y="1927431"/>
                  </a:lnTo>
                  <a:lnTo>
                    <a:pt x="2439273" y="1934059"/>
                  </a:lnTo>
                  <a:lnTo>
                    <a:pt x="2374794" y="1938981"/>
                  </a:lnTo>
                  <a:lnTo>
                    <a:pt x="2306306" y="1942045"/>
                  </a:lnTo>
                  <a:lnTo>
                    <a:pt x="2234565" y="1943100"/>
                  </a:lnTo>
                  <a:lnTo>
                    <a:pt x="2162823" y="1942045"/>
                  </a:lnTo>
                  <a:lnTo>
                    <a:pt x="2094335" y="1938981"/>
                  </a:lnTo>
                  <a:lnTo>
                    <a:pt x="2029856" y="1934059"/>
                  </a:lnTo>
                  <a:lnTo>
                    <a:pt x="1970138" y="1927431"/>
                  </a:lnTo>
                  <a:lnTo>
                    <a:pt x="1915937" y="1919248"/>
                  </a:lnTo>
                  <a:lnTo>
                    <a:pt x="1868006" y="1909660"/>
                  </a:lnTo>
                  <a:lnTo>
                    <a:pt x="1827099" y="1898818"/>
                  </a:lnTo>
                  <a:lnTo>
                    <a:pt x="1769372" y="1873981"/>
                  </a:lnTo>
                  <a:lnTo>
                    <a:pt x="1748789" y="1845945"/>
                  </a:lnTo>
                  <a:lnTo>
                    <a:pt x="1754061" y="1831602"/>
                  </a:lnTo>
                  <a:lnTo>
                    <a:pt x="1793969" y="1805014"/>
                  </a:lnTo>
                  <a:lnTo>
                    <a:pt x="1868006" y="1782229"/>
                  </a:lnTo>
                  <a:lnTo>
                    <a:pt x="1915937" y="1772641"/>
                  </a:lnTo>
                  <a:lnTo>
                    <a:pt x="1970138" y="1764458"/>
                  </a:lnTo>
                  <a:lnTo>
                    <a:pt x="2029856" y="1757830"/>
                  </a:lnTo>
                  <a:lnTo>
                    <a:pt x="2094335" y="1752908"/>
                  </a:lnTo>
                  <a:lnTo>
                    <a:pt x="2162823" y="1749844"/>
                  </a:lnTo>
                  <a:lnTo>
                    <a:pt x="2234565" y="1748789"/>
                  </a:lnTo>
                  <a:lnTo>
                    <a:pt x="2306306" y="1749844"/>
                  </a:lnTo>
                  <a:lnTo>
                    <a:pt x="2374794" y="1752908"/>
                  </a:lnTo>
                  <a:lnTo>
                    <a:pt x="2439273" y="1757830"/>
                  </a:lnTo>
                  <a:lnTo>
                    <a:pt x="2498991" y="1764458"/>
                  </a:lnTo>
                  <a:lnTo>
                    <a:pt x="2553192" y="1772641"/>
                  </a:lnTo>
                  <a:lnTo>
                    <a:pt x="2601123" y="1782229"/>
                  </a:lnTo>
                  <a:lnTo>
                    <a:pt x="2642030" y="1793071"/>
                  </a:lnTo>
                  <a:lnTo>
                    <a:pt x="2699757" y="1817908"/>
                  </a:lnTo>
                  <a:lnTo>
                    <a:pt x="2720340" y="1845945"/>
                  </a:lnTo>
                </a:path>
                <a:path w="6217920" h="1943100">
                  <a:moveTo>
                    <a:pt x="971550" y="1845945"/>
                  </a:moveTo>
                  <a:lnTo>
                    <a:pt x="926378" y="1886875"/>
                  </a:lnTo>
                  <a:lnTo>
                    <a:pt x="852350" y="1909660"/>
                  </a:lnTo>
                  <a:lnTo>
                    <a:pt x="804422" y="1919248"/>
                  </a:lnTo>
                  <a:lnTo>
                    <a:pt x="750223" y="1927431"/>
                  </a:lnTo>
                  <a:lnTo>
                    <a:pt x="690505" y="1934059"/>
                  </a:lnTo>
                  <a:lnTo>
                    <a:pt x="626022" y="1938981"/>
                  </a:lnTo>
                  <a:lnTo>
                    <a:pt x="557528" y="1942045"/>
                  </a:lnTo>
                  <a:lnTo>
                    <a:pt x="485775" y="1943100"/>
                  </a:lnTo>
                  <a:lnTo>
                    <a:pt x="414021" y="1942045"/>
                  </a:lnTo>
                  <a:lnTo>
                    <a:pt x="345527" y="1938981"/>
                  </a:lnTo>
                  <a:lnTo>
                    <a:pt x="281044" y="1934059"/>
                  </a:lnTo>
                  <a:lnTo>
                    <a:pt x="221326" y="1927431"/>
                  </a:lnTo>
                  <a:lnTo>
                    <a:pt x="167127" y="1919248"/>
                  </a:lnTo>
                  <a:lnTo>
                    <a:pt x="119199" y="1909660"/>
                  </a:lnTo>
                  <a:lnTo>
                    <a:pt x="78296" y="1898818"/>
                  </a:lnTo>
                  <a:lnTo>
                    <a:pt x="20578" y="1873981"/>
                  </a:lnTo>
                  <a:lnTo>
                    <a:pt x="0" y="1845945"/>
                  </a:lnTo>
                  <a:lnTo>
                    <a:pt x="5270" y="1831602"/>
                  </a:lnTo>
                  <a:lnTo>
                    <a:pt x="45171" y="1805014"/>
                  </a:lnTo>
                  <a:lnTo>
                    <a:pt x="119199" y="1782229"/>
                  </a:lnTo>
                  <a:lnTo>
                    <a:pt x="167127" y="1772641"/>
                  </a:lnTo>
                  <a:lnTo>
                    <a:pt x="221326" y="1764458"/>
                  </a:lnTo>
                  <a:lnTo>
                    <a:pt x="281044" y="1757830"/>
                  </a:lnTo>
                  <a:lnTo>
                    <a:pt x="345527" y="1752908"/>
                  </a:lnTo>
                  <a:lnTo>
                    <a:pt x="414021" y="1749844"/>
                  </a:lnTo>
                  <a:lnTo>
                    <a:pt x="485775" y="1748789"/>
                  </a:lnTo>
                  <a:lnTo>
                    <a:pt x="557528" y="1749844"/>
                  </a:lnTo>
                  <a:lnTo>
                    <a:pt x="626022" y="1752908"/>
                  </a:lnTo>
                  <a:lnTo>
                    <a:pt x="690505" y="1757830"/>
                  </a:lnTo>
                  <a:lnTo>
                    <a:pt x="750223" y="1764458"/>
                  </a:lnTo>
                  <a:lnTo>
                    <a:pt x="804422" y="1772641"/>
                  </a:lnTo>
                  <a:lnTo>
                    <a:pt x="852350" y="1782229"/>
                  </a:lnTo>
                  <a:lnTo>
                    <a:pt x="893253" y="1793071"/>
                  </a:lnTo>
                  <a:lnTo>
                    <a:pt x="950971" y="1817908"/>
                  </a:lnTo>
                  <a:lnTo>
                    <a:pt x="971550" y="18459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076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33" y="1054"/>
                  </a:lnTo>
                  <a:lnTo>
                    <a:pt x="345545" y="4118"/>
                  </a:lnTo>
                  <a:lnTo>
                    <a:pt x="281066" y="9040"/>
                  </a:lnTo>
                  <a:lnTo>
                    <a:pt x="221348" y="15668"/>
                  </a:lnTo>
                  <a:lnTo>
                    <a:pt x="167147" y="23851"/>
                  </a:lnTo>
                  <a:lnTo>
                    <a:pt x="119216" y="33439"/>
                  </a:lnTo>
                  <a:lnTo>
                    <a:pt x="78309" y="44281"/>
                  </a:lnTo>
                  <a:lnTo>
                    <a:pt x="20582" y="69118"/>
                  </a:lnTo>
                  <a:lnTo>
                    <a:pt x="0" y="97155"/>
                  </a:lnTo>
                  <a:lnTo>
                    <a:pt x="5271" y="111497"/>
                  </a:lnTo>
                  <a:lnTo>
                    <a:pt x="45179" y="138085"/>
                  </a:lnTo>
                  <a:lnTo>
                    <a:pt x="119216" y="160870"/>
                  </a:lnTo>
                  <a:lnTo>
                    <a:pt x="167147" y="170458"/>
                  </a:lnTo>
                  <a:lnTo>
                    <a:pt x="221348" y="178641"/>
                  </a:lnTo>
                  <a:lnTo>
                    <a:pt x="281066" y="185269"/>
                  </a:lnTo>
                  <a:lnTo>
                    <a:pt x="345545" y="190191"/>
                  </a:lnTo>
                  <a:lnTo>
                    <a:pt x="414033" y="193255"/>
                  </a:lnTo>
                  <a:lnTo>
                    <a:pt x="485775" y="194310"/>
                  </a:lnTo>
                  <a:lnTo>
                    <a:pt x="557516" y="193255"/>
                  </a:lnTo>
                  <a:lnTo>
                    <a:pt x="626004" y="190191"/>
                  </a:lnTo>
                  <a:lnTo>
                    <a:pt x="690483" y="185269"/>
                  </a:lnTo>
                  <a:lnTo>
                    <a:pt x="750201" y="178641"/>
                  </a:lnTo>
                  <a:lnTo>
                    <a:pt x="804402" y="170458"/>
                  </a:lnTo>
                  <a:lnTo>
                    <a:pt x="852333" y="160870"/>
                  </a:lnTo>
                  <a:lnTo>
                    <a:pt x="893240" y="150028"/>
                  </a:lnTo>
                  <a:lnTo>
                    <a:pt x="950967" y="125191"/>
                  </a:lnTo>
                  <a:lnTo>
                    <a:pt x="971550" y="97155"/>
                  </a:lnTo>
                  <a:lnTo>
                    <a:pt x="966278" y="82812"/>
                  </a:lnTo>
                  <a:lnTo>
                    <a:pt x="926370" y="56224"/>
                  </a:lnTo>
                  <a:lnTo>
                    <a:pt x="852333" y="33439"/>
                  </a:lnTo>
                  <a:lnTo>
                    <a:pt x="804402" y="23851"/>
                  </a:lnTo>
                  <a:lnTo>
                    <a:pt x="750201" y="15668"/>
                  </a:lnTo>
                  <a:lnTo>
                    <a:pt x="690483" y="9040"/>
                  </a:lnTo>
                  <a:lnTo>
                    <a:pt x="626004" y="4118"/>
                  </a:lnTo>
                  <a:lnTo>
                    <a:pt x="557516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1076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971550" y="97155"/>
                  </a:moveTo>
                  <a:lnTo>
                    <a:pt x="926370" y="138085"/>
                  </a:lnTo>
                  <a:lnTo>
                    <a:pt x="852333" y="160870"/>
                  </a:lnTo>
                  <a:lnTo>
                    <a:pt x="804402" y="170458"/>
                  </a:lnTo>
                  <a:lnTo>
                    <a:pt x="750201" y="178641"/>
                  </a:lnTo>
                  <a:lnTo>
                    <a:pt x="690483" y="185269"/>
                  </a:lnTo>
                  <a:lnTo>
                    <a:pt x="626004" y="190191"/>
                  </a:lnTo>
                  <a:lnTo>
                    <a:pt x="557516" y="193255"/>
                  </a:lnTo>
                  <a:lnTo>
                    <a:pt x="485775" y="194310"/>
                  </a:lnTo>
                  <a:lnTo>
                    <a:pt x="414033" y="193255"/>
                  </a:lnTo>
                  <a:lnTo>
                    <a:pt x="345545" y="190191"/>
                  </a:lnTo>
                  <a:lnTo>
                    <a:pt x="281066" y="185269"/>
                  </a:lnTo>
                  <a:lnTo>
                    <a:pt x="221348" y="178641"/>
                  </a:lnTo>
                  <a:lnTo>
                    <a:pt x="167147" y="170458"/>
                  </a:lnTo>
                  <a:lnTo>
                    <a:pt x="119216" y="160870"/>
                  </a:lnTo>
                  <a:lnTo>
                    <a:pt x="78309" y="150028"/>
                  </a:lnTo>
                  <a:lnTo>
                    <a:pt x="20582" y="125191"/>
                  </a:lnTo>
                  <a:lnTo>
                    <a:pt x="0" y="97155"/>
                  </a:lnTo>
                  <a:lnTo>
                    <a:pt x="5271" y="82812"/>
                  </a:lnTo>
                  <a:lnTo>
                    <a:pt x="45179" y="56224"/>
                  </a:lnTo>
                  <a:lnTo>
                    <a:pt x="119216" y="33439"/>
                  </a:lnTo>
                  <a:lnTo>
                    <a:pt x="167147" y="23851"/>
                  </a:lnTo>
                  <a:lnTo>
                    <a:pt x="221348" y="15668"/>
                  </a:lnTo>
                  <a:lnTo>
                    <a:pt x="281066" y="9040"/>
                  </a:lnTo>
                  <a:lnTo>
                    <a:pt x="345545" y="4118"/>
                  </a:lnTo>
                  <a:lnTo>
                    <a:pt x="414033" y="1054"/>
                  </a:lnTo>
                  <a:lnTo>
                    <a:pt x="485775" y="0"/>
                  </a:lnTo>
                  <a:lnTo>
                    <a:pt x="557516" y="1054"/>
                  </a:lnTo>
                  <a:lnTo>
                    <a:pt x="626004" y="4118"/>
                  </a:lnTo>
                  <a:lnTo>
                    <a:pt x="690483" y="9040"/>
                  </a:lnTo>
                  <a:lnTo>
                    <a:pt x="750201" y="15668"/>
                  </a:lnTo>
                  <a:lnTo>
                    <a:pt x="804402" y="23851"/>
                  </a:lnTo>
                  <a:lnTo>
                    <a:pt x="852333" y="33439"/>
                  </a:lnTo>
                  <a:lnTo>
                    <a:pt x="893240" y="44281"/>
                  </a:lnTo>
                  <a:lnTo>
                    <a:pt x="950967" y="69118"/>
                  </a:lnTo>
                  <a:lnTo>
                    <a:pt x="97155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228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33" y="1054"/>
                  </a:lnTo>
                  <a:lnTo>
                    <a:pt x="345545" y="4118"/>
                  </a:lnTo>
                  <a:lnTo>
                    <a:pt x="281066" y="9040"/>
                  </a:lnTo>
                  <a:lnTo>
                    <a:pt x="221348" y="15668"/>
                  </a:lnTo>
                  <a:lnTo>
                    <a:pt x="167147" y="23851"/>
                  </a:lnTo>
                  <a:lnTo>
                    <a:pt x="119216" y="33439"/>
                  </a:lnTo>
                  <a:lnTo>
                    <a:pt x="78309" y="44281"/>
                  </a:lnTo>
                  <a:lnTo>
                    <a:pt x="20582" y="69118"/>
                  </a:lnTo>
                  <a:lnTo>
                    <a:pt x="0" y="97155"/>
                  </a:lnTo>
                  <a:lnTo>
                    <a:pt x="5271" y="111497"/>
                  </a:lnTo>
                  <a:lnTo>
                    <a:pt x="45179" y="138085"/>
                  </a:lnTo>
                  <a:lnTo>
                    <a:pt x="119216" y="160870"/>
                  </a:lnTo>
                  <a:lnTo>
                    <a:pt x="167147" y="170458"/>
                  </a:lnTo>
                  <a:lnTo>
                    <a:pt x="221348" y="178641"/>
                  </a:lnTo>
                  <a:lnTo>
                    <a:pt x="281066" y="185269"/>
                  </a:lnTo>
                  <a:lnTo>
                    <a:pt x="345545" y="190191"/>
                  </a:lnTo>
                  <a:lnTo>
                    <a:pt x="414033" y="193255"/>
                  </a:lnTo>
                  <a:lnTo>
                    <a:pt x="485775" y="194310"/>
                  </a:lnTo>
                  <a:lnTo>
                    <a:pt x="557516" y="193255"/>
                  </a:lnTo>
                  <a:lnTo>
                    <a:pt x="626004" y="190191"/>
                  </a:lnTo>
                  <a:lnTo>
                    <a:pt x="690483" y="185269"/>
                  </a:lnTo>
                  <a:lnTo>
                    <a:pt x="750201" y="178641"/>
                  </a:lnTo>
                  <a:lnTo>
                    <a:pt x="804402" y="170458"/>
                  </a:lnTo>
                  <a:lnTo>
                    <a:pt x="852333" y="160870"/>
                  </a:lnTo>
                  <a:lnTo>
                    <a:pt x="893240" y="150028"/>
                  </a:lnTo>
                  <a:lnTo>
                    <a:pt x="950967" y="125191"/>
                  </a:lnTo>
                  <a:lnTo>
                    <a:pt x="971550" y="97155"/>
                  </a:lnTo>
                  <a:lnTo>
                    <a:pt x="966278" y="82812"/>
                  </a:lnTo>
                  <a:lnTo>
                    <a:pt x="926370" y="56224"/>
                  </a:lnTo>
                  <a:lnTo>
                    <a:pt x="852333" y="33439"/>
                  </a:lnTo>
                  <a:lnTo>
                    <a:pt x="804402" y="23851"/>
                  </a:lnTo>
                  <a:lnTo>
                    <a:pt x="750201" y="15668"/>
                  </a:lnTo>
                  <a:lnTo>
                    <a:pt x="690483" y="9040"/>
                  </a:lnTo>
                  <a:lnTo>
                    <a:pt x="626004" y="4118"/>
                  </a:lnTo>
                  <a:lnTo>
                    <a:pt x="557516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228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971550" y="97155"/>
                  </a:moveTo>
                  <a:lnTo>
                    <a:pt x="926370" y="138085"/>
                  </a:lnTo>
                  <a:lnTo>
                    <a:pt x="852333" y="160870"/>
                  </a:lnTo>
                  <a:lnTo>
                    <a:pt x="804402" y="170458"/>
                  </a:lnTo>
                  <a:lnTo>
                    <a:pt x="750201" y="178641"/>
                  </a:lnTo>
                  <a:lnTo>
                    <a:pt x="690483" y="185269"/>
                  </a:lnTo>
                  <a:lnTo>
                    <a:pt x="626004" y="190191"/>
                  </a:lnTo>
                  <a:lnTo>
                    <a:pt x="557516" y="193255"/>
                  </a:lnTo>
                  <a:lnTo>
                    <a:pt x="485775" y="194310"/>
                  </a:lnTo>
                  <a:lnTo>
                    <a:pt x="414033" y="193255"/>
                  </a:lnTo>
                  <a:lnTo>
                    <a:pt x="345545" y="190191"/>
                  </a:lnTo>
                  <a:lnTo>
                    <a:pt x="281066" y="185269"/>
                  </a:lnTo>
                  <a:lnTo>
                    <a:pt x="221348" y="178641"/>
                  </a:lnTo>
                  <a:lnTo>
                    <a:pt x="167147" y="170458"/>
                  </a:lnTo>
                  <a:lnTo>
                    <a:pt x="119216" y="160870"/>
                  </a:lnTo>
                  <a:lnTo>
                    <a:pt x="78309" y="150028"/>
                  </a:lnTo>
                  <a:lnTo>
                    <a:pt x="20582" y="125191"/>
                  </a:lnTo>
                  <a:lnTo>
                    <a:pt x="0" y="97155"/>
                  </a:lnTo>
                  <a:lnTo>
                    <a:pt x="5271" y="82812"/>
                  </a:lnTo>
                  <a:lnTo>
                    <a:pt x="45179" y="56224"/>
                  </a:lnTo>
                  <a:lnTo>
                    <a:pt x="119216" y="33439"/>
                  </a:lnTo>
                  <a:lnTo>
                    <a:pt x="167147" y="23851"/>
                  </a:lnTo>
                  <a:lnTo>
                    <a:pt x="221348" y="15668"/>
                  </a:lnTo>
                  <a:lnTo>
                    <a:pt x="281066" y="9040"/>
                  </a:lnTo>
                  <a:lnTo>
                    <a:pt x="345545" y="4118"/>
                  </a:lnTo>
                  <a:lnTo>
                    <a:pt x="414033" y="1054"/>
                  </a:lnTo>
                  <a:lnTo>
                    <a:pt x="485775" y="0"/>
                  </a:lnTo>
                  <a:lnTo>
                    <a:pt x="557516" y="1054"/>
                  </a:lnTo>
                  <a:lnTo>
                    <a:pt x="626004" y="4118"/>
                  </a:lnTo>
                  <a:lnTo>
                    <a:pt x="690483" y="9040"/>
                  </a:lnTo>
                  <a:lnTo>
                    <a:pt x="750201" y="15668"/>
                  </a:lnTo>
                  <a:lnTo>
                    <a:pt x="804402" y="23851"/>
                  </a:lnTo>
                  <a:lnTo>
                    <a:pt x="852333" y="33439"/>
                  </a:lnTo>
                  <a:lnTo>
                    <a:pt x="893240" y="44281"/>
                  </a:lnTo>
                  <a:lnTo>
                    <a:pt x="950967" y="69118"/>
                  </a:lnTo>
                  <a:lnTo>
                    <a:pt x="97155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349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33" y="1054"/>
                  </a:lnTo>
                  <a:lnTo>
                    <a:pt x="345545" y="4118"/>
                  </a:lnTo>
                  <a:lnTo>
                    <a:pt x="281066" y="9040"/>
                  </a:lnTo>
                  <a:lnTo>
                    <a:pt x="221348" y="15668"/>
                  </a:lnTo>
                  <a:lnTo>
                    <a:pt x="167147" y="23851"/>
                  </a:lnTo>
                  <a:lnTo>
                    <a:pt x="119216" y="33439"/>
                  </a:lnTo>
                  <a:lnTo>
                    <a:pt x="78309" y="44281"/>
                  </a:lnTo>
                  <a:lnTo>
                    <a:pt x="20582" y="69118"/>
                  </a:lnTo>
                  <a:lnTo>
                    <a:pt x="0" y="97155"/>
                  </a:lnTo>
                  <a:lnTo>
                    <a:pt x="5271" y="111497"/>
                  </a:lnTo>
                  <a:lnTo>
                    <a:pt x="45179" y="138085"/>
                  </a:lnTo>
                  <a:lnTo>
                    <a:pt x="119216" y="160870"/>
                  </a:lnTo>
                  <a:lnTo>
                    <a:pt x="167147" y="170458"/>
                  </a:lnTo>
                  <a:lnTo>
                    <a:pt x="221348" y="178641"/>
                  </a:lnTo>
                  <a:lnTo>
                    <a:pt x="281066" y="185269"/>
                  </a:lnTo>
                  <a:lnTo>
                    <a:pt x="345545" y="190191"/>
                  </a:lnTo>
                  <a:lnTo>
                    <a:pt x="414033" y="193255"/>
                  </a:lnTo>
                  <a:lnTo>
                    <a:pt x="485775" y="194310"/>
                  </a:lnTo>
                  <a:lnTo>
                    <a:pt x="557516" y="193255"/>
                  </a:lnTo>
                  <a:lnTo>
                    <a:pt x="626004" y="190191"/>
                  </a:lnTo>
                  <a:lnTo>
                    <a:pt x="690483" y="185269"/>
                  </a:lnTo>
                  <a:lnTo>
                    <a:pt x="750201" y="178641"/>
                  </a:lnTo>
                  <a:lnTo>
                    <a:pt x="804402" y="170458"/>
                  </a:lnTo>
                  <a:lnTo>
                    <a:pt x="852333" y="160870"/>
                  </a:lnTo>
                  <a:lnTo>
                    <a:pt x="893240" y="150028"/>
                  </a:lnTo>
                  <a:lnTo>
                    <a:pt x="950967" y="125191"/>
                  </a:lnTo>
                  <a:lnTo>
                    <a:pt x="971550" y="97155"/>
                  </a:lnTo>
                  <a:lnTo>
                    <a:pt x="966278" y="82812"/>
                  </a:lnTo>
                  <a:lnTo>
                    <a:pt x="926370" y="56224"/>
                  </a:lnTo>
                  <a:lnTo>
                    <a:pt x="852333" y="33439"/>
                  </a:lnTo>
                  <a:lnTo>
                    <a:pt x="804402" y="23851"/>
                  </a:lnTo>
                  <a:lnTo>
                    <a:pt x="750201" y="15668"/>
                  </a:lnTo>
                  <a:lnTo>
                    <a:pt x="690483" y="9040"/>
                  </a:lnTo>
                  <a:lnTo>
                    <a:pt x="626004" y="4118"/>
                  </a:lnTo>
                  <a:lnTo>
                    <a:pt x="557516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349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971550" y="97155"/>
                  </a:moveTo>
                  <a:lnTo>
                    <a:pt x="926370" y="138085"/>
                  </a:lnTo>
                  <a:lnTo>
                    <a:pt x="852333" y="160870"/>
                  </a:lnTo>
                  <a:lnTo>
                    <a:pt x="804402" y="170458"/>
                  </a:lnTo>
                  <a:lnTo>
                    <a:pt x="750201" y="178641"/>
                  </a:lnTo>
                  <a:lnTo>
                    <a:pt x="690483" y="185269"/>
                  </a:lnTo>
                  <a:lnTo>
                    <a:pt x="626004" y="190191"/>
                  </a:lnTo>
                  <a:lnTo>
                    <a:pt x="557516" y="193255"/>
                  </a:lnTo>
                  <a:lnTo>
                    <a:pt x="485775" y="194310"/>
                  </a:lnTo>
                  <a:lnTo>
                    <a:pt x="414033" y="193255"/>
                  </a:lnTo>
                  <a:lnTo>
                    <a:pt x="345545" y="190191"/>
                  </a:lnTo>
                  <a:lnTo>
                    <a:pt x="281066" y="185269"/>
                  </a:lnTo>
                  <a:lnTo>
                    <a:pt x="221348" y="178641"/>
                  </a:lnTo>
                  <a:lnTo>
                    <a:pt x="167147" y="170458"/>
                  </a:lnTo>
                  <a:lnTo>
                    <a:pt x="119216" y="160870"/>
                  </a:lnTo>
                  <a:lnTo>
                    <a:pt x="78309" y="150028"/>
                  </a:lnTo>
                  <a:lnTo>
                    <a:pt x="20582" y="125191"/>
                  </a:lnTo>
                  <a:lnTo>
                    <a:pt x="0" y="97155"/>
                  </a:lnTo>
                  <a:lnTo>
                    <a:pt x="5271" y="82812"/>
                  </a:lnTo>
                  <a:lnTo>
                    <a:pt x="45179" y="56224"/>
                  </a:lnTo>
                  <a:lnTo>
                    <a:pt x="119216" y="33439"/>
                  </a:lnTo>
                  <a:lnTo>
                    <a:pt x="167147" y="23851"/>
                  </a:lnTo>
                  <a:lnTo>
                    <a:pt x="221348" y="15668"/>
                  </a:lnTo>
                  <a:lnTo>
                    <a:pt x="281066" y="9040"/>
                  </a:lnTo>
                  <a:lnTo>
                    <a:pt x="345545" y="4118"/>
                  </a:lnTo>
                  <a:lnTo>
                    <a:pt x="414033" y="1054"/>
                  </a:lnTo>
                  <a:lnTo>
                    <a:pt x="485775" y="0"/>
                  </a:lnTo>
                  <a:lnTo>
                    <a:pt x="557516" y="1054"/>
                  </a:lnTo>
                  <a:lnTo>
                    <a:pt x="626004" y="4118"/>
                  </a:lnTo>
                  <a:lnTo>
                    <a:pt x="690483" y="9040"/>
                  </a:lnTo>
                  <a:lnTo>
                    <a:pt x="750201" y="15668"/>
                  </a:lnTo>
                  <a:lnTo>
                    <a:pt x="804402" y="23851"/>
                  </a:lnTo>
                  <a:lnTo>
                    <a:pt x="852333" y="33439"/>
                  </a:lnTo>
                  <a:lnTo>
                    <a:pt x="893240" y="44281"/>
                  </a:lnTo>
                  <a:lnTo>
                    <a:pt x="950967" y="69118"/>
                  </a:lnTo>
                  <a:lnTo>
                    <a:pt x="97155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705" y="6609079"/>
              <a:ext cx="971550" cy="194310"/>
            </a:xfrm>
            <a:custGeom>
              <a:avLst/>
              <a:gdLst/>
              <a:ahLst/>
              <a:cxnLst/>
              <a:rect l="l" t="t" r="r" b="b"/>
              <a:pathLst>
                <a:path w="971550" h="194309">
                  <a:moveTo>
                    <a:pt x="485775" y="0"/>
                  </a:moveTo>
                  <a:lnTo>
                    <a:pt x="414021" y="1054"/>
                  </a:lnTo>
                  <a:lnTo>
                    <a:pt x="345527" y="4118"/>
                  </a:lnTo>
                  <a:lnTo>
                    <a:pt x="281044" y="9040"/>
                  </a:lnTo>
                  <a:lnTo>
                    <a:pt x="221326" y="15668"/>
                  </a:lnTo>
                  <a:lnTo>
                    <a:pt x="167127" y="23851"/>
                  </a:lnTo>
                  <a:lnTo>
                    <a:pt x="119199" y="33439"/>
                  </a:lnTo>
                  <a:lnTo>
                    <a:pt x="78296" y="44281"/>
                  </a:lnTo>
                  <a:lnTo>
                    <a:pt x="20578" y="69118"/>
                  </a:lnTo>
                  <a:lnTo>
                    <a:pt x="0" y="97155"/>
                  </a:lnTo>
                  <a:lnTo>
                    <a:pt x="5270" y="111497"/>
                  </a:lnTo>
                  <a:lnTo>
                    <a:pt x="45171" y="138085"/>
                  </a:lnTo>
                  <a:lnTo>
                    <a:pt x="119199" y="160870"/>
                  </a:lnTo>
                  <a:lnTo>
                    <a:pt x="167127" y="170458"/>
                  </a:lnTo>
                  <a:lnTo>
                    <a:pt x="221326" y="178641"/>
                  </a:lnTo>
                  <a:lnTo>
                    <a:pt x="281044" y="185269"/>
                  </a:lnTo>
                  <a:lnTo>
                    <a:pt x="345527" y="190191"/>
                  </a:lnTo>
                  <a:lnTo>
                    <a:pt x="414021" y="193255"/>
                  </a:lnTo>
                  <a:lnTo>
                    <a:pt x="485775" y="194310"/>
                  </a:lnTo>
                  <a:lnTo>
                    <a:pt x="557528" y="193255"/>
                  </a:lnTo>
                  <a:lnTo>
                    <a:pt x="626022" y="190191"/>
                  </a:lnTo>
                  <a:lnTo>
                    <a:pt x="690505" y="185269"/>
                  </a:lnTo>
                  <a:lnTo>
                    <a:pt x="750223" y="178641"/>
                  </a:lnTo>
                  <a:lnTo>
                    <a:pt x="804422" y="170458"/>
                  </a:lnTo>
                  <a:lnTo>
                    <a:pt x="852350" y="160870"/>
                  </a:lnTo>
                  <a:lnTo>
                    <a:pt x="893253" y="150028"/>
                  </a:lnTo>
                  <a:lnTo>
                    <a:pt x="950971" y="125191"/>
                  </a:lnTo>
                  <a:lnTo>
                    <a:pt x="971550" y="97155"/>
                  </a:lnTo>
                  <a:lnTo>
                    <a:pt x="966279" y="82812"/>
                  </a:lnTo>
                  <a:lnTo>
                    <a:pt x="926378" y="56224"/>
                  </a:lnTo>
                  <a:lnTo>
                    <a:pt x="852350" y="33439"/>
                  </a:lnTo>
                  <a:lnTo>
                    <a:pt x="804422" y="23851"/>
                  </a:lnTo>
                  <a:lnTo>
                    <a:pt x="750223" y="15668"/>
                  </a:lnTo>
                  <a:lnTo>
                    <a:pt x="690505" y="9040"/>
                  </a:lnTo>
                  <a:lnTo>
                    <a:pt x="626022" y="4118"/>
                  </a:lnTo>
                  <a:lnTo>
                    <a:pt x="557528" y="105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705" y="2334005"/>
              <a:ext cx="6043295" cy="4469765"/>
            </a:xfrm>
            <a:custGeom>
              <a:avLst/>
              <a:gdLst/>
              <a:ahLst/>
              <a:cxnLst/>
              <a:rect l="l" t="t" r="r" b="b"/>
              <a:pathLst>
                <a:path w="6043295" h="4469765">
                  <a:moveTo>
                    <a:pt x="971550" y="4372229"/>
                  </a:moveTo>
                  <a:lnTo>
                    <a:pt x="926378" y="4413159"/>
                  </a:lnTo>
                  <a:lnTo>
                    <a:pt x="852350" y="4435944"/>
                  </a:lnTo>
                  <a:lnTo>
                    <a:pt x="804422" y="4445532"/>
                  </a:lnTo>
                  <a:lnTo>
                    <a:pt x="750223" y="4453715"/>
                  </a:lnTo>
                  <a:lnTo>
                    <a:pt x="690505" y="4460343"/>
                  </a:lnTo>
                  <a:lnTo>
                    <a:pt x="626022" y="4465265"/>
                  </a:lnTo>
                  <a:lnTo>
                    <a:pt x="557528" y="4468329"/>
                  </a:lnTo>
                  <a:lnTo>
                    <a:pt x="485775" y="4469384"/>
                  </a:lnTo>
                  <a:lnTo>
                    <a:pt x="414021" y="4468329"/>
                  </a:lnTo>
                  <a:lnTo>
                    <a:pt x="345527" y="4465265"/>
                  </a:lnTo>
                  <a:lnTo>
                    <a:pt x="281044" y="4460343"/>
                  </a:lnTo>
                  <a:lnTo>
                    <a:pt x="221326" y="4453715"/>
                  </a:lnTo>
                  <a:lnTo>
                    <a:pt x="167127" y="4445532"/>
                  </a:lnTo>
                  <a:lnTo>
                    <a:pt x="119199" y="4435944"/>
                  </a:lnTo>
                  <a:lnTo>
                    <a:pt x="78296" y="4425102"/>
                  </a:lnTo>
                  <a:lnTo>
                    <a:pt x="20578" y="4400265"/>
                  </a:lnTo>
                  <a:lnTo>
                    <a:pt x="0" y="4372229"/>
                  </a:lnTo>
                  <a:lnTo>
                    <a:pt x="5270" y="4357886"/>
                  </a:lnTo>
                  <a:lnTo>
                    <a:pt x="45171" y="4331298"/>
                  </a:lnTo>
                  <a:lnTo>
                    <a:pt x="119199" y="4308513"/>
                  </a:lnTo>
                  <a:lnTo>
                    <a:pt x="167127" y="4298925"/>
                  </a:lnTo>
                  <a:lnTo>
                    <a:pt x="221326" y="4290742"/>
                  </a:lnTo>
                  <a:lnTo>
                    <a:pt x="281044" y="4284114"/>
                  </a:lnTo>
                  <a:lnTo>
                    <a:pt x="345527" y="4279192"/>
                  </a:lnTo>
                  <a:lnTo>
                    <a:pt x="414021" y="4276128"/>
                  </a:lnTo>
                  <a:lnTo>
                    <a:pt x="485775" y="4275074"/>
                  </a:lnTo>
                  <a:lnTo>
                    <a:pt x="557528" y="4276128"/>
                  </a:lnTo>
                  <a:lnTo>
                    <a:pt x="626022" y="4279192"/>
                  </a:lnTo>
                  <a:lnTo>
                    <a:pt x="690505" y="4284114"/>
                  </a:lnTo>
                  <a:lnTo>
                    <a:pt x="750223" y="4290742"/>
                  </a:lnTo>
                  <a:lnTo>
                    <a:pt x="804422" y="4298925"/>
                  </a:lnTo>
                  <a:lnTo>
                    <a:pt x="852350" y="4308513"/>
                  </a:lnTo>
                  <a:lnTo>
                    <a:pt x="893253" y="4319355"/>
                  </a:lnTo>
                  <a:lnTo>
                    <a:pt x="950971" y="4344192"/>
                  </a:lnTo>
                  <a:lnTo>
                    <a:pt x="971550" y="4372229"/>
                  </a:lnTo>
                </a:path>
                <a:path w="6043295" h="4469765">
                  <a:moveTo>
                    <a:pt x="6023356" y="194310"/>
                  </a:moveTo>
                  <a:lnTo>
                    <a:pt x="6023356" y="0"/>
                  </a:lnTo>
                </a:path>
                <a:path w="6043295" h="4469765">
                  <a:moveTo>
                    <a:pt x="6003925" y="77724"/>
                  </a:moveTo>
                  <a:lnTo>
                    <a:pt x="6023356" y="0"/>
                  </a:lnTo>
                  <a:lnTo>
                    <a:pt x="6042786" y="77724"/>
                  </a:lnTo>
                </a:path>
                <a:path w="6043295" h="4469765">
                  <a:moveTo>
                    <a:pt x="5440426" y="194310"/>
                  </a:moveTo>
                  <a:lnTo>
                    <a:pt x="5440426" y="0"/>
                  </a:lnTo>
                </a:path>
                <a:path w="6043295" h="4469765">
                  <a:moveTo>
                    <a:pt x="5420995" y="77724"/>
                  </a:moveTo>
                  <a:lnTo>
                    <a:pt x="5440426" y="0"/>
                  </a:lnTo>
                  <a:lnTo>
                    <a:pt x="5459857" y="77724"/>
                  </a:lnTo>
                </a:path>
                <a:path w="6043295" h="4469765">
                  <a:moveTo>
                    <a:pt x="4274566" y="194310"/>
                  </a:moveTo>
                  <a:lnTo>
                    <a:pt x="4274566" y="0"/>
                  </a:lnTo>
                </a:path>
                <a:path w="6043295" h="4469765">
                  <a:moveTo>
                    <a:pt x="4255134" y="77724"/>
                  </a:moveTo>
                  <a:lnTo>
                    <a:pt x="4274566" y="0"/>
                  </a:lnTo>
                  <a:lnTo>
                    <a:pt x="4293997" y="77724"/>
                  </a:lnTo>
                </a:path>
                <a:path w="6043295" h="4469765">
                  <a:moveTo>
                    <a:pt x="3691635" y="194310"/>
                  </a:moveTo>
                  <a:lnTo>
                    <a:pt x="3691635" y="0"/>
                  </a:lnTo>
                </a:path>
                <a:path w="6043295" h="4469765">
                  <a:moveTo>
                    <a:pt x="3672204" y="77724"/>
                  </a:moveTo>
                  <a:lnTo>
                    <a:pt x="3691635" y="0"/>
                  </a:lnTo>
                  <a:lnTo>
                    <a:pt x="3711067" y="77724"/>
                  </a:lnTo>
                </a:path>
                <a:path w="6043295" h="4469765">
                  <a:moveTo>
                    <a:pt x="2525776" y="194310"/>
                  </a:moveTo>
                  <a:lnTo>
                    <a:pt x="2525776" y="0"/>
                  </a:lnTo>
                </a:path>
                <a:path w="6043295" h="4469765">
                  <a:moveTo>
                    <a:pt x="2506345" y="77724"/>
                  </a:moveTo>
                  <a:lnTo>
                    <a:pt x="2525776" y="0"/>
                  </a:lnTo>
                  <a:lnTo>
                    <a:pt x="2545207" y="77724"/>
                  </a:lnTo>
                </a:path>
                <a:path w="6043295" h="4469765">
                  <a:moveTo>
                    <a:pt x="1942845" y="194310"/>
                  </a:moveTo>
                  <a:lnTo>
                    <a:pt x="1942845" y="0"/>
                  </a:lnTo>
                </a:path>
                <a:path w="6043295" h="4469765">
                  <a:moveTo>
                    <a:pt x="1923414" y="77724"/>
                  </a:moveTo>
                  <a:lnTo>
                    <a:pt x="1942845" y="0"/>
                  </a:lnTo>
                  <a:lnTo>
                    <a:pt x="1962277" y="77724"/>
                  </a:lnTo>
                </a:path>
                <a:path w="6043295" h="4469765">
                  <a:moveTo>
                    <a:pt x="6023356" y="1554480"/>
                  </a:moveTo>
                  <a:lnTo>
                    <a:pt x="6023356" y="582930"/>
                  </a:lnTo>
                </a:path>
                <a:path w="6043295" h="4469765">
                  <a:moveTo>
                    <a:pt x="6003925" y="660654"/>
                  </a:moveTo>
                  <a:lnTo>
                    <a:pt x="6023356" y="582930"/>
                  </a:lnTo>
                  <a:lnTo>
                    <a:pt x="6042786" y="660654"/>
                  </a:lnTo>
                </a:path>
                <a:path w="6043295" h="4469765">
                  <a:moveTo>
                    <a:pt x="5440426" y="1554480"/>
                  </a:moveTo>
                  <a:lnTo>
                    <a:pt x="5440426" y="582930"/>
                  </a:lnTo>
                </a:path>
                <a:path w="6043295" h="4469765">
                  <a:moveTo>
                    <a:pt x="5420995" y="660654"/>
                  </a:moveTo>
                  <a:lnTo>
                    <a:pt x="5440426" y="582930"/>
                  </a:lnTo>
                  <a:lnTo>
                    <a:pt x="5459857" y="660654"/>
                  </a:lnTo>
                </a:path>
                <a:path w="6043295" h="4469765">
                  <a:moveTo>
                    <a:pt x="4274566" y="1554480"/>
                  </a:moveTo>
                  <a:lnTo>
                    <a:pt x="4274566" y="971550"/>
                  </a:lnTo>
                </a:path>
                <a:path w="6043295" h="4469765">
                  <a:moveTo>
                    <a:pt x="4255134" y="1049274"/>
                  </a:moveTo>
                  <a:lnTo>
                    <a:pt x="4274566" y="971550"/>
                  </a:lnTo>
                  <a:lnTo>
                    <a:pt x="4293997" y="1049274"/>
                  </a:lnTo>
                </a:path>
                <a:path w="6043295" h="4469765">
                  <a:moveTo>
                    <a:pt x="3691635" y="1554480"/>
                  </a:moveTo>
                  <a:lnTo>
                    <a:pt x="3691635" y="971550"/>
                  </a:lnTo>
                </a:path>
                <a:path w="6043295" h="4469765">
                  <a:moveTo>
                    <a:pt x="3672204" y="1049274"/>
                  </a:moveTo>
                  <a:lnTo>
                    <a:pt x="3691635" y="971550"/>
                  </a:lnTo>
                  <a:lnTo>
                    <a:pt x="3711067" y="1049274"/>
                  </a:lnTo>
                </a:path>
                <a:path w="6043295" h="4469765">
                  <a:moveTo>
                    <a:pt x="2525776" y="1554480"/>
                  </a:moveTo>
                  <a:lnTo>
                    <a:pt x="2525776" y="777240"/>
                  </a:lnTo>
                </a:path>
                <a:path w="6043295" h="4469765">
                  <a:moveTo>
                    <a:pt x="2506345" y="854964"/>
                  </a:moveTo>
                  <a:lnTo>
                    <a:pt x="2525776" y="777240"/>
                  </a:lnTo>
                  <a:lnTo>
                    <a:pt x="2545207" y="854964"/>
                  </a:lnTo>
                </a:path>
                <a:path w="6043295" h="4469765">
                  <a:moveTo>
                    <a:pt x="1942845" y="1554480"/>
                  </a:moveTo>
                  <a:lnTo>
                    <a:pt x="1942845" y="777240"/>
                  </a:lnTo>
                </a:path>
                <a:path w="6043295" h="4469765">
                  <a:moveTo>
                    <a:pt x="1923414" y="854964"/>
                  </a:moveTo>
                  <a:lnTo>
                    <a:pt x="1942845" y="777240"/>
                  </a:lnTo>
                  <a:lnTo>
                    <a:pt x="1962277" y="854964"/>
                  </a:lnTo>
                </a:path>
                <a:path w="6043295" h="4469765">
                  <a:moveTo>
                    <a:pt x="6023356" y="1943100"/>
                  </a:moveTo>
                  <a:lnTo>
                    <a:pt x="6023356" y="1748790"/>
                  </a:lnTo>
                </a:path>
                <a:path w="6043295" h="4469765">
                  <a:moveTo>
                    <a:pt x="6003925" y="1826514"/>
                  </a:moveTo>
                  <a:lnTo>
                    <a:pt x="6023356" y="1748790"/>
                  </a:lnTo>
                  <a:lnTo>
                    <a:pt x="6042786" y="1826514"/>
                  </a:lnTo>
                </a:path>
                <a:path w="6043295" h="4469765">
                  <a:moveTo>
                    <a:pt x="5440426" y="1943100"/>
                  </a:moveTo>
                  <a:lnTo>
                    <a:pt x="5440426" y="1748790"/>
                  </a:lnTo>
                </a:path>
                <a:path w="6043295" h="4469765">
                  <a:moveTo>
                    <a:pt x="5420995" y="1826514"/>
                  </a:moveTo>
                  <a:lnTo>
                    <a:pt x="5440426" y="1748790"/>
                  </a:lnTo>
                  <a:lnTo>
                    <a:pt x="5459857" y="1826514"/>
                  </a:lnTo>
                </a:path>
                <a:path w="6043295" h="4469765">
                  <a:moveTo>
                    <a:pt x="4274566" y="1943100"/>
                  </a:moveTo>
                  <a:lnTo>
                    <a:pt x="4274566" y="1748790"/>
                  </a:lnTo>
                </a:path>
                <a:path w="6043295" h="4469765">
                  <a:moveTo>
                    <a:pt x="4255134" y="1826514"/>
                  </a:moveTo>
                  <a:lnTo>
                    <a:pt x="4274566" y="1748790"/>
                  </a:lnTo>
                  <a:lnTo>
                    <a:pt x="4293997" y="1826514"/>
                  </a:lnTo>
                </a:path>
                <a:path w="6043295" h="4469765">
                  <a:moveTo>
                    <a:pt x="3691635" y="1943100"/>
                  </a:moveTo>
                  <a:lnTo>
                    <a:pt x="3691635" y="1748790"/>
                  </a:lnTo>
                </a:path>
                <a:path w="6043295" h="4469765">
                  <a:moveTo>
                    <a:pt x="3672204" y="1826514"/>
                  </a:moveTo>
                  <a:lnTo>
                    <a:pt x="3691635" y="1748790"/>
                  </a:lnTo>
                  <a:lnTo>
                    <a:pt x="3711067" y="1826514"/>
                  </a:lnTo>
                </a:path>
                <a:path w="6043295" h="4469765">
                  <a:moveTo>
                    <a:pt x="2525776" y="1943100"/>
                  </a:moveTo>
                  <a:lnTo>
                    <a:pt x="2525776" y="1748790"/>
                  </a:lnTo>
                </a:path>
                <a:path w="6043295" h="4469765">
                  <a:moveTo>
                    <a:pt x="2506345" y="1826514"/>
                  </a:moveTo>
                  <a:lnTo>
                    <a:pt x="2525776" y="1748790"/>
                  </a:lnTo>
                  <a:lnTo>
                    <a:pt x="2545207" y="1826514"/>
                  </a:lnTo>
                </a:path>
                <a:path w="6043295" h="4469765">
                  <a:moveTo>
                    <a:pt x="1942845" y="1943100"/>
                  </a:moveTo>
                  <a:lnTo>
                    <a:pt x="1942845" y="1748790"/>
                  </a:lnTo>
                </a:path>
                <a:path w="6043295" h="4469765">
                  <a:moveTo>
                    <a:pt x="1923414" y="1826514"/>
                  </a:moveTo>
                  <a:lnTo>
                    <a:pt x="1942845" y="1748790"/>
                  </a:lnTo>
                  <a:lnTo>
                    <a:pt x="1962277" y="1826514"/>
                  </a:lnTo>
                </a:path>
                <a:path w="6043295" h="4469765">
                  <a:moveTo>
                    <a:pt x="777049" y="1943100"/>
                  </a:moveTo>
                  <a:lnTo>
                    <a:pt x="777049" y="1748790"/>
                  </a:lnTo>
                </a:path>
                <a:path w="6043295" h="4469765">
                  <a:moveTo>
                    <a:pt x="757618" y="1826514"/>
                  </a:moveTo>
                  <a:lnTo>
                    <a:pt x="777049" y="1748790"/>
                  </a:lnTo>
                  <a:lnTo>
                    <a:pt x="796480" y="1826514"/>
                  </a:lnTo>
                </a:path>
                <a:path w="6043295" h="4469765">
                  <a:moveTo>
                    <a:pt x="194119" y="1943100"/>
                  </a:moveTo>
                  <a:lnTo>
                    <a:pt x="194119" y="1748790"/>
                  </a:lnTo>
                </a:path>
                <a:path w="6043295" h="4469765">
                  <a:moveTo>
                    <a:pt x="174688" y="1826514"/>
                  </a:moveTo>
                  <a:lnTo>
                    <a:pt x="194119" y="1748790"/>
                  </a:lnTo>
                  <a:lnTo>
                    <a:pt x="213550" y="18265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963" y="4665726"/>
              <a:ext cx="5907405" cy="1991995"/>
            </a:xfrm>
            <a:custGeom>
              <a:avLst/>
              <a:gdLst/>
              <a:ahLst/>
              <a:cxnLst/>
              <a:rect l="l" t="t" r="r" b="b"/>
              <a:pathLst>
                <a:path w="5907405" h="1991995">
                  <a:moveTo>
                    <a:pt x="5868098" y="1165860"/>
                  </a:moveTo>
                  <a:lnTo>
                    <a:pt x="5868098" y="0"/>
                  </a:lnTo>
                </a:path>
                <a:path w="5907405" h="1991995">
                  <a:moveTo>
                    <a:pt x="5829236" y="155448"/>
                  </a:moveTo>
                  <a:lnTo>
                    <a:pt x="5868098" y="0"/>
                  </a:lnTo>
                  <a:lnTo>
                    <a:pt x="5906960" y="155448"/>
                  </a:lnTo>
                </a:path>
                <a:path w="5907405" h="1991995">
                  <a:moveTo>
                    <a:pt x="5285168" y="1165860"/>
                  </a:moveTo>
                  <a:lnTo>
                    <a:pt x="5285168" y="0"/>
                  </a:lnTo>
                </a:path>
                <a:path w="5907405" h="1991995">
                  <a:moveTo>
                    <a:pt x="5246306" y="155448"/>
                  </a:moveTo>
                  <a:lnTo>
                    <a:pt x="5285168" y="0"/>
                  </a:lnTo>
                  <a:lnTo>
                    <a:pt x="5324030" y="155448"/>
                  </a:lnTo>
                </a:path>
                <a:path w="5907405" h="1991995">
                  <a:moveTo>
                    <a:pt x="4119308" y="1165860"/>
                  </a:moveTo>
                  <a:lnTo>
                    <a:pt x="4119308" y="388620"/>
                  </a:lnTo>
                </a:path>
                <a:path w="5907405" h="1991995">
                  <a:moveTo>
                    <a:pt x="4080446" y="544068"/>
                  </a:moveTo>
                  <a:lnTo>
                    <a:pt x="4119308" y="388620"/>
                  </a:lnTo>
                  <a:lnTo>
                    <a:pt x="4158170" y="544068"/>
                  </a:lnTo>
                </a:path>
                <a:path w="5907405" h="1991995">
                  <a:moveTo>
                    <a:pt x="3536378" y="1165860"/>
                  </a:moveTo>
                  <a:lnTo>
                    <a:pt x="3536378" y="388620"/>
                  </a:lnTo>
                </a:path>
                <a:path w="5907405" h="1991995">
                  <a:moveTo>
                    <a:pt x="3497516" y="544068"/>
                  </a:moveTo>
                  <a:lnTo>
                    <a:pt x="3536378" y="388620"/>
                  </a:lnTo>
                  <a:lnTo>
                    <a:pt x="3575240" y="544068"/>
                  </a:lnTo>
                </a:path>
                <a:path w="5907405" h="1991995">
                  <a:moveTo>
                    <a:pt x="2370518" y="1165860"/>
                  </a:moveTo>
                  <a:lnTo>
                    <a:pt x="2370518" y="194310"/>
                  </a:lnTo>
                </a:path>
                <a:path w="5907405" h="1991995">
                  <a:moveTo>
                    <a:pt x="2331656" y="349758"/>
                  </a:moveTo>
                  <a:lnTo>
                    <a:pt x="2370518" y="194310"/>
                  </a:lnTo>
                  <a:lnTo>
                    <a:pt x="2409380" y="349758"/>
                  </a:lnTo>
                </a:path>
                <a:path w="5907405" h="1991995">
                  <a:moveTo>
                    <a:pt x="1787588" y="1165860"/>
                  </a:moveTo>
                  <a:lnTo>
                    <a:pt x="1787588" y="194310"/>
                  </a:lnTo>
                </a:path>
                <a:path w="5907405" h="1991995">
                  <a:moveTo>
                    <a:pt x="1748726" y="349758"/>
                  </a:moveTo>
                  <a:lnTo>
                    <a:pt x="1787588" y="194310"/>
                  </a:lnTo>
                  <a:lnTo>
                    <a:pt x="1826450" y="349758"/>
                  </a:lnTo>
                </a:path>
                <a:path w="5907405" h="1991995">
                  <a:moveTo>
                    <a:pt x="621792" y="1165860"/>
                  </a:moveTo>
                  <a:lnTo>
                    <a:pt x="621792" y="777239"/>
                  </a:lnTo>
                </a:path>
                <a:path w="5907405" h="1991995">
                  <a:moveTo>
                    <a:pt x="582930" y="932688"/>
                  </a:moveTo>
                  <a:lnTo>
                    <a:pt x="621792" y="777239"/>
                  </a:lnTo>
                  <a:lnTo>
                    <a:pt x="660654" y="932688"/>
                  </a:lnTo>
                </a:path>
                <a:path w="5907405" h="1991995">
                  <a:moveTo>
                    <a:pt x="38861" y="1165860"/>
                  </a:moveTo>
                  <a:lnTo>
                    <a:pt x="38861" y="777239"/>
                  </a:lnTo>
                </a:path>
                <a:path w="5907405" h="1991995">
                  <a:moveTo>
                    <a:pt x="0" y="932688"/>
                  </a:moveTo>
                  <a:lnTo>
                    <a:pt x="38861" y="777239"/>
                  </a:lnTo>
                  <a:lnTo>
                    <a:pt x="77723" y="932688"/>
                  </a:lnTo>
                </a:path>
                <a:path w="5907405" h="1991995">
                  <a:moveTo>
                    <a:pt x="5868098" y="1943100"/>
                  </a:moveTo>
                  <a:lnTo>
                    <a:pt x="5868098" y="1554480"/>
                  </a:lnTo>
                </a:path>
                <a:path w="5907405" h="1991995">
                  <a:moveTo>
                    <a:pt x="5829236" y="1709928"/>
                  </a:moveTo>
                  <a:lnTo>
                    <a:pt x="5868098" y="1554480"/>
                  </a:lnTo>
                  <a:lnTo>
                    <a:pt x="5906960" y="1709928"/>
                  </a:lnTo>
                </a:path>
                <a:path w="5907405" h="1991995">
                  <a:moveTo>
                    <a:pt x="5285168" y="1943100"/>
                  </a:moveTo>
                  <a:lnTo>
                    <a:pt x="5285168" y="1554480"/>
                  </a:lnTo>
                </a:path>
                <a:path w="5907405" h="1991995">
                  <a:moveTo>
                    <a:pt x="5246306" y="1709928"/>
                  </a:moveTo>
                  <a:lnTo>
                    <a:pt x="5285168" y="1554480"/>
                  </a:lnTo>
                  <a:lnTo>
                    <a:pt x="5324030" y="1709928"/>
                  </a:lnTo>
                </a:path>
                <a:path w="5907405" h="1991995">
                  <a:moveTo>
                    <a:pt x="4119308" y="1943100"/>
                  </a:moveTo>
                  <a:lnTo>
                    <a:pt x="4119308" y="1554480"/>
                  </a:lnTo>
                </a:path>
                <a:path w="5907405" h="1991995">
                  <a:moveTo>
                    <a:pt x="4080446" y="1709928"/>
                  </a:moveTo>
                  <a:lnTo>
                    <a:pt x="4119308" y="1554480"/>
                  </a:lnTo>
                  <a:lnTo>
                    <a:pt x="4158170" y="1709928"/>
                  </a:lnTo>
                </a:path>
                <a:path w="5907405" h="1991995">
                  <a:moveTo>
                    <a:pt x="3536378" y="1991741"/>
                  </a:moveTo>
                  <a:lnTo>
                    <a:pt x="3536378" y="1554480"/>
                  </a:lnTo>
                </a:path>
                <a:path w="5907405" h="1991995">
                  <a:moveTo>
                    <a:pt x="3497516" y="1709928"/>
                  </a:moveTo>
                  <a:lnTo>
                    <a:pt x="3536378" y="1554480"/>
                  </a:lnTo>
                  <a:lnTo>
                    <a:pt x="3575240" y="1709928"/>
                  </a:lnTo>
                </a:path>
                <a:path w="5907405" h="1991995">
                  <a:moveTo>
                    <a:pt x="2370518" y="1943100"/>
                  </a:moveTo>
                  <a:lnTo>
                    <a:pt x="2370518" y="1554480"/>
                  </a:lnTo>
                </a:path>
                <a:path w="5907405" h="1991995">
                  <a:moveTo>
                    <a:pt x="2331656" y="1709928"/>
                  </a:moveTo>
                  <a:lnTo>
                    <a:pt x="2370518" y="1554480"/>
                  </a:lnTo>
                  <a:lnTo>
                    <a:pt x="2409380" y="1709928"/>
                  </a:lnTo>
                </a:path>
                <a:path w="5907405" h="1991995">
                  <a:moveTo>
                    <a:pt x="1787588" y="1943100"/>
                  </a:moveTo>
                  <a:lnTo>
                    <a:pt x="1787588" y="1554480"/>
                  </a:lnTo>
                </a:path>
                <a:path w="5907405" h="1991995">
                  <a:moveTo>
                    <a:pt x="1748726" y="1709928"/>
                  </a:moveTo>
                  <a:lnTo>
                    <a:pt x="1787588" y="1554480"/>
                  </a:lnTo>
                  <a:lnTo>
                    <a:pt x="1826450" y="1709928"/>
                  </a:lnTo>
                </a:path>
                <a:path w="5907405" h="1991995">
                  <a:moveTo>
                    <a:pt x="621792" y="1943100"/>
                  </a:moveTo>
                  <a:lnTo>
                    <a:pt x="621792" y="1554480"/>
                  </a:lnTo>
                </a:path>
                <a:path w="5907405" h="1991995">
                  <a:moveTo>
                    <a:pt x="582930" y="1709928"/>
                  </a:moveTo>
                  <a:lnTo>
                    <a:pt x="621792" y="1554480"/>
                  </a:lnTo>
                  <a:lnTo>
                    <a:pt x="660654" y="1709928"/>
                  </a:lnTo>
                </a:path>
                <a:path w="5907405" h="1991995">
                  <a:moveTo>
                    <a:pt x="38861" y="1943100"/>
                  </a:moveTo>
                  <a:lnTo>
                    <a:pt x="38861" y="1554480"/>
                  </a:lnTo>
                </a:path>
                <a:path w="5907405" h="1991995">
                  <a:moveTo>
                    <a:pt x="0" y="1709928"/>
                  </a:moveTo>
                  <a:lnTo>
                    <a:pt x="38861" y="1554480"/>
                  </a:lnTo>
                  <a:lnTo>
                    <a:pt x="77723" y="17099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9394" y="2576956"/>
              <a:ext cx="5946140" cy="4809490"/>
            </a:xfrm>
            <a:custGeom>
              <a:avLst/>
              <a:gdLst/>
              <a:ahLst/>
              <a:cxnLst/>
              <a:rect l="l" t="t" r="r" b="b"/>
              <a:pathLst>
                <a:path w="5946140" h="4809490">
                  <a:moveTo>
                    <a:pt x="5848667" y="4809109"/>
                  </a:moveTo>
                  <a:lnTo>
                    <a:pt x="5848667" y="4226179"/>
                  </a:lnTo>
                </a:path>
                <a:path w="5946140" h="4809490">
                  <a:moveTo>
                    <a:pt x="5829236" y="4303903"/>
                  </a:moveTo>
                  <a:lnTo>
                    <a:pt x="5848667" y="4226179"/>
                  </a:lnTo>
                  <a:lnTo>
                    <a:pt x="5868098" y="4303903"/>
                  </a:lnTo>
                </a:path>
                <a:path w="5946140" h="4809490">
                  <a:moveTo>
                    <a:pt x="5265737" y="4809109"/>
                  </a:moveTo>
                  <a:lnTo>
                    <a:pt x="5265737" y="4226179"/>
                  </a:lnTo>
                </a:path>
                <a:path w="5946140" h="4809490">
                  <a:moveTo>
                    <a:pt x="5246306" y="4303903"/>
                  </a:moveTo>
                  <a:lnTo>
                    <a:pt x="5265737" y="4226179"/>
                  </a:lnTo>
                  <a:lnTo>
                    <a:pt x="5285168" y="4303903"/>
                  </a:lnTo>
                </a:path>
                <a:path w="5946140" h="4809490">
                  <a:moveTo>
                    <a:pt x="4099877" y="4809109"/>
                  </a:moveTo>
                  <a:lnTo>
                    <a:pt x="4099877" y="4226179"/>
                  </a:lnTo>
                </a:path>
                <a:path w="5946140" h="4809490">
                  <a:moveTo>
                    <a:pt x="4080446" y="4303903"/>
                  </a:moveTo>
                  <a:lnTo>
                    <a:pt x="4099877" y="4226179"/>
                  </a:lnTo>
                  <a:lnTo>
                    <a:pt x="4119308" y="4303903"/>
                  </a:lnTo>
                </a:path>
                <a:path w="5946140" h="4809490">
                  <a:moveTo>
                    <a:pt x="3516947" y="4809109"/>
                  </a:moveTo>
                  <a:lnTo>
                    <a:pt x="3516947" y="4226179"/>
                  </a:lnTo>
                </a:path>
                <a:path w="5946140" h="4809490">
                  <a:moveTo>
                    <a:pt x="3497516" y="4303903"/>
                  </a:moveTo>
                  <a:lnTo>
                    <a:pt x="3516947" y="4226179"/>
                  </a:lnTo>
                  <a:lnTo>
                    <a:pt x="3536378" y="4303903"/>
                  </a:lnTo>
                </a:path>
                <a:path w="5946140" h="4809490">
                  <a:moveTo>
                    <a:pt x="2351087" y="4809109"/>
                  </a:moveTo>
                  <a:lnTo>
                    <a:pt x="2351087" y="4226179"/>
                  </a:lnTo>
                </a:path>
                <a:path w="5946140" h="4809490">
                  <a:moveTo>
                    <a:pt x="2331656" y="4303903"/>
                  </a:moveTo>
                  <a:lnTo>
                    <a:pt x="2351087" y="4226179"/>
                  </a:lnTo>
                  <a:lnTo>
                    <a:pt x="2370518" y="4303903"/>
                  </a:lnTo>
                </a:path>
                <a:path w="5946140" h="4809490">
                  <a:moveTo>
                    <a:pt x="1768157" y="4760595"/>
                  </a:moveTo>
                  <a:lnTo>
                    <a:pt x="1768157" y="4226179"/>
                  </a:lnTo>
                </a:path>
                <a:path w="5946140" h="4809490">
                  <a:moveTo>
                    <a:pt x="1748726" y="4303903"/>
                  </a:moveTo>
                  <a:lnTo>
                    <a:pt x="1768157" y="4226179"/>
                  </a:lnTo>
                  <a:lnTo>
                    <a:pt x="1787588" y="4303903"/>
                  </a:lnTo>
                </a:path>
                <a:path w="5946140" h="4809490">
                  <a:moveTo>
                    <a:pt x="602361" y="4809109"/>
                  </a:moveTo>
                  <a:lnTo>
                    <a:pt x="602361" y="4226179"/>
                  </a:lnTo>
                </a:path>
                <a:path w="5946140" h="4809490">
                  <a:moveTo>
                    <a:pt x="582930" y="4303903"/>
                  </a:moveTo>
                  <a:lnTo>
                    <a:pt x="602361" y="4226179"/>
                  </a:lnTo>
                  <a:lnTo>
                    <a:pt x="621792" y="4303903"/>
                  </a:lnTo>
                </a:path>
                <a:path w="5946140" h="4809490">
                  <a:moveTo>
                    <a:pt x="19431" y="4809109"/>
                  </a:moveTo>
                  <a:lnTo>
                    <a:pt x="19431" y="4226179"/>
                  </a:lnTo>
                </a:path>
                <a:path w="5946140" h="4809490">
                  <a:moveTo>
                    <a:pt x="0" y="4303903"/>
                  </a:moveTo>
                  <a:lnTo>
                    <a:pt x="19431" y="4226179"/>
                  </a:lnTo>
                  <a:lnTo>
                    <a:pt x="38862" y="4303903"/>
                  </a:lnTo>
                </a:path>
                <a:path w="5946140" h="4809490">
                  <a:moveTo>
                    <a:pt x="2156777" y="0"/>
                  </a:moveTo>
                  <a:lnTo>
                    <a:pt x="2448242" y="0"/>
                  </a:lnTo>
                  <a:lnTo>
                    <a:pt x="2448242" y="291465"/>
                  </a:lnTo>
                  <a:lnTo>
                    <a:pt x="2156777" y="291465"/>
                  </a:lnTo>
                  <a:lnTo>
                    <a:pt x="2156777" y="0"/>
                  </a:lnTo>
                </a:path>
                <a:path w="5946140" h="4809490">
                  <a:moveTo>
                    <a:pt x="5654357" y="0"/>
                  </a:moveTo>
                  <a:lnTo>
                    <a:pt x="5945822" y="0"/>
                  </a:lnTo>
                  <a:lnTo>
                    <a:pt x="5945822" y="291465"/>
                  </a:lnTo>
                  <a:lnTo>
                    <a:pt x="5654357" y="291465"/>
                  </a:lnTo>
                  <a:lnTo>
                    <a:pt x="5654357" y="0"/>
                  </a:lnTo>
                </a:path>
                <a:path w="5946140" h="4809490">
                  <a:moveTo>
                    <a:pt x="5168582" y="242824"/>
                  </a:moveTo>
                  <a:lnTo>
                    <a:pt x="5460047" y="242824"/>
                  </a:lnTo>
                  <a:lnTo>
                    <a:pt x="5460047" y="0"/>
                  </a:lnTo>
                  <a:lnTo>
                    <a:pt x="5168582" y="0"/>
                  </a:lnTo>
                  <a:lnTo>
                    <a:pt x="5168582" y="2428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09186" y="2868422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4" h="243205">
                  <a:moveTo>
                    <a:pt x="291464" y="0"/>
                  </a:moveTo>
                  <a:lnTo>
                    <a:pt x="0" y="0"/>
                  </a:lnTo>
                  <a:lnTo>
                    <a:pt x="0" y="242824"/>
                  </a:lnTo>
                  <a:lnTo>
                    <a:pt x="291464" y="24282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97" y="2576956"/>
              <a:ext cx="2040255" cy="534670"/>
            </a:xfrm>
            <a:custGeom>
              <a:avLst/>
              <a:gdLst/>
              <a:ahLst/>
              <a:cxnLst/>
              <a:rect l="l" t="t" r="r" b="b"/>
              <a:pathLst>
                <a:path w="2040254" h="534669">
                  <a:moveTo>
                    <a:pt x="1748789" y="534289"/>
                  </a:moveTo>
                  <a:lnTo>
                    <a:pt x="2040254" y="534289"/>
                  </a:lnTo>
                  <a:lnTo>
                    <a:pt x="2040254" y="291465"/>
                  </a:lnTo>
                  <a:lnTo>
                    <a:pt x="1748789" y="291465"/>
                  </a:lnTo>
                  <a:lnTo>
                    <a:pt x="1748789" y="534289"/>
                  </a:lnTo>
                </a:path>
                <a:path w="2040254" h="534669">
                  <a:moveTo>
                    <a:pt x="1748789" y="242824"/>
                  </a:moveTo>
                  <a:lnTo>
                    <a:pt x="2040254" y="242824"/>
                  </a:lnTo>
                  <a:lnTo>
                    <a:pt x="2040254" y="0"/>
                  </a:lnTo>
                  <a:lnTo>
                    <a:pt x="1748789" y="0"/>
                  </a:lnTo>
                  <a:lnTo>
                    <a:pt x="1748789" y="242824"/>
                  </a:lnTo>
                </a:path>
                <a:path w="2040254" h="534669">
                  <a:moveTo>
                    <a:pt x="0" y="242824"/>
                  </a:moveTo>
                  <a:lnTo>
                    <a:pt x="291464" y="242824"/>
                  </a:lnTo>
                  <a:lnTo>
                    <a:pt x="291464" y="0"/>
                  </a:lnTo>
                  <a:lnTo>
                    <a:pt x="0" y="0"/>
                  </a:lnTo>
                  <a:lnTo>
                    <a:pt x="0" y="2428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94961" y="4762880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4" h="48895">
                  <a:moveTo>
                    <a:pt x="291464" y="0"/>
                  </a:moveTo>
                  <a:lnTo>
                    <a:pt x="0" y="0"/>
                  </a:lnTo>
                  <a:lnTo>
                    <a:pt x="0" y="48641"/>
                  </a:lnTo>
                  <a:lnTo>
                    <a:pt x="291464" y="48641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94961" y="4762880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4" h="48895">
                  <a:moveTo>
                    <a:pt x="0" y="0"/>
                  </a:moveTo>
                  <a:lnTo>
                    <a:pt x="291464" y="0"/>
                  </a:lnTo>
                  <a:lnTo>
                    <a:pt x="291464" y="48641"/>
                  </a:lnTo>
                  <a:lnTo>
                    <a:pt x="0" y="486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9186" y="4714367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291464" y="0"/>
                  </a:moveTo>
                  <a:lnTo>
                    <a:pt x="0" y="0"/>
                  </a:lnTo>
                  <a:lnTo>
                    <a:pt x="0" y="97155"/>
                  </a:lnTo>
                  <a:lnTo>
                    <a:pt x="291464" y="97155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9186" y="4714367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0" y="97155"/>
                  </a:moveTo>
                  <a:lnTo>
                    <a:pt x="291464" y="97155"/>
                  </a:lnTo>
                  <a:lnTo>
                    <a:pt x="291464" y="0"/>
                  </a:lnTo>
                  <a:lnTo>
                    <a:pt x="0" y="0"/>
                  </a:lnTo>
                  <a:lnTo>
                    <a:pt x="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4961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291464" y="0"/>
                  </a:moveTo>
                  <a:lnTo>
                    <a:pt x="0" y="0"/>
                  </a:lnTo>
                  <a:lnTo>
                    <a:pt x="0" y="145668"/>
                  </a:lnTo>
                  <a:lnTo>
                    <a:pt x="291464" y="145668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4961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0" y="0"/>
                  </a:moveTo>
                  <a:lnTo>
                    <a:pt x="291464" y="0"/>
                  </a:lnTo>
                  <a:lnTo>
                    <a:pt x="291464" y="145668"/>
                  </a:lnTo>
                  <a:lnTo>
                    <a:pt x="0" y="145668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9186" y="4568570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291464" y="0"/>
                  </a:moveTo>
                  <a:lnTo>
                    <a:pt x="0" y="0"/>
                  </a:lnTo>
                  <a:lnTo>
                    <a:pt x="0" y="97154"/>
                  </a:lnTo>
                  <a:lnTo>
                    <a:pt x="291464" y="9715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9186" y="4374260"/>
              <a:ext cx="777240" cy="291465"/>
            </a:xfrm>
            <a:custGeom>
              <a:avLst/>
              <a:gdLst/>
              <a:ahLst/>
              <a:cxnLst/>
              <a:rect l="l" t="t" r="r" b="b"/>
              <a:pathLst>
                <a:path w="777239" h="291464">
                  <a:moveTo>
                    <a:pt x="0" y="194310"/>
                  </a:moveTo>
                  <a:lnTo>
                    <a:pt x="291464" y="194310"/>
                  </a:lnTo>
                  <a:lnTo>
                    <a:pt x="291464" y="291464"/>
                  </a:lnTo>
                  <a:lnTo>
                    <a:pt x="0" y="291464"/>
                  </a:lnTo>
                  <a:lnTo>
                    <a:pt x="0" y="194310"/>
                  </a:lnTo>
                </a:path>
                <a:path w="777239" h="291464">
                  <a:moveTo>
                    <a:pt x="485775" y="0"/>
                  </a:moveTo>
                  <a:lnTo>
                    <a:pt x="777239" y="0"/>
                  </a:lnTo>
                  <a:lnTo>
                    <a:pt x="777239" y="48640"/>
                  </a:lnTo>
                  <a:lnTo>
                    <a:pt x="485775" y="48640"/>
                  </a:lnTo>
                  <a:lnTo>
                    <a:pt x="485775" y="0"/>
                  </a:lnTo>
                </a:path>
                <a:path w="777239" h="291464">
                  <a:moveTo>
                    <a:pt x="0" y="0"/>
                  </a:moveTo>
                  <a:lnTo>
                    <a:pt x="291464" y="0"/>
                  </a:lnTo>
                  <a:lnTo>
                    <a:pt x="291464" y="145796"/>
                  </a:lnTo>
                  <a:lnTo>
                    <a:pt x="0" y="14579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445" y="4762880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5" h="146050">
                  <a:moveTo>
                    <a:pt x="291464" y="0"/>
                  </a:moveTo>
                  <a:lnTo>
                    <a:pt x="0" y="0"/>
                  </a:lnTo>
                  <a:lnTo>
                    <a:pt x="0" y="145796"/>
                  </a:lnTo>
                  <a:lnTo>
                    <a:pt x="291464" y="145796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7445" y="4762880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5" h="146050">
                  <a:moveTo>
                    <a:pt x="0" y="0"/>
                  </a:moveTo>
                  <a:lnTo>
                    <a:pt x="291464" y="0"/>
                  </a:lnTo>
                  <a:lnTo>
                    <a:pt x="291464" y="145796"/>
                  </a:lnTo>
                  <a:lnTo>
                    <a:pt x="0" y="14579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670" y="4762880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5" h="97154">
                  <a:moveTo>
                    <a:pt x="291465" y="0"/>
                  </a:moveTo>
                  <a:lnTo>
                    <a:pt x="0" y="0"/>
                  </a:lnTo>
                  <a:lnTo>
                    <a:pt x="0" y="97155"/>
                  </a:lnTo>
                  <a:lnTo>
                    <a:pt x="291465" y="97155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670" y="4762880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5" h="97154">
                  <a:moveTo>
                    <a:pt x="0" y="97155"/>
                  </a:moveTo>
                  <a:lnTo>
                    <a:pt x="291465" y="97155"/>
                  </a:lnTo>
                  <a:lnTo>
                    <a:pt x="291465" y="0"/>
                  </a:lnTo>
                  <a:lnTo>
                    <a:pt x="0" y="0"/>
                  </a:lnTo>
                  <a:lnTo>
                    <a:pt x="0" y="971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445" y="4520057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5" h="48895">
                  <a:moveTo>
                    <a:pt x="291464" y="0"/>
                  </a:moveTo>
                  <a:lnTo>
                    <a:pt x="0" y="0"/>
                  </a:lnTo>
                  <a:lnTo>
                    <a:pt x="0" y="48513"/>
                  </a:lnTo>
                  <a:lnTo>
                    <a:pt x="291464" y="48513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445" y="4520057"/>
              <a:ext cx="291465" cy="48895"/>
            </a:xfrm>
            <a:custGeom>
              <a:avLst/>
              <a:gdLst/>
              <a:ahLst/>
              <a:cxnLst/>
              <a:rect l="l" t="t" r="r" b="b"/>
              <a:pathLst>
                <a:path w="291465" h="48895">
                  <a:moveTo>
                    <a:pt x="0" y="0"/>
                  </a:moveTo>
                  <a:lnTo>
                    <a:pt x="291464" y="0"/>
                  </a:lnTo>
                  <a:lnTo>
                    <a:pt x="291464" y="48513"/>
                  </a:lnTo>
                  <a:lnTo>
                    <a:pt x="0" y="48513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670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5" h="146050">
                  <a:moveTo>
                    <a:pt x="291465" y="0"/>
                  </a:moveTo>
                  <a:lnTo>
                    <a:pt x="0" y="0"/>
                  </a:lnTo>
                  <a:lnTo>
                    <a:pt x="0" y="145668"/>
                  </a:lnTo>
                  <a:lnTo>
                    <a:pt x="291465" y="145668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670" y="4325747"/>
              <a:ext cx="1991995" cy="340360"/>
            </a:xfrm>
            <a:custGeom>
              <a:avLst/>
              <a:gdLst/>
              <a:ahLst/>
              <a:cxnLst/>
              <a:rect l="l" t="t" r="r" b="b"/>
              <a:pathLst>
                <a:path w="1991995" h="340360">
                  <a:moveTo>
                    <a:pt x="0" y="339978"/>
                  </a:moveTo>
                  <a:lnTo>
                    <a:pt x="291465" y="339978"/>
                  </a:lnTo>
                  <a:lnTo>
                    <a:pt x="291465" y="194310"/>
                  </a:lnTo>
                  <a:lnTo>
                    <a:pt x="0" y="194310"/>
                  </a:lnTo>
                  <a:lnTo>
                    <a:pt x="0" y="339978"/>
                  </a:lnTo>
                </a:path>
                <a:path w="1991995" h="340360">
                  <a:moveTo>
                    <a:pt x="485775" y="0"/>
                  </a:moveTo>
                  <a:lnTo>
                    <a:pt x="777240" y="0"/>
                  </a:lnTo>
                  <a:lnTo>
                    <a:pt x="777240" y="145668"/>
                  </a:lnTo>
                  <a:lnTo>
                    <a:pt x="485775" y="145668"/>
                  </a:lnTo>
                  <a:lnTo>
                    <a:pt x="485775" y="0"/>
                  </a:lnTo>
                </a:path>
                <a:path w="1991995" h="340360">
                  <a:moveTo>
                    <a:pt x="0" y="0"/>
                  </a:moveTo>
                  <a:lnTo>
                    <a:pt x="291465" y="0"/>
                  </a:lnTo>
                  <a:lnTo>
                    <a:pt x="291465" y="97154"/>
                  </a:lnTo>
                  <a:lnTo>
                    <a:pt x="0" y="97154"/>
                  </a:lnTo>
                  <a:lnTo>
                    <a:pt x="0" y="0"/>
                  </a:lnTo>
                </a:path>
                <a:path w="1991995" h="340360">
                  <a:moveTo>
                    <a:pt x="1700212" y="0"/>
                  </a:moveTo>
                  <a:lnTo>
                    <a:pt x="1991677" y="0"/>
                  </a:lnTo>
                  <a:lnTo>
                    <a:pt x="1991677" y="145668"/>
                  </a:lnTo>
                  <a:lnTo>
                    <a:pt x="1700212" y="145668"/>
                  </a:lnTo>
                  <a:lnTo>
                    <a:pt x="17002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94961" y="2916936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291464" y="0"/>
                  </a:moveTo>
                  <a:lnTo>
                    <a:pt x="0" y="0"/>
                  </a:lnTo>
                  <a:lnTo>
                    <a:pt x="0" y="145796"/>
                  </a:lnTo>
                  <a:lnTo>
                    <a:pt x="291464" y="145796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94961" y="2576956"/>
              <a:ext cx="291465" cy="485775"/>
            </a:xfrm>
            <a:custGeom>
              <a:avLst/>
              <a:gdLst/>
              <a:ahLst/>
              <a:cxnLst/>
              <a:rect l="l" t="t" r="r" b="b"/>
              <a:pathLst>
                <a:path w="291464" h="485775">
                  <a:moveTo>
                    <a:pt x="0" y="339979"/>
                  </a:moveTo>
                  <a:lnTo>
                    <a:pt x="291464" y="339979"/>
                  </a:lnTo>
                  <a:lnTo>
                    <a:pt x="291464" y="485775"/>
                  </a:lnTo>
                  <a:lnTo>
                    <a:pt x="0" y="485775"/>
                  </a:lnTo>
                  <a:lnTo>
                    <a:pt x="0" y="339979"/>
                  </a:lnTo>
                </a:path>
                <a:path w="291464" h="485775">
                  <a:moveTo>
                    <a:pt x="0" y="0"/>
                  </a:moveTo>
                  <a:lnTo>
                    <a:pt x="291464" y="0"/>
                  </a:lnTo>
                  <a:lnTo>
                    <a:pt x="291464" y="291465"/>
                  </a:lnTo>
                  <a:lnTo>
                    <a:pt x="0" y="29146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4515" y="2528315"/>
              <a:ext cx="6217920" cy="2914650"/>
            </a:xfrm>
            <a:custGeom>
              <a:avLst/>
              <a:gdLst/>
              <a:ahLst/>
              <a:cxnLst/>
              <a:rect l="l" t="t" r="r" b="b"/>
              <a:pathLst>
                <a:path w="6217920" h="2914650">
                  <a:moveTo>
                    <a:pt x="5246306" y="0"/>
                  </a:moveTo>
                  <a:lnTo>
                    <a:pt x="6217856" y="0"/>
                  </a:lnTo>
                  <a:lnTo>
                    <a:pt x="6217856" y="388619"/>
                  </a:lnTo>
                  <a:lnTo>
                    <a:pt x="5246306" y="388619"/>
                  </a:lnTo>
                  <a:lnTo>
                    <a:pt x="5246306" y="0"/>
                  </a:lnTo>
                </a:path>
                <a:path w="6217920" h="2914650">
                  <a:moveTo>
                    <a:pt x="3497516" y="0"/>
                  </a:moveTo>
                  <a:lnTo>
                    <a:pt x="4469066" y="0"/>
                  </a:lnTo>
                  <a:lnTo>
                    <a:pt x="4469066" y="777239"/>
                  </a:lnTo>
                  <a:lnTo>
                    <a:pt x="3497516" y="777239"/>
                  </a:lnTo>
                  <a:lnTo>
                    <a:pt x="3497516" y="0"/>
                  </a:lnTo>
                </a:path>
                <a:path w="6217920" h="2914650">
                  <a:moveTo>
                    <a:pt x="1748726" y="0"/>
                  </a:moveTo>
                  <a:lnTo>
                    <a:pt x="2720276" y="0"/>
                  </a:lnTo>
                  <a:lnTo>
                    <a:pt x="2720276" y="582929"/>
                  </a:lnTo>
                  <a:lnTo>
                    <a:pt x="1748726" y="582929"/>
                  </a:lnTo>
                  <a:lnTo>
                    <a:pt x="1748726" y="0"/>
                  </a:lnTo>
                </a:path>
                <a:path w="6217920" h="2914650">
                  <a:moveTo>
                    <a:pt x="5246306" y="1748789"/>
                  </a:moveTo>
                  <a:lnTo>
                    <a:pt x="6217856" y="1748789"/>
                  </a:lnTo>
                  <a:lnTo>
                    <a:pt x="6217856" y="2137409"/>
                  </a:lnTo>
                  <a:lnTo>
                    <a:pt x="5246306" y="2137409"/>
                  </a:lnTo>
                  <a:lnTo>
                    <a:pt x="5246306" y="1748789"/>
                  </a:lnTo>
                </a:path>
                <a:path w="6217920" h="2914650">
                  <a:moveTo>
                    <a:pt x="3497516" y="1748789"/>
                  </a:moveTo>
                  <a:lnTo>
                    <a:pt x="4469066" y="1748789"/>
                  </a:lnTo>
                  <a:lnTo>
                    <a:pt x="4469066" y="2526029"/>
                  </a:lnTo>
                  <a:lnTo>
                    <a:pt x="3497516" y="2526029"/>
                  </a:lnTo>
                  <a:lnTo>
                    <a:pt x="3497516" y="1748789"/>
                  </a:lnTo>
                </a:path>
                <a:path w="6217920" h="2914650">
                  <a:moveTo>
                    <a:pt x="1748726" y="1748789"/>
                  </a:moveTo>
                  <a:lnTo>
                    <a:pt x="2720276" y="1748789"/>
                  </a:lnTo>
                  <a:lnTo>
                    <a:pt x="2720276" y="2331719"/>
                  </a:lnTo>
                  <a:lnTo>
                    <a:pt x="1748726" y="2331719"/>
                  </a:lnTo>
                  <a:lnTo>
                    <a:pt x="1748726" y="1748789"/>
                  </a:lnTo>
                </a:path>
                <a:path w="6217920" h="2914650">
                  <a:moveTo>
                    <a:pt x="0" y="1748789"/>
                  </a:moveTo>
                  <a:lnTo>
                    <a:pt x="971486" y="1748789"/>
                  </a:lnTo>
                  <a:lnTo>
                    <a:pt x="971486" y="2914649"/>
                  </a:lnTo>
                  <a:lnTo>
                    <a:pt x="0" y="2914649"/>
                  </a:lnTo>
                  <a:lnTo>
                    <a:pt x="0" y="17487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46172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291464" y="0"/>
                  </a:moveTo>
                  <a:lnTo>
                    <a:pt x="0" y="0"/>
                  </a:lnTo>
                  <a:lnTo>
                    <a:pt x="0" y="145668"/>
                  </a:lnTo>
                  <a:lnTo>
                    <a:pt x="291464" y="145668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46172" y="4520057"/>
              <a:ext cx="291465" cy="146050"/>
            </a:xfrm>
            <a:custGeom>
              <a:avLst/>
              <a:gdLst/>
              <a:ahLst/>
              <a:cxnLst/>
              <a:rect l="l" t="t" r="r" b="b"/>
              <a:pathLst>
                <a:path w="291464" h="146050">
                  <a:moveTo>
                    <a:pt x="0" y="0"/>
                  </a:moveTo>
                  <a:lnTo>
                    <a:pt x="291464" y="0"/>
                  </a:lnTo>
                  <a:lnTo>
                    <a:pt x="291464" y="145668"/>
                  </a:lnTo>
                  <a:lnTo>
                    <a:pt x="0" y="145668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11882" y="4520057"/>
              <a:ext cx="291465" cy="97155"/>
            </a:xfrm>
            <a:custGeom>
              <a:avLst/>
              <a:gdLst/>
              <a:ahLst/>
              <a:cxnLst/>
              <a:rect l="l" t="t" r="r" b="b"/>
              <a:pathLst>
                <a:path w="291464" h="97154">
                  <a:moveTo>
                    <a:pt x="291465" y="0"/>
                  </a:moveTo>
                  <a:lnTo>
                    <a:pt x="0" y="0"/>
                  </a:lnTo>
                  <a:lnTo>
                    <a:pt x="0" y="97154"/>
                  </a:lnTo>
                  <a:lnTo>
                    <a:pt x="291465" y="97154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11882" y="4325747"/>
              <a:ext cx="4323715" cy="291465"/>
            </a:xfrm>
            <a:custGeom>
              <a:avLst/>
              <a:gdLst/>
              <a:ahLst/>
              <a:cxnLst/>
              <a:rect l="l" t="t" r="r" b="b"/>
              <a:pathLst>
                <a:path w="4323715" h="291464">
                  <a:moveTo>
                    <a:pt x="0" y="194310"/>
                  </a:moveTo>
                  <a:lnTo>
                    <a:pt x="291465" y="194310"/>
                  </a:lnTo>
                  <a:lnTo>
                    <a:pt x="291465" y="291464"/>
                  </a:lnTo>
                  <a:lnTo>
                    <a:pt x="0" y="291464"/>
                  </a:lnTo>
                  <a:lnTo>
                    <a:pt x="0" y="194310"/>
                  </a:lnTo>
                </a:path>
                <a:path w="4323715" h="291464">
                  <a:moveTo>
                    <a:pt x="4031869" y="0"/>
                  </a:moveTo>
                  <a:lnTo>
                    <a:pt x="4323333" y="0"/>
                  </a:lnTo>
                  <a:lnTo>
                    <a:pt x="4323333" y="97154"/>
                  </a:lnTo>
                  <a:lnTo>
                    <a:pt x="4031869" y="97154"/>
                  </a:lnTo>
                  <a:lnTo>
                    <a:pt x="4031869" y="0"/>
                  </a:lnTo>
                </a:path>
                <a:path w="4323715" h="291464">
                  <a:moveTo>
                    <a:pt x="3497579" y="0"/>
                  </a:moveTo>
                  <a:lnTo>
                    <a:pt x="3837558" y="0"/>
                  </a:lnTo>
                  <a:lnTo>
                    <a:pt x="3837558" y="97154"/>
                  </a:lnTo>
                  <a:lnTo>
                    <a:pt x="3497579" y="97154"/>
                  </a:lnTo>
                  <a:lnTo>
                    <a:pt x="3497579" y="0"/>
                  </a:lnTo>
                </a:path>
                <a:path w="4323715" h="291464">
                  <a:moveTo>
                    <a:pt x="534289" y="0"/>
                  </a:moveTo>
                  <a:lnTo>
                    <a:pt x="825754" y="0"/>
                  </a:lnTo>
                  <a:lnTo>
                    <a:pt x="825754" y="145668"/>
                  </a:lnTo>
                  <a:lnTo>
                    <a:pt x="534289" y="145668"/>
                  </a:lnTo>
                  <a:lnTo>
                    <a:pt x="53428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4515" y="5831585"/>
              <a:ext cx="6217920" cy="388620"/>
            </a:xfrm>
            <a:custGeom>
              <a:avLst/>
              <a:gdLst/>
              <a:ahLst/>
              <a:cxnLst/>
              <a:rect l="l" t="t" r="r" b="b"/>
              <a:pathLst>
                <a:path w="6217920" h="388620">
                  <a:moveTo>
                    <a:pt x="6217856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6217856" y="388619"/>
                  </a:lnTo>
                  <a:lnTo>
                    <a:pt x="6217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515" y="5831585"/>
              <a:ext cx="6217920" cy="388620"/>
            </a:xfrm>
            <a:custGeom>
              <a:avLst/>
              <a:gdLst/>
              <a:ahLst/>
              <a:cxnLst/>
              <a:rect l="l" t="t" r="r" b="b"/>
              <a:pathLst>
                <a:path w="6217920" h="388620">
                  <a:moveTo>
                    <a:pt x="0" y="0"/>
                  </a:moveTo>
                  <a:lnTo>
                    <a:pt x="6217856" y="0"/>
                  </a:lnTo>
                  <a:lnTo>
                    <a:pt x="6217856" y="388619"/>
                  </a:lnTo>
                  <a:lnTo>
                    <a:pt x="0" y="38861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32497" y="609600"/>
            <a:ext cx="59074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95"/>
              </a:spcBef>
              <a:tabLst>
                <a:tab pos="2532380" algn="l"/>
              </a:tabLst>
            </a:pPr>
            <a:r>
              <a:rPr sz="4000" i="0" spc="-10" dirty="0">
                <a:latin typeface="Calibri"/>
                <a:cs typeface="Calibri"/>
              </a:rPr>
              <a:t>Conventional</a:t>
            </a:r>
            <a:r>
              <a:rPr sz="4000" i="0" spc="-125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Parallel</a:t>
            </a:r>
            <a:r>
              <a:rPr sz="4000" i="0" spc="-145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Hash- </a:t>
            </a:r>
            <a:r>
              <a:rPr sz="4000" i="0" dirty="0">
                <a:latin typeface="Calibri"/>
                <a:cs typeface="Calibri"/>
              </a:rPr>
              <a:t>based</a:t>
            </a:r>
            <a:r>
              <a:rPr sz="4000" i="0" spc="-25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Join:</a:t>
            </a:r>
            <a:r>
              <a:rPr sz="4000" i="0" dirty="0">
                <a:latin typeface="Calibri"/>
                <a:cs typeface="Calibri"/>
              </a:rPr>
              <a:t>	Grace</a:t>
            </a:r>
            <a:r>
              <a:rPr sz="4000" i="0" spc="-135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Algorithm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1309" y="2649221"/>
            <a:ext cx="971550" cy="194310"/>
          </a:xfrm>
          <a:custGeom>
            <a:avLst/>
            <a:gdLst/>
            <a:ahLst/>
            <a:cxnLst/>
            <a:rect l="l" t="t" r="r" b="b"/>
            <a:pathLst>
              <a:path w="971550" h="194310">
                <a:moveTo>
                  <a:pt x="971550" y="97154"/>
                </a:moveTo>
                <a:lnTo>
                  <a:pt x="926378" y="138085"/>
                </a:lnTo>
                <a:lnTo>
                  <a:pt x="852350" y="160870"/>
                </a:lnTo>
                <a:lnTo>
                  <a:pt x="804422" y="170458"/>
                </a:lnTo>
                <a:lnTo>
                  <a:pt x="750223" y="178641"/>
                </a:lnTo>
                <a:lnTo>
                  <a:pt x="690505" y="185269"/>
                </a:lnTo>
                <a:lnTo>
                  <a:pt x="626022" y="190191"/>
                </a:lnTo>
                <a:lnTo>
                  <a:pt x="557528" y="193255"/>
                </a:lnTo>
                <a:lnTo>
                  <a:pt x="485775" y="194309"/>
                </a:lnTo>
                <a:lnTo>
                  <a:pt x="414021" y="193255"/>
                </a:lnTo>
                <a:lnTo>
                  <a:pt x="345527" y="190191"/>
                </a:lnTo>
                <a:lnTo>
                  <a:pt x="281044" y="185269"/>
                </a:lnTo>
                <a:lnTo>
                  <a:pt x="221326" y="178641"/>
                </a:lnTo>
                <a:lnTo>
                  <a:pt x="167127" y="170458"/>
                </a:lnTo>
                <a:lnTo>
                  <a:pt x="119199" y="160870"/>
                </a:lnTo>
                <a:lnTo>
                  <a:pt x="78296" y="150028"/>
                </a:lnTo>
                <a:lnTo>
                  <a:pt x="20578" y="125191"/>
                </a:lnTo>
                <a:lnTo>
                  <a:pt x="0" y="97154"/>
                </a:lnTo>
                <a:lnTo>
                  <a:pt x="5270" y="82812"/>
                </a:lnTo>
                <a:lnTo>
                  <a:pt x="45171" y="56224"/>
                </a:lnTo>
                <a:lnTo>
                  <a:pt x="119199" y="33439"/>
                </a:lnTo>
                <a:lnTo>
                  <a:pt x="167127" y="23851"/>
                </a:lnTo>
                <a:lnTo>
                  <a:pt x="221326" y="15668"/>
                </a:lnTo>
                <a:lnTo>
                  <a:pt x="281044" y="9040"/>
                </a:lnTo>
                <a:lnTo>
                  <a:pt x="345527" y="4118"/>
                </a:lnTo>
                <a:lnTo>
                  <a:pt x="414021" y="1054"/>
                </a:lnTo>
                <a:lnTo>
                  <a:pt x="485775" y="0"/>
                </a:lnTo>
                <a:lnTo>
                  <a:pt x="557528" y="1054"/>
                </a:lnTo>
                <a:lnTo>
                  <a:pt x="626022" y="4118"/>
                </a:lnTo>
                <a:lnTo>
                  <a:pt x="690505" y="9040"/>
                </a:lnTo>
                <a:lnTo>
                  <a:pt x="750223" y="15668"/>
                </a:lnTo>
                <a:lnTo>
                  <a:pt x="804422" y="23851"/>
                </a:lnTo>
                <a:lnTo>
                  <a:pt x="852350" y="33439"/>
                </a:lnTo>
                <a:lnTo>
                  <a:pt x="893253" y="44281"/>
                </a:lnTo>
                <a:lnTo>
                  <a:pt x="950971" y="69118"/>
                </a:lnTo>
                <a:lnTo>
                  <a:pt x="971550" y="971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8927" y="2843276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69" h="78105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5997" y="2843276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70" h="78105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8927" y="4203447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69" h="78104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5997" y="4203447"/>
            <a:ext cx="39370" cy="78105"/>
          </a:xfrm>
          <a:custGeom>
            <a:avLst/>
            <a:gdLst/>
            <a:ahLst/>
            <a:cxnLst/>
            <a:rect l="l" t="t" r="r" b="b"/>
            <a:pathLst>
              <a:path w="39370" h="78104">
                <a:moveTo>
                  <a:pt x="0" y="77724"/>
                </a:moveTo>
                <a:lnTo>
                  <a:pt x="19431" y="0"/>
                </a:lnTo>
                <a:lnTo>
                  <a:pt x="38862" y="777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861923" y="3419856"/>
            <a:ext cx="304165" cy="255904"/>
            <a:chOff x="405320" y="2910585"/>
            <a:chExt cx="304165" cy="255904"/>
          </a:xfrm>
        </p:grpSpPr>
        <p:sp>
          <p:nvSpPr>
            <p:cNvPr id="50" name="object 50"/>
            <p:cNvSpPr/>
            <p:nvPr/>
          </p:nvSpPr>
          <p:spPr>
            <a:xfrm>
              <a:off x="411670" y="2916935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5">
                  <a:moveTo>
                    <a:pt x="291465" y="0"/>
                  </a:moveTo>
                  <a:lnTo>
                    <a:pt x="0" y="0"/>
                  </a:lnTo>
                  <a:lnTo>
                    <a:pt x="0" y="242950"/>
                  </a:lnTo>
                  <a:lnTo>
                    <a:pt x="291465" y="242950"/>
                  </a:lnTo>
                  <a:lnTo>
                    <a:pt x="2914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1670" y="2916935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5">
                  <a:moveTo>
                    <a:pt x="0" y="242950"/>
                  </a:moveTo>
                  <a:lnTo>
                    <a:pt x="291465" y="242950"/>
                  </a:lnTo>
                  <a:lnTo>
                    <a:pt x="291465" y="0"/>
                  </a:lnTo>
                  <a:lnTo>
                    <a:pt x="0" y="0"/>
                  </a:lnTo>
                  <a:lnTo>
                    <a:pt x="0" y="2429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868273" y="3086228"/>
            <a:ext cx="291465" cy="243204"/>
          </a:xfrm>
          <a:custGeom>
            <a:avLst/>
            <a:gdLst/>
            <a:ahLst/>
            <a:cxnLst/>
            <a:rect l="l" t="t" r="r" b="b"/>
            <a:pathLst>
              <a:path w="291465" h="243205">
                <a:moveTo>
                  <a:pt x="0" y="242824"/>
                </a:moveTo>
                <a:lnTo>
                  <a:pt x="291465" y="242824"/>
                </a:lnTo>
                <a:lnTo>
                  <a:pt x="291465" y="0"/>
                </a:lnTo>
                <a:lnTo>
                  <a:pt x="0" y="0"/>
                </a:lnTo>
                <a:lnTo>
                  <a:pt x="0" y="2428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347698" y="3079878"/>
            <a:ext cx="304165" cy="644525"/>
            <a:chOff x="891095" y="2570607"/>
            <a:chExt cx="304165" cy="644525"/>
          </a:xfrm>
        </p:grpSpPr>
        <p:sp>
          <p:nvSpPr>
            <p:cNvPr id="54" name="object 54"/>
            <p:cNvSpPr/>
            <p:nvPr/>
          </p:nvSpPr>
          <p:spPr>
            <a:xfrm>
              <a:off x="897445" y="2916936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5" h="291464">
                  <a:moveTo>
                    <a:pt x="291464" y="0"/>
                  </a:moveTo>
                  <a:lnTo>
                    <a:pt x="0" y="0"/>
                  </a:lnTo>
                  <a:lnTo>
                    <a:pt x="0" y="291464"/>
                  </a:lnTo>
                  <a:lnTo>
                    <a:pt x="291464" y="29146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7445" y="2576957"/>
              <a:ext cx="291465" cy="631825"/>
            </a:xfrm>
            <a:custGeom>
              <a:avLst/>
              <a:gdLst/>
              <a:ahLst/>
              <a:cxnLst/>
              <a:rect l="l" t="t" r="r" b="b"/>
              <a:pathLst>
                <a:path w="291465" h="631825">
                  <a:moveTo>
                    <a:pt x="0" y="339979"/>
                  </a:moveTo>
                  <a:lnTo>
                    <a:pt x="291464" y="339979"/>
                  </a:lnTo>
                  <a:lnTo>
                    <a:pt x="291464" y="631444"/>
                  </a:lnTo>
                  <a:lnTo>
                    <a:pt x="0" y="631444"/>
                  </a:lnTo>
                  <a:lnTo>
                    <a:pt x="0" y="339979"/>
                  </a:lnTo>
                </a:path>
                <a:path w="291465" h="631825">
                  <a:moveTo>
                    <a:pt x="0" y="0"/>
                  </a:moveTo>
                  <a:lnTo>
                    <a:pt x="291464" y="0"/>
                  </a:lnTo>
                  <a:lnTo>
                    <a:pt x="291464" y="291465"/>
                  </a:lnTo>
                  <a:lnTo>
                    <a:pt x="0" y="29146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673514" y="5004309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25704" y="4848226"/>
            <a:ext cx="22415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50" baseline="-20370" dirty="0">
                <a:latin typeface="Times New Roman"/>
                <a:cs typeface="Times New Roman"/>
              </a:rPr>
              <a:t>.</a:t>
            </a:r>
            <a:r>
              <a:rPr sz="2250" spc="37" baseline="-2037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19869" y="3264154"/>
            <a:ext cx="6159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85811" y="2637537"/>
            <a:ext cx="556323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65300" algn="l"/>
                <a:tab pos="3517900" algn="l"/>
                <a:tab pos="5258435" algn="l"/>
              </a:tabLst>
            </a:pPr>
            <a:r>
              <a:rPr sz="1050" spc="-20" dirty="0">
                <a:latin typeface="Times New Roman"/>
                <a:cs typeface="Times New Roman"/>
              </a:rPr>
              <a:t>JOIN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0" dirty="0">
                <a:latin typeface="Times New Roman"/>
                <a:cs typeface="Times New Roman"/>
              </a:rPr>
              <a:t>JOIN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0" dirty="0">
                <a:latin typeface="Times New Roman"/>
                <a:cs typeface="Times New Roman"/>
              </a:rPr>
              <a:t>JOIN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0" dirty="0">
                <a:latin typeface="Times New Roman"/>
                <a:cs typeface="Times New Roman"/>
              </a:rPr>
              <a:t>JOIN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06731" y="7108572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53495" y="7108572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00642" y="7108572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47711" y="7108572"/>
            <a:ext cx="3937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0" dirty="0">
                <a:latin typeface="Times New Roman"/>
                <a:cs typeface="Times New Roman"/>
              </a:rPr>
              <a:t>HASH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35414" y="4413250"/>
            <a:ext cx="808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0" dirty="0">
                <a:latin typeface="Times New Roman"/>
                <a:cs typeface="Times New Roman"/>
              </a:rPr>
              <a:t> 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4903" y="4413250"/>
            <a:ext cx="808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0" dirty="0">
                <a:latin typeface="Times New Roman"/>
                <a:cs typeface="Times New Roman"/>
              </a:rPr>
              <a:t> 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41504" y="4413250"/>
            <a:ext cx="807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88649" y="4413250"/>
            <a:ext cx="807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BUCK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TUNING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44831" y="8686851"/>
            <a:ext cx="318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PN4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91595" y="8686851"/>
            <a:ext cx="3194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PN3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00355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17424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51564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268635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02775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19845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54048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S1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1118" y="7895337"/>
            <a:ext cx="388620" cy="5835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3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300" spc="-25" dirty="0">
                <a:latin typeface="Times New Roman"/>
                <a:cs typeface="Times New Roman"/>
              </a:rPr>
              <a:t>R1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07169" y="5004309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26749" y="5242053"/>
            <a:ext cx="6946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545465" algn="l"/>
              </a:tabLst>
            </a:pPr>
            <a:r>
              <a:rPr sz="2250" baseline="-16666" dirty="0">
                <a:latin typeface="Times New Roman"/>
                <a:cs typeface="Times New Roman"/>
              </a:rPr>
              <a:t>.</a:t>
            </a:r>
            <a:r>
              <a:rPr sz="2250" spc="37" baseline="-16666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2250" spc="-37" baseline="-16666" dirty="0">
                <a:latin typeface="Times New Roman"/>
                <a:cs typeface="Times New Roman"/>
              </a:rPr>
              <a:t>.</a:t>
            </a:r>
            <a:r>
              <a:rPr sz="1500" spc="-25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3411" y="5483353"/>
            <a:ext cx="7327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533400" algn="l"/>
              </a:tabLst>
            </a:pPr>
            <a:r>
              <a:rPr sz="2250" baseline="-16666" dirty="0">
                <a:latin typeface="Times New Roman"/>
                <a:cs typeface="Times New Roman"/>
              </a:rPr>
              <a:t>.</a:t>
            </a:r>
            <a:r>
              <a:rPr sz="2250" spc="37" baseline="-16666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2250" baseline="-16666" dirty="0">
                <a:latin typeface="Times New Roman"/>
                <a:cs typeface="Times New Roman"/>
              </a:rPr>
              <a:t>.</a:t>
            </a:r>
            <a:r>
              <a:rPr sz="2250" spc="37" baseline="-16666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64849" y="3454654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60149" y="3530854"/>
            <a:ext cx="17208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5" dirty="0">
                <a:latin typeface="Times New Roman"/>
                <a:cs typeface="Times New Roman"/>
              </a:rPr>
              <a:t>...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166776" y="4813809"/>
            <a:ext cx="74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84" name="object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75998"/>
              </p:ext>
            </p:extLst>
          </p:nvPr>
        </p:nvGraphicFramePr>
        <p:xfrm>
          <a:off x="758418" y="2843276"/>
          <a:ext cx="971549" cy="155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  <a:tabLst>
                          <a:tab pos="695325" algn="l"/>
                        </a:tabLst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object 85"/>
          <p:cNvSpPr txBox="1"/>
          <p:nvPr/>
        </p:nvSpPr>
        <p:spPr>
          <a:xfrm>
            <a:off x="2737142" y="3213227"/>
            <a:ext cx="6159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spc="-5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129441" y="3773643"/>
            <a:ext cx="1048385" cy="3431540"/>
            <a:chOff x="4672838" y="3264372"/>
            <a:chExt cx="1048385" cy="3431540"/>
          </a:xfrm>
        </p:grpSpPr>
        <p:sp>
          <p:nvSpPr>
            <p:cNvPr id="87" name="object 87"/>
            <p:cNvSpPr/>
            <p:nvPr/>
          </p:nvSpPr>
          <p:spPr>
            <a:xfrm>
              <a:off x="4679188" y="6016770"/>
              <a:ext cx="960119" cy="672465"/>
            </a:xfrm>
            <a:custGeom>
              <a:avLst/>
              <a:gdLst/>
              <a:ahLst/>
              <a:cxnLst/>
              <a:rect l="l" t="t" r="r" b="b"/>
              <a:pathLst>
                <a:path w="960120" h="672465">
                  <a:moveTo>
                    <a:pt x="495763" y="0"/>
                  </a:moveTo>
                  <a:lnTo>
                    <a:pt x="444136" y="1375"/>
                  </a:lnTo>
                  <a:lnTo>
                    <a:pt x="392809" y="6465"/>
                  </a:lnTo>
                  <a:lnTo>
                    <a:pt x="342277" y="15308"/>
                  </a:lnTo>
                  <a:lnTo>
                    <a:pt x="293036" y="27943"/>
                  </a:lnTo>
                  <a:lnTo>
                    <a:pt x="245580" y="44411"/>
                  </a:lnTo>
                  <a:lnTo>
                    <a:pt x="200406" y="64751"/>
                  </a:lnTo>
                  <a:lnTo>
                    <a:pt x="152715" y="92513"/>
                  </a:lnTo>
                  <a:lnTo>
                    <a:pt x="112133" y="123450"/>
                  </a:lnTo>
                  <a:lnTo>
                    <a:pt x="78757" y="157050"/>
                  </a:lnTo>
                  <a:lnTo>
                    <a:pt x="52686" y="192800"/>
                  </a:lnTo>
                  <a:lnTo>
                    <a:pt x="34015" y="230186"/>
                  </a:lnTo>
                  <a:lnTo>
                    <a:pt x="22844" y="268697"/>
                  </a:lnTo>
                  <a:lnTo>
                    <a:pt x="19268" y="307819"/>
                  </a:lnTo>
                  <a:lnTo>
                    <a:pt x="23386" y="347039"/>
                  </a:lnTo>
                  <a:lnTo>
                    <a:pt x="35296" y="385844"/>
                  </a:lnTo>
                  <a:lnTo>
                    <a:pt x="55093" y="423723"/>
                  </a:lnTo>
                  <a:lnTo>
                    <a:pt x="82877" y="460161"/>
                  </a:lnTo>
                  <a:lnTo>
                    <a:pt x="118745" y="494646"/>
                  </a:lnTo>
                  <a:lnTo>
                    <a:pt x="0" y="672446"/>
                  </a:lnTo>
                  <a:lnTo>
                    <a:pt x="254000" y="571481"/>
                  </a:lnTo>
                  <a:lnTo>
                    <a:pt x="300194" y="586746"/>
                  </a:lnTo>
                  <a:lnTo>
                    <a:pt x="348012" y="598472"/>
                  </a:lnTo>
                  <a:lnTo>
                    <a:pt x="397011" y="606677"/>
                  </a:lnTo>
                  <a:lnTo>
                    <a:pt x="446750" y="611382"/>
                  </a:lnTo>
                  <a:lnTo>
                    <a:pt x="496787" y="612603"/>
                  </a:lnTo>
                  <a:lnTo>
                    <a:pt x="546680" y="610362"/>
                  </a:lnTo>
                  <a:lnTo>
                    <a:pt x="595986" y="604675"/>
                  </a:lnTo>
                  <a:lnTo>
                    <a:pt x="644264" y="595562"/>
                  </a:lnTo>
                  <a:lnTo>
                    <a:pt x="691072" y="583043"/>
                  </a:lnTo>
                  <a:lnTo>
                    <a:pt x="735968" y="567135"/>
                  </a:lnTo>
                  <a:lnTo>
                    <a:pt x="778510" y="547859"/>
                  </a:lnTo>
                  <a:lnTo>
                    <a:pt x="826200" y="520097"/>
                  </a:lnTo>
                  <a:lnTo>
                    <a:pt x="866782" y="489159"/>
                  </a:lnTo>
                  <a:lnTo>
                    <a:pt x="900158" y="455559"/>
                  </a:lnTo>
                  <a:lnTo>
                    <a:pt x="926229" y="419810"/>
                  </a:lnTo>
                  <a:lnTo>
                    <a:pt x="944900" y="382423"/>
                  </a:lnTo>
                  <a:lnTo>
                    <a:pt x="956071" y="343912"/>
                  </a:lnTo>
                  <a:lnTo>
                    <a:pt x="959647" y="304791"/>
                  </a:lnTo>
                  <a:lnTo>
                    <a:pt x="955529" y="265571"/>
                  </a:lnTo>
                  <a:lnTo>
                    <a:pt x="943619" y="226765"/>
                  </a:lnTo>
                  <a:lnTo>
                    <a:pt x="923822" y="188887"/>
                  </a:lnTo>
                  <a:lnTo>
                    <a:pt x="896038" y="152449"/>
                  </a:lnTo>
                  <a:lnTo>
                    <a:pt x="860171" y="117964"/>
                  </a:lnTo>
                  <a:lnTo>
                    <a:pt x="823967" y="91047"/>
                  </a:lnTo>
                  <a:lnTo>
                    <a:pt x="784102" y="67530"/>
                  </a:lnTo>
                  <a:lnTo>
                    <a:pt x="741071" y="47450"/>
                  </a:lnTo>
                  <a:lnTo>
                    <a:pt x="695370" y="30848"/>
                  </a:lnTo>
                  <a:lnTo>
                    <a:pt x="647494" y="17762"/>
                  </a:lnTo>
                  <a:lnTo>
                    <a:pt x="597937" y="8232"/>
                  </a:lnTo>
                  <a:lnTo>
                    <a:pt x="547195" y="2298"/>
                  </a:lnTo>
                  <a:lnTo>
                    <a:pt x="495763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79188" y="6016770"/>
              <a:ext cx="960119" cy="672465"/>
            </a:xfrm>
            <a:custGeom>
              <a:avLst/>
              <a:gdLst/>
              <a:ahLst/>
              <a:cxnLst/>
              <a:rect l="l" t="t" r="r" b="b"/>
              <a:pathLst>
                <a:path w="960120" h="672465">
                  <a:moveTo>
                    <a:pt x="0" y="672446"/>
                  </a:moveTo>
                  <a:lnTo>
                    <a:pt x="118745" y="494646"/>
                  </a:lnTo>
                  <a:lnTo>
                    <a:pt x="82877" y="460161"/>
                  </a:lnTo>
                  <a:lnTo>
                    <a:pt x="55093" y="423723"/>
                  </a:lnTo>
                  <a:lnTo>
                    <a:pt x="35296" y="385844"/>
                  </a:lnTo>
                  <a:lnTo>
                    <a:pt x="23386" y="347039"/>
                  </a:lnTo>
                  <a:lnTo>
                    <a:pt x="19268" y="307819"/>
                  </a:lnTo>
                  <a:lnTo>
                    <a:pt x="22844" y="268697"/>
                  </a:lnTo>
                  <a:lnTo>
                    <a:pt x="34015" y="230186"/>
                  </a:lnTo>
                  <a:lnTo>
                    <a:pt x="52686" y="192800"/>
                  </a:lnTo>
                  <a:lnTo>
                    <a:pt x="78757" y="157050"/>
                  </a:lnTo>
                  <a:lnTo>
                    <a:pt x="112133" y="123450"/>
                  </a:lnTo>
                  <a:lnTo>
                    <a:pt x="152715" y="92513"/>
                  </a:lnTo>
                  <a:lnTo>
                    <a:pt x="200406" y="64751"/>
                  </a:lnTo>
                  <a:lnTo>
                    <a:pt x="245580" y="44411"/>
                  </a:lnTo>
                  <a:lnTo>
                    <a:pt x="293036" y="27943"/>
                  </a:lnTo>
                  <a:lnTo>
                    <a:pt x="342277" y="15308"/>
                  </a:lnTo>
                  <a:lnTo>
                    <a:pt x="392809" y="6465"/>
                  </a:lnTo>
                  <a:lnTo>
                    <a:pt x="444136" y="1375"/>
                  </a:lnTo>
                  <a:lnTo>
                    <a:pt x="495763" y="0"/>
                  </a:lnTo>
                  <a:lnTo>
                    <a:pt x="547195" y="2298"/>
                  </a:lnTo>
                  <a:lnTo>
                    <a:pt x="597937" y="8232"/>
                  </a:lnTo>
                  <a:lnTo>
                    <a:pt x="647494" y="17762"/>
                  </a:lnTo>
                  <a:lnTo>
                    <a:pt x="695370" y="30848"/>
                  </a:lnTo>
                  <a:lnTo>
                    <a:pt x="741071" y="47450"/>
                  </a:lnTo>
                  <a:lnTo>
                    <a:pt x="784102" y="67530"/>
                  </a:lnTo>
                  <a:lnTo>
                    <a:pt x="823967" y="91047"/>
                  </a:lnTo>
                  <a:lnTo>
                    <a:pt x="860171" y="117964"/>
                  </a:lnTo>
                  <a:lnTo>
                    <a:pt x="896038" y="152449"/>
                  </a:lnTo>
                  <a:lnTo>
                    <a:pt x="923822" y="188887"/>
                  </a:lnTo>
                  <a:lnTo>
                    <a:pt x="943619" y="226765"/>
                  </a:lnTo>
                  <a:lnTo>
                    <a:pt x="955529" y="265571"/>
                  </a:lnTo>
                  <a:lnTo>
                    <a:pt x="959647" y="304791"/>
                  </a:lnTo>
                  <a:lnTo>
                    <a:pt x="956071" y="343912"/>
                  </a:lnTo>
                  <a:lnTo>
                    <a:pt x="944900" y="382423"/>
                  </a:lnTo>
                  <a:lnTo>
                    <a:pt x="926229" y="419810"/>
                  </a:lnTo>
                  <a:lnTo>
                    <a:pt x="900158" y="455559"/>
                  </a:lnTo>
                  <a:lnTo>
                    <a:pt x="866782" y="489159"/>
                  </a:lnTo>
                  <a:lnTo>
                    <a:pt x="826200" y="520097"/>
                  </a:lnTo>
                  <a:lnTo>
                    <a:pt x="778510" y="547859"/>
                  </a:lnTo>
                  <a:lnTo>
                    <a:pt x="735968" y="567135"/>
                  </a:lnTo>
                  <a:lnTo>
                    <a:pt x="691072" y="583043"/>
                  </a:lnTo>
                  <a:lnTo>
                    <a:pt x="644264" y="595562"/>
                  </a:lnTo>
                  <a:lnTo>
                    <a:pt x="595986" y="604675"/>
                  </a:lnTo>
                  <a:lnTo>
                    <a:pt x="546680" y="610362"/>
                  </a:lnTo>
                  <a:lnTo>
                    <a:pt x="496787" y="612603"/>
                  </a:lnTo>
                  <a:lnTo>
                    <a:pt x="446750" y="611382"/>
                  </a:lnTo>
                  <a:lnTo>
                    <a:pt x="397011" y="606677"/>
                  </a:lnTo>
                  <a:lnTo>
                    <a:pt x="348012" y="598472"/>
                  </a:lnTo>
                  <a:lnTo>
                    <a:pt x="300194" y="586746"/>
                  </a:lnTo>
                  <a:lnTo>
                    <a:pt x="254000" y="571481"/>
                  </a:lnTo>
                  <a:lnTo>
                    <a:pt x="0" y="672446"/>
                  </a:lnTo>
                  <a:close/>
                </a:path>
              </a:pathLst>
            </a:custGeom>
            <a:ln w="126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98763" y="3270722"/>
              <a:ext cx="1016000" cy="717550"/>
            </a:xfrm>
            <a:custGeom>
              <a:avLst/>
              <a:gdLst/>
              <a:ahLst/>
              <a:cxnLst/>
              <a:rect l="l" t="t" r="r" b="b"/>
              <a:pathLst>
                <a:path w="1016000" h="717550">
                  <a:moveTo>
                    <a:pt x="532222" y="11"/>
                  </a:moveTo>
                  <a:lnTo>
                    <a:pt x="483368" y="0"/>
                  </a:lnTo>
                  <a:lnTo>
                    <a:pt x="434563" y="3194"/>
                  </a:lnTo>
                  <a:lnTo>
                    <a:pt x="386167" y="9629"/>
                  </a:lnTo>
                  <a:lnTo>
                    <a:pt x="338537" y="19341"/>
                  </a:lnTo>
                  <a:lnTo>
                    <a:pt x="292030" y="32365"/>
                  </a:lnTo>
                  <a:lnTo>
                    <a:pt x="247004" y="48736"/>
                  </a:lnTo>
                  <a:lnTo>
                    <a:pt x="203817" y="68488"/>
                  </a:lnTo>
                  <a:lnTo>
                    <a:pt x="158370" y="94514"/>
                  </a:lnTo>
                  <a:lnTo>
                    <a:pt x="118475" y="123311"/>
                  </a:lnTo>
                  <a:lnTo>
                    <a:pt x="84208" y="154515"/>
                  </a:lnTo>
                  <a:lnTo>
                    <a:pt x="55646" y="187762"/>
                  </a:lnTo>
                  <a:lnTo>
                    <a:pt x="32867" y="222690"/>
                  </a:lnTo>
                  <a:lnTo>
                    <a:pt x="15949" y="258936"/>
                  </a:lnTo>
                  <a:lnTo>
                    <a:pt x="4967" y="296135"/>
                  </a:lnTo>
                  <a:lnTo>
                    <a:pt x="0" y="333926"/>
                  </a:lnTo>
                  <a:lnTo>
                    <a:pt x="1124" y="371944"/>
                  </a:lnTo>
                  <a:lnTo>
                    <a:pt x="8417" y="409827"/>
                  </a:lnTo>
                  <a:lnTo>
                    <a:pt x="21956" y="447211"/>
                  </a:lnTo>
                  <a:lnTo>
                    <a:pt x="41818" y="483734"/>
                  </a:lnTo>
                  <a:lnTo>
                    <a:pt x="68080" y="519030"/>
                  </a:lnTo>
                  <a:lnTo>
                    <a:pt x="100820" y="552739"/>
                  </a:lnTo>
                  <a:lnTo>
                    <a:pt x="12428" y="717331"/>
                  </a:lnTo>
                  <a:lnTo>
                    <a:pt x="244457" y="641512"/>
                  </a:lnTo>
                  <a:lnTo>
                    <a:pt x="289676" y="658124"/>
                  </a:lnTo>
                  <a:lnTo>
                    <a:pt x="336506" y="671394"/>
                  </a:lnTo>
                  <a:lnTo>
                    <a:pt x="384576" y="681332"/>
                  </a:lnTo>
                  <a:lnTo>
                    <a:pt x="433518" y="687952"/>
                  </a:lnTo>
                  <a:lnTo>
                    <a:pt x="482962" y="691264"/>
                  </a:lnTo>
                  <a:lnTo>
                    <a:pt x="532541" y="691280"/>
                  </a:lnTo>
                  <a:lnTo>
                    <a:pt x="581884" y="688013"/>
                  </a:lnTo>
                  <a:lnTo>
                    <a:pt x="630622" y="681475"/>
                  </a:lnTo>
                  <a:lnTo>
                    <a:pt x="678386" y="671676"/>
                  </a:lnTo>
                  <a:lnTo>
                    <a:pt x="724808" y="658631"/>
                  </a:lnTo>
                  <a:lnTo>
                    <a:pt x="769518" y="642349"/>
                  </a:lnTo>
                  <a:lnTo>
                    <a:pt x="812147" y="622843"/>
                  </a:lnTo>
                  <a:lnTo>
                    <a:pt x="857594" y="596817"/>
                  </a:lnTo>
                  <a:lnTo>
                    <a:pt x="897489" y="568020"/>
                  </a:lnTo>
                  <a:lnTo>
                    <a:pt x="931756" y="536816"/>
                  </a:lnTo>
                  <a:lnTo>
                    <a:pt x="960318" y="503569"/>
                  </a:lnTo>
                  <a:lnTo>
                    <a:pt x="983097" y="468641"/>
                  </a:lnTo>
                  <a:lnTo>
                    <a:pt x="1000016" y="432395"/>
                  </a:lnTo>
                  <a:lnTo>
                    <a:pt x="1010997" y="395195"/>
                  </a:lnTo>
                  <a:lnTo>
                    <a:pt x="1015965" y="357405"/>
                  </a:lnTo>
                  <a:lnTo>
                    <a:pt x="1014840" y="319386"/>
                  </a:lnTo>
                  <a:lnTo>
                    <a:pt x="1007548" y="281504"/>
                  </a:lnTo>
                  <a:lnTo>
                    <a:pt x="994009" y="244120"/>
                  </a:lnTo>
                  <a:lnTo>
                    <a:pt x="974147" y="207597"/>
                  </a:lnTo>
                  <a:lnTo>
                    <a:pt x="947884" y="172300"/>
                  </a:lnTo>
                  <a:lnTo>
                    <a:pt x="915144" y="138592"/>
                  </a:lnTo>
                  <a:lnTo>
                    <a:pt x="881936" y="111307"/>
                  </a:lnTo>
                  <a:lnTo>
                    <a:pt x="845559" y="86912"/>
                  </a:lnTo>
                  <a:lnTo>
                    <a:pt x="806370" y="65442"/>
                  </a:lnTo>
                  <a:lnTo>
                    <a:pt x="764726" y="46932"/>
                  </a:lnTo>
                  <a:lnTo>
                    <a:pt x="720987" y="31417"/>
                  </a:lnTo>
                  <a:lnTo>
                    <a:pt x="675509" y="18932"/>
                  </a:lnTo>
                  <a:lnTo>
                    <a:pt x="628651" y="9513"/>
                  </a:lnTo>
                  <a:lnTo>
                    <a:pt x="580769" y="3194"/>
                  </a:lnTo>
                  <a:lnTo>
                    <a:pt x="532222" y="11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98763" y="3270722"/>
              <a:ext cx="1016000" cy="717550"/>
            </a:xfrm>
            <a:custGeom>
              <a:avLst/>
              <a:gdLst/>
              <a:ahLst/>
              <a:cxnLst/>
              <a:rect l="l" t="t" r="r" b="b"/>
              <a:pathLst>
                <a:path w="1016000" h="717550">
                  <a:moveTo>
                    <a:pt x="12428" y="717331"/>
                  </a:moveTo>
                  <a:lnTo>
                    <a:pt x="100820" y="552739"/>
                  </a:lnTo>
                  <a:lnTo>
                    <a:pt x="68080" y="519030"/>
                  </a:lnTo>
                  <a:lnTo>
                    <a:pt x="41818" y="483734"/>
                  </a:lnTo>
                  <a:lnTo>
                    <a:pt x="21956" y="447211"/>
                  </a:lnTo>
                  <a:lnTo>
                    <a:pt x="8417" y="409827"/>
                  </a:lnTo>
                  <a:lnTo>
                    <a:pt x="1124" y="371944"/>
                  </a:lnTo>
                  <a:lnTo>
                    <a:pt x="0" y="333926"/>
                  </a:lnTo>
                  <a:lnTo>
                    <a:pt x="4967" y="296135"/>
                  </a:lnTo>
                  <a:lnTo>
                    <a:pt x="15949" y="258936"/>
                  </a:lnTo>
                  <a:lnTo>
                    <a:pt x="32867" y="222690"/>
                  </a:lnTo>
                  <a:lnTo>
                    <a:pt x="55646" y="187762"/>
                  </a:lnTo>
                  <a:lnTo>
                    <a:pt x="84208" y="154515"/>
                  </a:lnTo>
                  <a:lnTo>
                    <a:pt x="118475" y="123311"/>
                  </a:lnTo>
                  <a:lnTo>
                    <a:pt x="158370" y="94514"/>
                  </a:lnTo>
                  <a:lnTo>
                    <a:pt x="203817" y="68488"/>
                  </a:lnTo>
                  <a:lnTo>
                    <a:pt x="247004" y="48736"/>
                  </a:lnTo>
                  <a:lnTo>
                    <a:pt x="292030" y="32365"/>
                  </a:lnTo>
                  <a:lnTo>
                    <a:pt x="338537" y="19341"/>
                  </a:lnTo>
                  <a:lnTo>
                    <a:pt x="386167" y="9629"/>
                  </a:lnTo>
                  <a:lnTo>
                    <a:pt x="434563" y="3194"/>
                  </a:lnTo>
                  <a:lnTo>
                    <a:pt x="483368" y="0"/>
                  </a:lnTo>
                  <a:lnTo>
                    <a:pt x="532222" y="11"/>
                  </a:lnTo>
                  <a:lnTo>
                    <a:pt x="580769" y="3194"/>
                  </a:lnTo>
                  <a:lnTo>
                    <a:pt x="628651" y="9513"/>
                  </a:lnTo>
                  <a:lnTo>
                    <a:pt x="675509" y="18932"/>
                  </a:lnTo>
                  <a:lnTo>
                    <a:pt x="720987" y="31417"/>
                  </a:lnTo>
                  <a:lnTo>
                    <a:pt x="764726" y="46932"/>
                  </a:lnTo>
                  <a:lnTo>
                    <a:pt x="806370" y="65442"/>
                  </a:lnTo>
                  <a:lnTo>
                    <a:pt x="845559" y="86912"/>
                  </a:lnTo>
                  <a:lnTo>
                    <a:pt x="881936" y="111307"/>
                  </a:lnTo>
                  <a:lnTo>
                    <a:pt x="915144" y="138592"/>
                  </a:lnTo>
                  <a:lnTo>
                    <a:pt x="947884" y="172300"/>
                  </a:lnTo>
                  <a:lnTo>
                    <a:pt x="974147" y="207597"/>
                  </a:lnTo>
                  <a:lnTo>
                    <a:pt x="994009" y="244120"/>
                  </a:lnTo>
                  <a:lnTo>
                    <a:pt x="1007548" y="281504"/>
                  </a:lnTo>
                  <a:lnTo>
                    <a:pt x="1014840" y="319386"/>
                  </a:lnTo>
                  <a:lnTo>
                    <a:pt x="1015965" y="357405"/>
                  </a:lnTo>
                  <a:lnTo>
                    <a:pt x="1010997" y="395195"/>
                  </a:lnTo>
                  <a:lnTo>
                    <a:pt x="1000016" y="432395"/>
                  </a:lnTo>
                  <a:lnTo>
                    <a:pt x="983097" y="468641"/>
                  </a:lnTo>
                  <a:lnTo>
                    <a:pt x="960318" y="503569"/>
                  </a:lnTo>
                  <a:lnTo>
                    <a:pt x="931756" y="536816"/>
                  </a:lnTo>
                  <a:lnTo>
                    <a:pt x="897489" y="568020"/>
                  </a:lnTo>
                  <a:lnTo>
                    <a:pt x="857594" y="596817"/>
                  </a:lnTo>
                  <a:lnTo>
                    <a:pt x="812147" y="622843"/>
                  </a:lnTo>
                  <a:lnTo>
                    <a:pt x="769518" y="642349"/>
                  </a:lnTo>
                  <a:lnTo>
                    <a:pt x="724808" y="658631"/>
                  </a:lnTo>
                  <a:lnTo>
                    <a:pt x="678386" y="671676"/>
                  </a:lnTo>
                  <a:lnTo>
                    <a:pt x="630622" y="681475"/>
                  </a:lnTo>
                  <a:lnTo>
                    <a:pt x="581884" y="688013"/>
                  </a:lnTo>
                  <a:lnTo>
                    <a:pt x="532541" y="691280"/>
                  </a:lnTo>
                  <a:lnTo>
                    <a:pt x="482962" y="691264"/>
                  </a:lnTo>
                  <a:lnTo>
                    <a:pt x="433518" y="687952"/>
                  </a:lnTo>
                  <a:lnTo>
                    <a:pt x="384576" y="681332"/>
                  </a:lnTo>
                  <a:lnTo>
                    <a:pt x="336506" y="671394"/>
                  </a:lnTo>
                  <a:lnTo>
                    <a:pt x="289676" y="658124"/>
                  </a:lnTo>
                  <a:lnTo>
                    <a:pt x="244457" y="641512"/>
                  </a:lnTo>
                  <a:lnTo>
                    <a:pt x="12428" y="717331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331117" y="3770757"/>
            <a:ext cx="66611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16839">
              <a:lnSpc>
                <a:spcPts val="1200"/>
              </a:lnSpc>
              <a:spcBef>
                <a:spcPts val="340"/>
              </a:spcBef>
            </a:pPr>
            <a:r>
              <a:rPr sz="1200" spc="-10" dirty="0">
                <a:latin typeface="Calibri"/>
                <a:cs typeface="Calibri"/>
              </a:rPr>
              <a:t>Merge buckets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06732" y="4075557"/>
            <a:ext cx="714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74373" y="4227957"/>
            <a:ext cx="37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space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057305" y="2061921"/>
            <a:ext cx="1019810" cy="705485"/>
            <a:chOff x="4600702" y="1552650"/>
            <a:chExt cx="1019810" cy="705485"/>
          </a:xfrm>
        </p:grpSpPr>
        <p:sp>
          <p:nvSpPr>
            <p:cNvPr id="95" name="object 95"/>
            <p:cNvSpPr/>
            <p:nvPr/>
          </p:nvSpPr>
          <p:spPr>
            <a:xfrm>
              <a:off x="4607052" y="1559000"/>
              <a:ext cx="1007110" cy="692785"/>
            </a:xfrm>
            <a:custGeom>
              <a:avLst/>
              <a:gdLst/>
              <a:ahLst/>
              <a:cxnLst/>
              <a:rect l="l" t="t" r="r" b="b"/>
              <a:pathLst>
                <a:path w="1007110" h="692785">
                  <a:moveTo>
                    <a:pt x="534434" y="0"/>
                  </a:moveTo>
                  <a:lnTo>
                    <a:pt x="485789" y="1881"/>
                  </a:lnTo>
                  <a:lnTo>
                    <a:pt x="437284" y="7514"/>
                  </a:lnTo>
                  <a:lnTo>
                    <a:pt x="389313" y="16973"/>
                  </a:lnTo>
                  <a:lnTo>
                    <a:pt x="342268" y="30336"/>
                  </a:lnTo>
                  <a:lnTo>
                    <a:pt x="296545" y="47676"/>
                  </a:lnTo>
                  <a:lnTo>
                    <a:pt x="247404" y="71980"/>
                  </a:lnTo>
                  <a:lnTo>
                    <a:pt x="203720" y="99929"/>
                  </a:lnTo>
                  <a:lnTo>
                    <a:pt x="165650" y="131082"/>
                  </a:lnTo>
                  <a:lnTo>
                    <a:pt x="133355" y="164994"/>
                  </a:lnTo>
                  <a:lnTo>
                    <a:pt x="106991" y="201223"/>
                  </a:lnTo>
                  <a:lnTo>
                    <a:pt x="86717" y="239326"/>
                  </a:lnTo>
                  <a:lnTo>
                    <a:pt x="72693" y="278858"/>
                  </a:lnTo>
                  <a:lnTo>
                    <a:pt x="65076" y="319377"/>
                  </a:lnTo>
                  <a:lnTo>
                    <a:pt x="64025" y="360439"/>
                  </a:lnTo>
                  <a:lnTo>
                    <a:pt x="69698" y="401602"/>
                  </a:lnTo>
                  <a:lnTo>
                    <a:pt x="82255" y="442422"/>
                  </a:lnTo>
                  <a:lnTo>
                    <a:pt x="101853" y="482455"/>
                  </a:lnTo>
                  <a:lnTo>
                    <a:pt x="128650" y="521259"/>
                  </a:lnTo>
                  <a:lnTo>
                    <a:pt x="0" y="692582"/>
                  </a:lnTo>
                  <a:lnTo>
                    <a:pt x="247650" y="620319"/>
                  </a:lnTo>
                  <a:lnTo>
                    <a:pt x="290525" y="641872"/>
                  </a:lnTo>
                  <a:lnTo>
                    <a:pt x="335727" y="659618"/>
                  </a:lnTo>
                  <a:lnTo>
                    <a:pt x="382813" y="673536"/>
                  </a:lnTo>
                  <a:lnTo>
                    <a:pt x="431339" y="683604"/>
                  </a:lnTo>
                  <a:lnTo>
                    <a:pt x="480861" y="689800"/>
                  </a:lnTo>
                  <a:lnTo>
                    <a:pt x="530935" y="692102"/>
                  </a:lnTo>
                  <a:lnTo>
                    <a:pt x="581118" y="690489"/>
                  </a:lnTo>
                  <a:lnTo>
                    <a:pt x="630966" y="684939"/>
                  </a:lnTo>
                  <a:lnTo>
                    <a:pt x="680036" y="675431"/>
                  </a:lnTo>
                  <a:lnTo>
                    <a:pt x="727883" y="661941"/>
                  </a:lnTo>
                  <a:lnTo>
                    <a:pt x="774064" y="644449"/>
                  </a:lnTo>
                  <a:lnTo>
                    <a:pt x="823230" y="620171"/>
                  </a:lnTo>
                  <a:lnTo>
                    <a:pt x="866932" y="592238"/>
                  </a:lnTo>
                  <a:lnTo>
                    <a:pt x="905012" y="561096"/>
                  </a:lnTo>
                  <a:lnTo>
                    <a:pt x="937314" y="527187"/>
                  </a:lnTo>
                  <a:lnTo>
                    <a:pt x="963681" y="490958"/>
                  </a:lnTo>
                  <a:lnTo>
                    <a:pt x="983955" y="452851"/>
                  </a:lnTo>
                  <a:lnTo>
                    <a:pt x="997980" y="413311"/>
                  </a:lnTo>
                  <a:lnTo>
                    <a:pt x="1005597" y="372783"/>
                  </a:lnTo>
                  <a:lnTo>
                    <a:pt x="1006651" y="331711"/>
                  </a:lnTo>
                  <a:lnTo>
                    <a:pt x="1000984" y="290539"/>
                  </a:lnTo>
                  <a:lnTo>
                    <a:pt x="988439" y="249711"/>
                  </a:lnTo>
                  <a:lnTo>
                    <a:pt x="968858" y="209672"/>
                  </a:lnTo>
                  <a:lnTo>
                    <a:pt x="942086" y="170866"/>
                  </a:lnTo>
                  <a:lnTo>
                    <a:pt x="913667" y="139395"/>
                  </a:lnTo>
                  <a:lnTo>
                    <a:pt x="881457" y="110918"/>
                  </a:lnTo>
                  <a:lnTo>
                    <a:pt x="845847" y="85512"/>
                  </a:lnTo>
                  <a:lnTo>
                    <a:pt x="807231" y="63252"/>
                  </a:lnTo>
                  <a:lnTo>
                    <a:pt x="766002" y="44214"/>
                  </a:lnTo>
                  <a:lnTo>
                    <a:pt x="722554" y="28474"/>
                  </a:lnTo>
                  <a:lnTo>
                    <a:pt x="677280" y="16106"/>
                  </a:lnTo>
                  <a:lnTo>
                    <a:pt x="630573" y="7188"/>
                  </a:lnTo>
                  <a:lnTo>
                    <a:pt x="582827" y="1794"/>
                  </a:lnTo>
                  <a:lnTo>
                    <a:pt x="534434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07052" y="1559000"/>
              <a:ext cx="1007110" cy="692785"/>
            </a:xfrm>
            <a:custGeom>
              <a:avLst/>
              <a:gdLst/>
              <a:ahLst/>
              <a:cxnLst/>
              <a:rect l="l" t="t" r="r" b="b"/>
              <a:pathLst>
                <a:path w="1007110" h="692785">
                  <a:moveTo>
                    <a:pt x="0" y="692582"/>
                  </a:moveTo>
                  <a:lnTo>
                    <a:pt x="128650" y="521259"/>
                  </a:lnTo>
                  <a:lnTo>
                    <a:pt x="101853" y="482455"/>
                  </a:lnTo>
                  <a:lnTo>
                    <a:pt x="82255" y="442422"/>
                  </a:lnTo>
                  <a:lnTo>
                    <a:pt x="69698" y="401602"/>
                  </a:lnTo>
                  <a:lnTo>
                    <a:pt x="64025" y="360439"/>
                  </a:lnTo>
                  <a:lnTo>
                    <a:pt x="65076" y="319377"/>
                  </a:lnTo>
                  <a:lnTo>
                    <a:pt x="72693" y="278858"/>
                  </a:lnTo>
                  <a:lnTo>
                    <a:pt x="86717" y="239326"/>
                  </a:lnTo>
                  <a:lnTo>
                    <a:pt x="106991" y="201223"/>
                  </a:lnTo>
                  <a:lnTo>
                    <a:pt x="133355" y="164994"/>
                  </a:lnTo>
                  <a:lnTo>
                    <a:pt x="165650" y="131082"/>
                  </a:lnTo>
                  <a:lnTo>
                    <a:pt x="203720" y="99929"/>
                  </a:lnTo>
                  <a:lnTo>
                    <a:pt x="247404" y="71980"/>
                  </a:lnTo>
                  <a:lnTo>
                    <a:pt x="296545" y="47676"/>
                  </a:lnTo>
                  <a:lnTo>
                    <a:pt x="342268" y="30336"/>
                  </a:lnTo>
                  <a:lnTo>
                    <a:pt x="389313" y="16973"/>
                  </a:lnTo>
                  <a:lnTo>
                    <a:pt x="437284" y="7514"/>
                  </a:lnTo>
                  <a:lnTo>
                    <a:pt x="485789" y="1881"/>
                  </a:lnTo>
                  <a:lnTo>
                    <a:pt x="534434" y="0"/>
                  </a:lnTo>
                  <a:lnTo>
                    <a:pt x="582827" y="1794"/>
                  </a:lnTo>
                  <a:lnTo>
                    <a:pt x="630573" y="7188"/>
                  </a:lnTo>
                  <a:lnTo>
                    <a:pt x="677280" y="16106"/>
                  </a:lnTo>
                  <a:lnTo>
                    <a:pt x="722554" y="28474"/>
                  </a:lnTo>
                  <a:lnTo>
                    <a:pt x="766002" y="44214"/>
                  </a:lnTo>
                  <a:lnTo>
                    <a:pt x="807231" y="63252"/>
                  </a:lnTo>
                  <a:lnTo>
                    <a:pt x="845847" y="85512"/>
                  </a:lnTo>
                  <a:lnTo>
                    <a:pt x="881457" y="110918"/>
                  </a:lnTo>
                  <a:lnTo>
                    <a:pt x="913667" y="139395"/>
                  </a:lnTo>
                  <a:lnTo>
                    <a:pt x="942086" y="170866"/>
                  </a:lnTo>
                  <a:lnTo>
                    <a:pt x="968858" y="209672"/>
                  </a:lnTo>
                  <a:lnTo>
                    <a:pt x="988439" y="249711"/>
                  </a:lnTo>
                  <a:lnTo>
                    <a:pt x="1000984" y="290539"/>
                  </a:lnTo>
                  <a:lnTo>
                    <a:pt x="1006651" y="331711"/>
                  </a:lnTo>
                  <a:lnTo>
                    <a:pt x="1005597" y="372783"/>
                  </a:lnTo>
                  <a:lnTo>
                    <a:pt x="997980" y="413311"/>
                  </a:lnTo>
                  <a:lnTo>
                    <a:pt x="983955" y="452851"/>
                  </a:lnTo>
                  <a:lnTo>
                    <a:pt x="963681" y="490958"/>
                  </a:lnTo>
                  <a:lnTo>
                    <a:pt x="937314" y="527187"/>
                  </a:lnTo>
                  <a:lnTo>
                    <a:pt x="905012" y="561096"/>
                  </a:lnTo>
                  <a:lnTo>
                    <a:pt x="866932" y="592238"/>
                  </a:lnTo>
                  <a:lnTo>
                    <a:pt x="823230" y="620171"/>
                  </a:lnTo>
                  <a:lnTo>
                    <a:pt x="774064" y="644449"/>
                  </a:lnTo>
                  <a:lnTo>
                    <a:pt x="727883" y="661941"/>
                  </a:lnTo>
                  <a:lnTo>
                    <a:pt x="680036" y="675431"/>
                  </a:lnTo>
                  <a:lnTo>
                    <a:pt x="630966" y="684939"/>
                  </a:lnTo>
                  <a:lnTo>
                    <a:pt x="581118" y="690489"/>
                  </a:lnTo>
                  <a:lnTo>
                    <a:pt x="530935" y="692102"/>
                  </a:lnTo>
                  <a:lnTo>
                    <a:pt x="480861" y="689800"/>
                  </a:lnTo>
                  <a:lnTo>
                    <a:pt x="431339" y="683604"/>
                  </a:lnTo>
                  <a:lnTo>
                    <a:pt x="382813" y="673536"/>
                  </a:lnTo>
                  <a:lnTo>
                    <a:pt x="335727" y="659618"/>
                  </a:lnTo>
                  <a:lnTo>
                    <a:pt x="290525" y="641872"/>
                  </a:lnTo>
                  <a:lnTo>
                    <a:pt x="247650" y="620319"/>
                  </a:lnTo>
                  <a:lnTo>
                    <a:pt x="0" y="692582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299620" y="2058925"/>
            <a:ext cx="601345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2540" algn="ctr">
              <a:lnSpc>
                <a:spcPts val="1200"/>
              </a:lnSpc>
              <a:spcBef>
                <a:spcPts val="340"/>
              </a:spcBef>
            </a:pPr>
            <a:r>
              <a:rPr sz="1200" spc="-20" dirty="0">
                <a:latin typeface="Calibri"/>
                <a:cs typeface="Calibri"/>
              </a:rPr>
              <a:t>Join </a:t>
            </a:r>
            <a:r>
              <a:rPr sz="1200" spc="-10" dirty="0">
                <a:latin typeface="Calibri"/>
                <a:cs typeface="Calibri"/>
              </a:rPr>
              <a:t>matching bucket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438305" y="2516201"/>
            <a:ext cx="3244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pairs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3491893" y="5283962"/>
            <a:ext cx="969010" cy="674370"/>
            <a:chOff x="3035290" y="4774691"/>
            <a:chExt cx="969010" cy="674370"/>
          </a:xfrm>
        </p:grpSpPr>
        <p:sp>
          <p:nvSpPr>
            <p:cNvPr id="100" name="object 100"/>
            <p:cNvSpPr/>
            <p:nvPr/>
          </p:nvSpPr>
          <p:spPr>
            <a:xfrm>
              <a:off x="3041640" y="4781041"/>
              <a:ext cx="956310" cy="661670"/>
            </a:xfrm>
            <a:custGeom>
              <a:avLst/>
              <a:gdLst/>
              <a:ahLst/>
              <a:cxnLst/>
              <a:rect l="l" t="t" r="r" b="b"/>
              <a:pathLst>
                <a:path w="956310" h="661670">
                  <a:moveTo>
                    <a:pt x="956065" y="0"/>
                  </a:moveTo>
                  <a:lnTo>
                    <a:pt x="525408" y="230632"/>
                  </a:lnTo>
                  <a:lnTo>
                    <a:pt x="482295" y="212185"/>
                  </a:lnTo>
                  <a:lnTo>
                    <a:pt x="436560" y="198766"/>
                  </a:lnTo>
                  <a:lnTo>
                    <a:pt x="389020" y="190390"/>
                  </a:lnTo>
                  <a:lnTo>
                    <a:pt x="340496" y="187071"/>
                  </a:lnTo>
                  <a:lnTo>
                    <a:pt x="291805" y="188823"/>
                  </a:lnTo>
                  <a:lnTo>
                    <a:pt x="243766" y="195663"/>
                  </a:lnTo>
                  <a:lnTo>
                    <a:pt x="197197" y="207604"/>
                  </a:lnTo>
                  <a:lnTo>
                    <a:pt x="152917" y="224662"/>
                  </a:lnTo>
                  <a:lnTo>
                    <a:pt x="105429" y="250947"/>
                  </a:lnTo>
                  <a:lnTo>
                    <a:pt x="66362" y="281940"/>
                  </a:lnTo>
                  <a:lnTo>
                    <a:pt x="36002" y="316714"/>
                  </a:lnTo>
                  <a:lnTo>
                    <a:pt x="14632" y="354341"/>
                  </a:lnTo>
                  <a:lnTo>
                    <a:pt x="2536" y="393895"/>
                  </a:lnTo>
                  <a:lnTo>
                    <a:pt x="0" y="434448"/>
                  </a:lnTo>
                  <a:lnTo>
                    <a:pt x="7306" y="475073"/>
                  </a:lnTo>
                  <a:lnTo>
                    <a:pt x="24741" y="514843"/>
                  </a:lnTo>
                  <a:lnTo>
                    <a:pt x="52587" y="552831"/>
                  </a:lnTo>
                  <a:lnTo>
                    <a:pt x="85462" y="583564"/>
                  </a:lnTo>
                  <a:lnTo>
                    <a:pt x="123789" y="609449"/>
                  </a:lnTo>
                  <a:lnTo>
                    <a:pt x="166622" y="630338"/>
                  </a:lnTo>
                  <a:lnTo>
                    <a:pt x="213011" y="646085"/>
                  </a:lnTo>
                  <a:lnTo>
                    <a:pt x="262010" y="656542"/>
                  </a:lnTo>
                  <a:lnTo>
                    <a:pt x="312670" y="661562"/>
                  </a:lnTo>
                  <a:lnTo>
                    <a:pt x="364043" y="660998"/>
                  </a:lnTo>
                  <a:lnTo>
                    <a:pt x="415181" y="654703"/>
                  </a:lnTo>
                  <a:lnTo>
                    <a:pt x="465137" y="642530"/>
                  </a:lnTo>
                  <a:lnTo>
                    <a:pt x="512962" y="624332"/>
                  </a:lnTo>
                  <a:lnTo>
                    <a:pt x="560450" y="598047"/>
                  </a:lnTo>
                  <a:lnTo>
                    <a:pt x="599517" y="567054"/>
                  </a:lnTo>
                  <a:lnTo>
                    <a:pt x="629877" y="532280"/>
                  </a:lnTo>
                  <a:lnTo>
                    <a:pt x="651247" y="494653"/>
                  </a:lnTo>
                  <a:lnTo>
                    <a:pt x="663343" y="455099"/>
                  </a:lnTo>
                  <a:lnTo>
                    <a:pt x="665879" y="414546"/>
                  </a:lnTo>
                  <a:lnTo>
                    <a:pt x="658573" y="373921"/>
                  </a:lnTo>
                  <a:lnTo>
                    <a:pt x="641138" y="334151"/>
                  </a:lnTo>
                  <a:lnTo>
                    <a:pt x="613292" y="296163"/>
                  </a:lnTo>
                  <a:lnTo>
                    <a:pt x="956065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41640" y="4781041"/>
              <a:ext cx="956310" cy="661670"/>
            </a:xfrm>
            <a:custGeom>
              <a:avLst/>
              <a:gdLst/>
              <a:ahLst/>
              <a:cxnLst/>
              <a:rect l="l" t="t" r="r" b="b"/>
              <a:pathLst>
                <a:path w="956310" h="661670">
                  <a:moveTo>
                    <a:pt x="956065" y="0"/>
                  </a:moveTo>
                  <a:lnTo>
                    <a:pt x="613292" y="296163"/>
                  </a:lnTo>
                  <a:lnTo>
                    <a:pt x="641138" y="334151"/>
                  </a:lnTo>
                  <a:lnTo>
                    <a:pt x="658573" y="373921"/>
                  </a:lnTo>
                  <a:lnTo>
                    <a:pt x="665879" y="414546"/>
                  </a:lnTo>
                  <a:lnTo>
                    <a:pt x="663343" y="455099"/>
                  </a:lnTo>
                  <a:lnTo>
                    <a:pt x="651247" y="494653"/>
                  </a:lnTo>
                  <a:lnTo>
                    <a:pt x="629877" y="532280"/>
                  </a:lnTo>
                  <a:lnTo>
                    <a:pt x="599517" y="567054"/>
                  </a:lnTo>
                  <a:lnTo>
                    <a:pt x="560450" y="598047"/>
                  </a:lnTo>
                  <a:lnTo>
                    <a:pt x="512962" y="624332"/>
                  </a:lnTo>
                  <a:lnTo>
                    <a:pt x="465137" y="642530"/>
                  </a:lnTo>
                  <a:lnTo>
                    <a:pt x="415181" y="654703"/>
                  </a:lnTo>
                  <a:lnTo>
                    <a:pt x="364043" y="660998"/>
                  </a:lnTo>
                  <a:lnTo>
                    <a:pt x="312670" y="661562"/>
                  </a:lnTo>
                  <a:lnTo>
                    <a:pt x="262010" y="656542"/>
                  </a:lnTo>
                  <a:lnTo>
                    <a:pt x="213011" y="646085"/>
                  </a:lnTo>
                  <a:lnTo>
                    <a:pt x="166622" y="630338"/>
                  </a:lnTo>
                  <a:lnTo>
                    <a:pt x="123789" y="609449"/>
                  </a:lnTo>
                  <a:lnTo>
                    <a:pt x="85462" y="583564"/>
                  </a:lnTo>
                  <a:lnTo>
                    <a:pt x="52587" y="552831"/>
                  </a:lnTo>
                  <a:lnTo>
                    <a:pt x="24741" y="514843"/>
                  </a:lnTo>
                  <a:lnTo>
                    <a:pt x="7306" y="475073"/>
                  </a:lnTo>
                  <a:lnTo>
                    <a:pt x="0" y="434448"/>
                  </a:lnTo>
                  <a:lnTo>
                    <a:pt x="2536" y="393895"/>
                  </a:lnTo>
                  <a:lnTo>
                    <a:pt x="14632" y="354341"/>
                  </a:lnTo>
                  <a:lnTo>
                    <a:pt x="36002" y="316714"/>
                  </a:lnTo>
                  <a:lnTo>
                    <a:pt x="66362" y="281940"/>
                  </a:lnTo>
                  <a:lnTo>
                    <a:pt x="105429" y="250947"/>
                  </a:lnTo>
                  <a:lnTo>
                    <a:pt x="152917" y="224662"/>
                  </a:lnTo>
                  <a:lnTo>
                    <a:pt x="197197" y="207604"/>
                  </a:lnTo>
                  <a:lnTo>
                    <a:pt x="243766" y="195663"/>
                  </a:lnTo>
                  <a:lnTo>
                    <a:pt x="291805" y="188823"/>
                  </a:lnTo>
                  <a:lnTo>
                    <a:pt x="340496" y="187071"/>
                  </a:lnTo>
                  <a:lnTo>
                    <a:pt x="389020" y="190390"/>
                  </a:lnTo>
                  <a:lnTo>
                    <a:pt x="436560" y="198766"/>
                  </a:lnTo>
                  <a:lnTo>
                    <a:pt x="482295" y="212185"/>
                  </a:lnTo>
                  <a:lnTo>
                    <a:pt x="525408" y="230632"/>
                  </a:lnTo>
                  <a:lnTo>
                    <a:pt x="956065" y="0"/>
                  </a:lnTo>
                  <a:close/>
                </a:path>
              </a:pathLst>
            </a:custGeom>
            <a:ln w="12699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610139" y="5512309"/>
            <a:ext cx="44195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hash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</a:pPr>
            <a:r>
              <a:rPr sz="1200" spc="-10" dirty="0">
                <a:latin typeface="Calibri"/>
                <a:cs typeface="Calibri"/>
              </a:rPr>
              <a:t>bucket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394561" y="3566796"/>
            <a:ext cx="1026160" cy="727710"/>
            <a:chOff x="2937958" y="3057525"/>
            <a:chExt cx="1026160" cy="727710"/>
          </a:xfrm>
        </p:grpSpPr>
        <p:sp>
          <p:nvSpPr>
            <p:cNvPr id="104" name="object 104"/>
            <p:cNvSpPr/>
            <p:nvPr/>
          </p:nvSpPr>
          <p:spPr>
            <a:xfrm>
              <a:off x="2944308" y="3063875"/>
              <a:ext cx="1013460" cy="715010"/>
            </a:xfrm>
            <a:custGeom>
              <a:avLst/>
              <a:gdLst/>
              <a:ahLst/>
              <a:cxnLst/>
              <a:rect l="l" t="t" r="r" b="b"/>
              <a:pathLst>
                <a:path w="1013460" h="715010">
                  <a:moveTo>
                    <a:pt x="1013392" y="0"/>
                  </a:moveTo>
                  <a:lnTo>
                    <a:pt x="658173" y="175387"/>
                  </a:lnTo>
                  <a:lnTo>
                    <a:pt x="612619" y="158354"/>
                  </a:lnTo>
                  <a:lnTo>
                    <a:pt x="565090" y="145352"/>
                  </a:lnTo>
                  <a:lnTo>
                    <a:pt x="516123" y="136369"/>
                  </a:lnTo>
                  <a:lnTo>
                    <a:pt x="466257" y="131398"/>
                  </a:lnTo>
                  <a:lnTo>
                    <a:pt x="416032" y="130428"/>
                  </a:lnTo>
                  <a:lnTo>
                    <a:pt x="365986" y="133452"/>
                  </a:lnTo>
                  <a:lnTo>
                    <a:pt x="316658" y="140459"/>
                  </a:lnTo>
                  <a:lnTo>
                    <a:pt x="268586" y="151441"/>
                  </a:lnTo>
                  <a:lnTo>
                    <a:pt x="222310" y="166389"/>
                  </a:lnTo>
                  <a:lnTo>
                    <a:pt x="178367" y="185292"/>
                  </a:lnTo>
                  <a:lnTo>
                    <a:pt x="133381" y="210580"/>
                  </a:lnTo>
                  <a:lnTo>
                    <a:pt x="94703" y="239064"/>
                  </a:lnTo>
                  <a:lnTo>
                    <a:pt x="62448" y="270259"/>
                  </a:lnTo>
                  <a:lnTo>
                    <a:pt x="36734" y="303680"/>
                  </a:lnTo>
                  <a:lnTo>
                    <a:pt x="17677" y="338840"/>
                  </a:lnTo>
                  <a:lnTo>
                    <a:pt x="5393" y="375253"/>
                  </a:lnTo>
                  <a:lnTo>
                    <a:pt x="0" y="412433"/>
                  </a:lnTo>
                  <a:lnTo>
                    <a:pt x="1612" y="449895"/>
                  </a:lnTo>
                  <a:lnTo>
                    <a:pt x="10346" y="487152"/>
                  </a:lnTo>
                  <a:lnTo>
                    <a:pt x="26320" y="523718"/>
                  </a:lnTo>
                  <a:lnTo>
                    <a:pt x="49649" y="559108"/>
                  </a:lnTo>
                  <a:lnTo>
                    <a:pt x="80450" y="592836"/>
                  </a:lnTo>
                  <a:lnTo>
                    <a:pt x="114604" y="621272"/>
                  </a:lnTo>
                  <a:lnTo>
                    <a:pt x="152801" y="646049"/>
                  </a:lnTo>
                  <a:lnTo>
                    <a:pt x="194479" y="667104"/>
                  </a:lnTo>
                  <a:lnTo>
                    <a:pt x="239078" y="684378"/>
                  </a:lnTo>
                  <a:lnTo>
                    <a:pt x="286038" y="697808"/>
                  </a:lnTo>
                  <a:lnTo>
                    <a:pt x="334797" y="707333"/>
                  </a:lnTo>
                  <a:lnTo>
                    <a:pt x="384794" y="712892"/>
                  </a:lnTo>
                  <a:lnTo>
                    <a:pt x="435470" y="714423"/>
                  </a:lnTo>
                  <a:lnTo>
                    <a:pt x="486262" y="711864"/>
                  </a:lnTo>
                  <a:lnTo>
                    <a:pt x="536610" y="705155"/>
                  </a:lnTo>
                  <a:lnTo>
                    <a:pt x="585953" y="694234"/>
                  </a:lnTo>
                  <a:lnTo>
                    <a:pt x="633731" y="679040"/>
                  </a:lnTo>
                  <a:lnTo>
                    <a:pt x="679382" y="659511"/>
                  </a:lnTo>
                  <a:lnTo>
                    <a:pt x="724398" y="634194"/>
                  </a:lnTo>
                  <a:lnTo>
                    <a:pt x="763100" y="605685"/>
                  </a:lnTo>
                  <a:lnTo>
                    <a:pt x="795373" y="574470"/>
                  </a:lnTo>
                  <a:lnTo>
                    <a:pt x="821100" y="541034"/>
                  </a:lnTo>
                  <a:lnTo>
                    <a:pt x="840165" y="505861"/>
                  </a:lnTo>
                  <a:lnTo>
                    <a:pt x="852452" y="469439"/>
                  </a:lnTo>
                  <a:lnTo>
                    <a:pt x="857843" y="432252"/>
                  </a:lnTo>
                  <a:lnTo>
                    <a:pt x="856223" y="394786"/>
                  </a:lnTo>
                  <a:lnTo>
                    <a:pt x="847475" y="357526"/>
                  </a:lnTo>
                  <a:lnTo>
                    <a:pt x="831483" y="320958"/>
                  </a:lnTo>
                  <a:lnTo>
                    <a:pt x="808130" y="285568"/>
                  </a:lnTo>
                  <a:lnTo>
                    <a:pt x="777299" y="251840"/>
                  </a:lnTo>
                  <a:lnTo>
                    <a:pt x="1013392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44308" y="3063875"/>
              <a:ext cx="1013460" cy="715010"/>
            </a:xfrm>
            <a:custGeom>
              <a:avLst/>
              <a:gdLst/>
              <a:ahLst/>
              <a:cxnLst/>
              <a:rect l="l" t="t" r="r" b="b"/>
              <a:pathLst>
                <a:path w="1013460" h="715010">
                  <a:moveTo>
                    <a:pt x="1013392" y="0"/>
                  </a:moveTo>
                  <a:lnTo>
                    <a:pt x="777299" y="251840"/>
                  </a:lnTo>
                  <a:lnTo>
                    <a:pt x="808130" y="285568"/>
                  </a:lnTo>
                  <a:lnTo>
                    <a:pt x="831483" y="320958"/>
                  </a:lnTo>
                  <a:lnTo>
                    <a:pt x="847475" y="357526"/>
                  </a:lnTo>
                  <a:lnTo>
                    <a:pt x="856223" y="394786"/>
                  </a:lnTo>
                  <a:lnTo>
                    <a:pt x="857843" y="432252"/>
                  </a:lnTo>
                  <a:lnTo>
                    <a:pt x="852452" y="469439"/>
                  </a:lnTo>
                  <a:lnTo>
                    <a:pt x="840165" y="505861"/>
                  </a:lnTo>
                  <a:lnTo>
                    <a:pt x="821100" y="541034"/>
                  </a:lnTo>
                  <a:lnTo>
                    <a:pt x="795373" y="574470"/>
                  </a:lnTo>
                  <a:lnTo>
                    <a:pt x="763100" y="605685"/>
                  </a:lnTo>
                  <a:lnTo>
                    <a:pt x="724398" y="634194"/>
                  </a:lnTo>
                  <a:lnTo>
                    <a:pt x="679382" y="659511"/>
                  </a:lnTo>
                  <a:lnTo>
                    <a:pt x="633731" y="679040"/>
                  </a:lnTo>
                  <a:lnTo>
                    <a:pt x="585953" y="694234"/>
                  </a:lnTo>
                  <a:lnTo>
                    <a:pt x="536610" y="705155"/>
                  </a:lnTo>
                  <a:lnTo>
                    <a:pt x="486262" y="711864"/>
                  </a:lnTo>
                  <a:lnTo>
                    <a:pt x="435470" y="714423"/>
                  </a:lnTo>
                  <a:lnTo>
                    <a:pt x="384794" y="712892"/>
                  </a:lnTo>
                  <a:lnTo>
                    <a:pt x="334797" y="707333"/>
                  </a:lnTo>
                  <a:lnTo>
                    <a:pt x="286038" y="697808"/>
                  </a:lnTo>
                  <a:lnTo>
                    <a:pt x="239078" y="684378"/>
                  </a:lnTo>
                  <a:lnTo>
                    <a:pt x="194479" y="667104"/>
                  </a:lnTo>
                  <a:lnTo>
                    <a:pt x="152801" y="646049"/>
                  </a:lnTo>
                  <a:lnTo>
                    <a:pt x="114604" y="621272"/>
                  </a:lnTo>
                  <a:lnTo>
                    <a:pt x="80450" y="592836"/>
                  </a:lnTo>
                  <a:lnTo>
                    <a:pt x="49649" y="559108"/>
                  </a:lnTo>
                  <a:lnTo>
                    <a:pt x="26320" y="523718"/>
                  </a:lnTo>
                  <a:lnTo>
                    <a:pt x="10346" y="487152"/>
                  </a:lnTo>
                  <a:lnTo>
                    <a:pt x="1612" y="449895"/>
                  </a:lnTo>
                  <a:lnTo>
                    <a:pt x="0" y="412433"/>
                  </a:lnTo>
                  <a:lnTo>
                    <a:pt x="5393" y="375253"/>
                  </a:lnTo>
                  <a:lnTo>
                    <a:pt x="17677" y="338840"/>
                  </a:lnTo>
                  <a:lnTo>
                    <a:pt x="36734" y="303680"/>
                  </a:lnTo>
                  <a:lnTo>
                    <a:pt x="62448" y="270259"/>
                  </a:lnTo>
                  <a:lnTo>
                    <a:pt x="94703" y="239064"/>
                  </a:lnTo>
                  <a:lnTo>
                    <a:pt x="133381" y="210580"/>
                  </a:lnTo>
                  <a:lnTo>
                    <a:pt x="178367" y="185292"/>
                  </a:lnTo>
                  <a:lnTo>
                    <a:pt x="222310" y="166389"/>
                  </a:lnTo>
                  <a:lnTo>
                    <a:pt x="268586" y="151441"/>
                  </a:lnTo>
                  <a:lnTo>
                    <a:pt x="316658" y="140459"/>
                  </a:lnTo>
                  <a:lnTo>
                    <a:pt x="365986" y="133452"/>
                  </a:lnTo>
                  <a:lnTo>
                    <a:pt x="416032" y="130428"/>
                  </a:lnTo>
                  <a:lnTo>
                    <a:pt x="466257" y="131398"/>
                  </a:lnTo>
                  <a:lnTo>
                    <a:pt x="516123" y="136369"/>
                  </a:lnTo>
                  <a:lnTo>
                    <a:pt x="565090" y="145352"/>
                  </a:lnTo>
                  <a:lnTo>
                    <a:pt x="612619" y="158354"/>
                  </a:lnTo>
                  <a:lnTo>
                    <a:pt x="658173" y="175387"/>
                  </a:lnTo>
                  <a:lnTo>
                    <a:pt x="1013392" y="0"/>
                  </a:lnTo>
                  <a:close/>
                </a:path>
              </a:pathLst>
            </a:custGeom>
            <a:ln w="12700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548291" y="3716782"/>
            <a:ext cx="563880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bucket </a:t>
            </a:r>
            <a:r>
              <a:rPr sz="1200" spc="-10" dirty="0">
                <a:latin typeface="Calibri"/>
                <a:cs typeface="Calibri"/>
              </a:rPr>
              <a:t>after merging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612684" y="5455940"/>
            <a:ext cx="1004569" cy="1079500"/>
            <a:chOff x="1156081" y="4946669"/>
            <a:chExt cx="1004569" cy="1079500"/>
          </a:xfrm>
        </p:grpSpPr>
        <p:sp>
          <p:nvSpPr>
            <p:cNvPr id="108" name="object 108"/>
            <p:cNvSpPr/>
            <p:nvPr/>
          </p:nvSpPr>
          <p:spPr>
            <a:xfrm>
              <a:off x="1162431" y="4953019"/>
              <a:ext cx="991869" cy="1066800"/>
            </a:xfrm>
            <a:custGeom>
              <a:avLst/>
              <a:gdLst/>
              <a:ahLst/>
              <a:cxnLst/>
              <a:rect l="l" t="t" r="r" b="b"/>
              <a:pathLst>
                <a:path w="991869" h="1066800">
                  <a:moveTo>
                    <a:pt x="495461" y="0"/>
                  </a:moveTo>
                  <a:lnTo>
                    <a:pt x="443907" y="1983"/>
                  </a:lnTo>
                  <a:lnTo>
                    <a:pt x="393328" y="7793"/>
                  </a:lnTo>
                  <a:lnTo>
                    <a:pt x="344107" y="17290"/>
                  </a:lnTo>
                  <a:lnTo>
                    <a:pt x="296624" y="30334"/>
                  </a:lnTo>
                  <a:lnTo>
                    <a:pt x="251265" y="46788"/>
                  </a:lnTo>
                  <a:lnTo>
                    <a:pt x="208409" y="66511"/>
                  </a:lnTo>
                  <a:lnTo>
                    <a:pt x="168441" y="89365"/>
                  </a:lnTo>
                  <a:lnTo>
                    <a:pt x="131743" y="115210"/>
                  </a:lnTo>
                  <a:lnTo>
                    <a:pt x="98697" y="143908"/>
                  </a:lnTo>
                  <a:lnTo>
                    <a:pt x="69686" y="175319"/>
                  </a:lnTo>
                  <a:lnTo>
                    <a:pt x="45092" y="209304"/>
                  </a:lnTo>
                  <a:lnTo>
                    <a:pt x="25297" y="245725"/>
                  </a:lnTo>
                  <a:lnTo>
                    <a:pt x="10230" y="286204"/>
                  </a:lnTo>
                  <a:lnTo>
                    <a:pt x="1876" y="326805"/>
                  </a:lnTo>
                  <a:lnTo>
                    <a:pt x="0" y="367187"/>
                  </a:lnTo>
                  <a:lnTo>
                    <a:pt x="4365" y="407009"/>
                  </a:lnTo>
                  <a:lnTo>
                    <a:pt x="14738" y="445931"/>
                  </a:lnTo>
                  <a:lnTo>
                    <a:pt x="30880" y="483612"/>
                  </a:lnTo>
                  <a:lnTo>
                    <a:pt x="52558" y="519712"/>
                  </a:lnTo>
                  <a:lnTo>
                    <a:pt x="79534" y="553889"/>
                  </a:lnTo>
                  <a:lnTo>
                    <a:pt x="111574" y="585802"/>
                  </a:lnTo>
                  <a:lnTo>
                    <a:pt x="148441" y="615112"/>
                  </a:lnTo>
                  <a:lnTo>
                    <a:pt x="189900" y="641477"/>
                  </a:lnTo>
                  <a:lnTo>
                    <a:pt x="235715" y="664556"/>
                  </a:lnTo>
                  <a:lnTo>
                    <a:pt x="285650" y="684010"/>
                  </a:lnTo>
                  <a:lnTo>
                    <a:pt x="339470" y="699496"/>
                  </a:lnTo>
                  <a:lnTo>
                    <a:pt x="369188" y="1066653"/>
                  </a:lnTo>
                  <a:lnTo>
                    <a:pt x="527176" y="717022"/>
                  </a:lnTo>
                  <a:lnTo>
                    <a:pt x="581424" y="712384"/>
                  </a:lnTo>
                  <a:lnTo>
                    <a:pt x="633917" y="703596"/>
                  </a:lnTo>
                  <a:lnTo>
                    <a:pt x="684285" y="690865"/>
                  </a:lnTo>
                  <a:lnTo>
                    <a:pt x="732158" y="674401"/>
                  </a:lnTo>
                  <a:lnTo>
                    <a:pt x="777166" y="654409"/>
                  </a:lnTo>
                  <a:lnTo>
                    <a:pt x="818939" y="631099"/>
                  </a:lnTo>
                  <a:lnTo>
                    <a:pt x="857108" y="604678"/>
                  </a:lnTo>
                  <a:lnTo>
                    <a:pt x="891302" y="575353"/>
                  </a:lnTo>
                  <a:lnTo>
                    <a:pt x="921153" y="543333"/>
                  </a:lnTo>
                  <a:lnTo>
                    <a:pt x="946289" y="508826"/>
                  </a:lnTo>
                  <a:lnTo>
                    <a:pt x="966342" y="472039"/>
                  </a:lnTo>
                  <a:lnTo>
                    <a:pt x="981413" y="431586"/>
                  </a:lnTo>
                  <a:lnTo>
                    <a:pt x="989772" y="391007"/>
                  </a:lnTo>
                  <a:lnTo>
                    <a:pt x="991654" y="350643"/>
                  </a:lnTo>
                  <a:lnTo>
                    <a:pt x="987294" y="310836"/>
                  </a:lnTo>
                  <a:lnTo>
                    <a:pt x="976928" y="271926"/>
                  </a:lnTo>
                  <a:lnTo>
                    <a:pt x="960790" y="234255"/>
                  </a:lnTo>
                  <a:lnTo>
                    <a:pt x="939116" y="198164"/>
                  </a:lnTo>
                  <a:lnTo>
                    <a:pt x="912141" y="163993"/>
                  </a:lnTo>
                  <a:lnTo>
                    <a:pt x="880101" y="132083"/>
                  </a:lnTo>
                  <a:lnTo>
                    <a:pt x="843230" y="102777"/>
                  </a:lnTo>
                  <a:lnTo>
                    <a:pt x="801763" y="76413"/>
                  </a:lnTo>
                  <a:lnTo>
                    <a:pt x="755937" y="53335"/>
                  </a:lnTo>
                  <a:lnTo>
                    <a:pt x="705985" y="33882"/>
                  </a:lnTo>
                  <a:lnTo>
                    <a:pt x="652144" y="18395"/>
                  </a:lnTo>
                  <a:lnTo>
                    <a:pt x="599962" y="8066"/>
                  </a:lnTo>
                  <a:lnTo>
                    <a:pt x="547606" y="1981"/>
                  </a:lnTo>
                  <a:lnTo>
                    <a:pt x="495461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62431" y="4953019"/>
              <a:ext cx="991869" cy="1066800"/>
            </a:xfrm>
            <a:custGeom>
              <a:avLst/>
              <a:gdLst/>
              <a:ahLst/>
              <a:cxnLst/>
              <a:rect l="l" t="t" r="r" b="b"/>
              <a:pathLst>
                <a:path w="991869" h="1066800">
                  <a:moveTo>
                    <a:pt x="369188" y="1066653"/>
                  </a:moveTo>
                  <a:lnTo>
                    <a:pt x="339470" y="699496"/>
                  </a:lnTo>
                  <a:lnTo>
                    <a:pt x="285650" y="684010"/>
                  </a:lnTo>
                  <a:lnTo>
                    <a:pt x="235715" y="664556"/>
                  </a:lnTo>
                  <a:lnTo>
                    <a:pt x="189900" y="641477"/>
                  </a:lnTo>
                  <a:lnTo>
                    <a:pt x="148441" y="615112"/>
                  </a:lnTo>
                  <a:lnTo>
                    <a:pt x="111574" y="585802"/>
                  </a:lnTo>
                  <a:lnTo>
                    <a:pt x="79534" y="553889"/>
                  </a:lnTo>
                  <a:lnTo>
                    <a:pt x="52558" y="519712"/>
                  </a:lnTo>
                  <a:lnTo>
                    <a:pt x="30880" y="483612"/>
                  </a:lnTo>
                  <a:lnTo>
                    <a:pt x="14738" y="445931"/>
                  </a:lnTo>
                  <a:lnTo>
                    <a:pt x="4365" y="407009"/>
                  </a:lnTo>
                  <a:lnTo>
                    <a:pt x="0" y="367187"/>
                  </a:lnTo>
                  <a:lnTo>
                    <a:pt x="1876" y="326805"/>
                  </a:lnTo>
                  <a:lnTo>
                    <a:pt x="10230" y="286204"/>
                  </a:lnTo>
                  <a:lnTo>
                    <a:pt x="25297" y="245725"/>
                  </a:lnTo>
                  <a:lnTo>
                    <a:pt x="45092" y="209304"/>
                  </a:lnTo>
                  <a:lnTo>
                    <a:pt x="69686" y="175319"/>
                  </a:lnTo>
                  <a:lnTo>
                    <a:pt x="98697" y="143908"/>
                  </a:lnTo>
                  <a:lnTo>
                    <a:pt x="131743" y="115210"/>
                  </a:lnTo>
                  <a:lnTo>
                    <a:pt x="168441" y="89365"/>
                  </a:lnTo>
                  <a:lnTo>
                    <a:pt x="208409" y="66511"/>
                  </a:lnTo>
                  <a:lnTo>
                    <a:pt x="251265" y="46788"/>
                  </a:lnTo>
                  <a:lnTo>
                    <a:pt x="296624" y="30334"/>
                  </a:lnTo>
                  <a:lnTo>
                    <a:pt x="344107" y="17290"/>
                  </a:lnTo>
                  <a:lnTo>
                    <a:pt x="393328" y="7793"/>
                  </a:lnTo>
                  <a:lnTo>
                    <a:pt x="443907" y="1983"/>
                  </a:lnTo>
                  <a:lnTo>
                    <a:pt x="495461" y="0"/>
                  </a:lnTo>
                  <a:lnTo>
                    <a:pt x="547606" y="1981"/>
                  </a:lnTo>
                  <a:lnTo>
                    <a:pt x="599962" y="8066"/>
                  </a:lnTo>
                  <a:lnTo>
                    <a:pt x="652144" y="18395"/>
                  </a:lnTo>
                  <a:lnTo>
                    <a:pt x="705985" y="33882"/>
                  </a:lnTo>
                  <a:lnTo>
                    <a:pt x="755937" y="53335"/>
                  </a:lnTo>
                  <a:lnTo>
                    <a:pt x="801763" y="76413"/>
                  </a:lnTo>
                  <a:lnTo>
                    <a:pt x="843230" y="102777"/>
                  </a:lnTo>
                  <a:lnTo>
                    <a:pt x="880101" y="132083"/>
                  </a:lnTo>
                  <a:lnTo>
                    <a:pt x="912141" y="163993"/>
                  </a:lnTo>
                  <a:lnTo>
                    <a:pt x="939116" y="198164"/>
                  </a:lnTo>
                  <a:lnTo>
                    <a:pt x="960790" y="234255"/>
                  </a:lnTo>
                  <a:lnTo>
                    <a:pt x="976928" y="271926"/>
                  </a:lnTo>
                  <a:lnTo>
                    <a:pt x="987294" y="310836"/>
                  </a:lnTo>
                  <a:lnTo>
                    <a:pt x="991654" y="350643"/>
                  </a:lnTo>
                  <a:lnTo>
                    <a:pt x="989772" y="391007"/>
                  </a:lnTo>
                  <a:lnTo>
                    <a:pt x="981413" y="431586"/>
                  </a:lnTo>
                  <a:lnTo>
                    <a:pt x="966342" y="472039"/>
                  </a:lnTo>
                  <a:lnTo>
                    <a:pt x="946289" y="508826"/>
                  </a:lnTo>
                  <a:lnTo>
                    <a:pt x="921153" y="543333"/>
                  </a:lnTo>
                  <a:lnTo>
                    <a:pt x="891302" y="575353"/>
                  </a:lnTo>
                  <a:lnTo>
                    <a:pt x="857108" y="604678"/>
                  </a:lnTo>
                  <a:lnTo>
                    <a:pt x="818939" y="631099"/>
                  </a:lnTo>
                  <a:lnTo>
                    <a:pt x="777166" y="654409"/>
                  </a:lnTo>
                  <a:lnTo>
                    <a:pt x="732158" y="674401"/>
                  </a:lnTo>
                  <a:lnTo>
                    <a:pt x="684285" y="690865"/>
                  </a:lnTo>
                  <a:lnTo>
                    <a:pt x="633917" y="703596"/>
                  </a:lnTo>
                  <a:lnTo>
                    <a:pt x="581424" y="712384"/>
                  </a:lnTo>
                  <a:lnTo>
                    <a:pt x="527176" y="717022"/>
                  </a:lnTo>
                  <a:lnTo>
                    <a:pt x="369188" y="1066653"/>
                  </a:lnTo>
                  <a:close/>
                </a:path>
              </a:pathLst>
            </a:custGeom>
            <a:ln w="127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790483" y="5466284"/>
            <a:ext cx="647700" cy="513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2545" algn="just">
              <a:lnSpc>
                <a:spcPts val="1200"/>
              </a:lnSpc>
              <a:spcBef>
                <a:spcPts val="340"/>
              </a:spcBef>
            </a:pPr>
            <a:r>
              <a:rPr sz="1200" spc="-10" dirty="0">
                <a:latin typeface="Calibri"/>
                <a:cs typeface="Calibri"/>
              </a:rPr>
              <a:t>Transmit </a:t>
            </a:r>
            <a:r>
              <a:rPr sz="1200" dirty="0">
                <a:latin typeface="Calibri"/>
                <a:cs typeface="Calibri"/>
              </a:rPr>
              <a:t>tuples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20" dirty="0">
                <a:latin typeface="Calibri"/>
                <a:cs typeface="Calibri"/>
              </a:rPr>
              <a:t> hash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894116" y="5923788"/>
            <a:ext cx="4070985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bucket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200">
              <a:latin typeface="Calibri"/>
              <a:cs typeface="Calibri"/>
            </a:endParaRPr>
          </a:p>
          <a:p>
            <a:pPr marL="1122045">
              <a:lnSpc>
                <a:spcPts val="1385"/>
              </a:lnSpc>
            </a:pPr>
            <a:r>
              <a:rPr sz="1300" spc="-80" dirty="0">
                <a:latin typeface="Times New Roman"/>
                <a:cs typeface="Times New Roman"/>
              </a:rPr>
              <a:t>DATA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TRANSMISSION</a:t>
            </a:r>
            <a:endParaRPr sz="1300">
              <a:latin typeface="Times New Roman"/>
              <a:cs typeface="Times New Roman"/>
            </a:endParaRPr>
          </a:p>
          <a:p>
            <a:pPr marL="3404870" marR="5080" indent="-1905" algn="ctr">
              <a:lnSpc>
                <a:spcPct val="83400"/>
              </a:lnSpc>
              <a:spcBef>
                <a:spcPts val="65"/>
              </a:spcBef>
            </a:pPr>
            <a:r>
              <a:rPr sz="1200" spc="-20" dirty="0">
                <a:latin typeface="Calibri"/>
                <a:cs typeface="Calibri"/>
              </a:rPr>
              <a:t>Hash </a:t>
            </a:r>
            <a:r>
              <a:rPr sz="1200" dirty="0">
                <a:latin typeface="Calibri"/>
                <a:cs typeface="Calibri"/>
              </a:rPr>
              <a:t>tables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into </a:t>
            </a:r>
            <a:r>
              <a:rPr sz="1200" spc="-10" dirty="0">
                <a:latin typeface="Calibri"/>
                <a:cs typeface="Calibri"/>
              </a:rPr>
              <a:t>buckets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21880" y="8604886"/>
            <a:ext cx="2435225" cy="6934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740"/>
              </a:spcBef>
              <a:tabLst>
                <a:tab pos="2129155" algn="l"/>
              </a:tabLst>
            </a:pPr>
            <a:r>
              <a:rPr sz="1300" spc="-25" dirty="0">
                <a:latin typeface="Times New Roman"/>
                <a:cs typeface="Times New Roman"/>
              </a:rPr>
              <a:t>PN1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PN2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Shared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Nothing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872" y="641350"/>
            <a:ext cx="37325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Grace</a:t>
            </a:r>
            <a:r>
              <a:rPr sz="4400" i="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Algorithm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407" y="1600200"/>
            <a:ext cx="6077585" cy="72910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3700" marR="89535" indent="-343535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393700" algn="l"/>
                <a:tab pos="2167890" algn="l"/>
                <a:tab pos="3891279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Hash</a:t>
            </a:r>
            <a:r>
              <a:rPr sz="2600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evenly </a:t>
            </a:r>
            <a:r>
              <a:rPr sz="2600" dirty="0">
                <a:latin typeface="Calibri"/>
                <a:cs typeface="Calibri"/>
              </a:rPr>
              <a:t>assigned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among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PNs.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hashes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sends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tuple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target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result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(i.e.,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remainder)</a:t>
            </a:r>
            <a:endParaRPr sz="2600">
              <a:latin typeface="Calibri"/>
              <a:cs typeface="Calibri"/>
            </a:endParaRPr>
          </a:p>
          <a:p>
            <a:pPr marL="393700" marR="30480" indent="-343535">
              <a:lnSpc>
                <a:spcPct val="90000"/>
              </a:lnSpc>
              <a:spcBef>
                <a:spcPts val="1825"/>
              </a:spcBef>
              <a:buFont typeface="Arial MT"/>
              <a:buChar char="•"/>
              <a:tabLst>
                <a:tab pos="393700" algn="l"/>
                <a:tab pos="3370579" algn="l"/>
                <a:tab pos="3451225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Bucket</a:t>
            </a:r>
            <a:r>
              <a:rPr sz="2600" spc="-1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Tuning</a:t>
            </a:r>
            <a:r>
              <a:rPr sz="2600" spc="-1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small </a:t>
            </a:r>
            <a:r>
              <a:rPr sz="2600" spc="-10" dirty="0">
                <a:latin typeface="Calibri"/>
                <a:cs typeface="Calibri"/>
              </a:rPr>
              <a:t>buckets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logically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(disk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not </a:t>
            </a:r>
            <a:r>
              <a:rPr sz="2600" dirty="0">
                <a:latin typeface="Calibri"/>
                <a:cs typeface="Calibri"/>
              </a:rPr>
              <a:t>required)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larger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better </a:t>
            </a:r>
            <a:r>
              <a:rPr sz="2600" dirty="0">
                <a:latin typeface="Calibri"/>
                <a:cs typeface="Calibri"/>
              </a:rPr>
              <a:t>fit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memory</a:t>
            </a:r>
            <a:r>
              <a:rPr sz="2550" spc="-15" baseline="26143" dirty="0">
                <a:latin typeface="Calibri"/>
                <a:cs typeface="Calibri"/>
              </a:rPr>
              <a:t>+</a:t>
            </a:r>
            <a:r>
              <a:rPr sz="2600" spc="-10" dirty="0">
                <a:latin typeface="Calibri"/>
                <a:cs typeface="Calibri"/>
              </a:rPr>
              <a:t>.</a:t>
            </a:r>
            <a:r>
              <a:rPr sz="2600" dirty="0">
                <a:latin typeface="Calibri"/>
                <a:cs typeface="Calibri"/>
              </a:rPr>
              <a:t>	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two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codes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(i.e.,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remainders).</a:t>
            </a:r>
            <a:endParaRPr sz="2600">
              <a:latin typeface="Calibri"/>
              <a:cs typeface="Calibri"/>
            </a:endParaRPr>
          </a:p>
          <a:p>
            <a:pPr marL="393700" marR="391795" indent="-343535">
              <a:lnSpc>
                <a:spcPts val="2810"/>
              </a:lnSpc>
              <a:spcBef>
                <a:spcPts val="1864"/>
              </a:spcBef>
              <a:buFont typeface="Arial MT"/>
              <a:buChar char="•"/>
              <a:tabLst>
                <a:tab pos="393700" algn="l"/>
                <a:tab pos="2029460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Join</a:t>
            </a:r>
            <a:r>
              <a:rPr sz="2600" spc="-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parallel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joins.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600">
              <a:latin typeface="Calibri"/>
              <a:cs typeface="Calibri"/>
            </a:endParaRPr>
          </a:p>
          <a:p>
            <a:pPr marL="50800" marR="208915" algn="just">
              <a:lnSpc>
                <a:spcPts val="2380"/>
              </a:lnSpc>
            </a:pPr>
            <a:r>
              <a:rPr sz="2550" baseline="26143" dirty="0">
                <a:latin typeface="Calibri"/>
                <a:cs typeface="Calibri"/>
              </a:rPr>
              <a:t>+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bucket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bucket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pair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memory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entirety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bucket </a:t>
            </a:r>
            <a:r>
              <a:rPr sz="2200" dirty="0">
                <a:latin typeface="Calibri"/>
                <a:cs typeface="Calibri"/>
              </a:rPr>
              <a:t>needs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scanned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once.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762000"/>
            <a:ext cx="5725160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50" i="0" dirty="0">
                <a:latin typeface="Calibri"/>
                <a:cs typeface="Calibri"/>
              </a:rPr>
              <a:t>Computation</a:t>
            </a:r>
            <a:r>
              <a:rPr sz="3750" i="0" spc="155" dirty="0">
                <a:latin typeface="Calibri"/>
                <a:cs typeface="Calibri"/>
              </a:rPr>
              <a:t> </a:t>
            </a:r>
            <a:r>
              <a:rPr sz="3750" i="0" dirty="0">
                <a:latin typeface="Calibri"/>
                <a:cs typeface="Calibri"/>
              </a:rPr>
              <a:t>Cost</a:t>
            </a:r>
            <a:r>
              <a:rPr sz="3750" i="0" spc="-95" dirty="0">
                <a:latin typeface="Calibri"/>
                <a:cs typeface="Calibri"/>
              </a:rPr>
              <a:t> </a:t>
            </a:r>
            <a:r>
              <a:rPr sz="3750" i="0" spc="-10" dirty="0">
                <a:latin typeface="Calibri"/>
                <a:cs typeface="Calibri"/>
              </a:rPr>
              <a:t>Estimation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6377369"/>
            <a:ext cx="6705600" cy="27138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700"/>
              </a:spcBef>
              <a:spcAft>
                <a:spcPts val="600"/>
              </a:spcAf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partitions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pages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partitions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pages,</a:t>
            </a:r>
            <a:endParaRPr sz="2400" dirty="0">
              <a:latin typeface="Calibri"/>
              <a:cs typeface="Calibri"/>
            </a:endParaRPr>
          </a:p>
          <a:p>
            <a:pPr marL="241300" marR="191770" indent="-229235">
              <a:lnSpc>
                <a:spcPct val="79600"/>
              </a:lnSpc>
              <a:spcBef>
                <a:spcPts val="1160"/>
              </a:spcBef>
              <a:spcAft>
                <a:spcPts val="600"/>
              </a:spcAft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cost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Phase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50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100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150</a:t>
            </a:r>
            <a:r>
              <a:rPr lang="en-US"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IOs,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370"/>
              </a:lnSpc>
              <a:spcBef>
                <a:spcPts val="605"/>
              </a:spcBef>
              <a:spcAft>
                <a:spcPts val="600"/>
              </a:spcAft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write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cost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Phase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100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150</a:t>
            </a:r>
            <a:r>
              <a:rPr lang="en-US"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IOs,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total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computation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cost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Hash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Phase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ts val="2400"/>
              </a:lnSpc>
            </a:pPr>
            <a:r>
              <a:rPr sz="2200" dirty="0">
                <a:latin typeface="Calibri"/>
                <a:cs typeface="Calibri"/>
              </a:rPr>
              <a:t>150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150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300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IOs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363" y="1765682"/>
            <a:ext cx="6172200" cy="43071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D12AC0-77E4-CE53-12D7-C74168F6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D4DD8-AA87-7CB8-1E4E-42D9872050FC}"/>
              </a:ext>
            </a:extLst>
          </p:cNvPr>
          <p:cNvSpPr/>
          <p:nvPr/>
        </p:nvSpPr>
        <p:spPr>
          <a:xfrm>
            <a:off x="685800" y="4114800"/>
            <a:ext cx="64008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67D9343-6620-F991-F60F-9D0770FF1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7872" y="641350"/>
            <a:ext cx="37325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Grace</a:t>
            </a:r>
            <a:r>
              <a:rPr sz="4400" i="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Algorithm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8EBE960-F68A-9F26-43DE-9E99AC86FCA2}"/>
              </a:ext>
            </a:extLst>
          </p:cNvPr>
          <p:cNvSpPr txBox="1"/>
          <p:nvPr/>
        </p:nvSpPr>
        <p:spPr>
          <a:xfrm>
            <a:off x="847407" y="1600200"/>
            <a:ext cx="6077585" cy="80769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3700" marR="89535" indent="-343535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393700" algn="l"/>
                <a:tab pos="2167890" algn="l"/>
                <a:tab pos="3891279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Hash</a:t>
            </a:r>
            <a:r>
              <a:rPr sz="2600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evenly </a:t>
            </a:r>
            <a:r>
              <a:rPr sz="2600" dirty="0">
                <a:latin typeface="Calibri"/>
                <a:cs typeface="Calibri"/>
              </a:rPr>
              <a:t>assigned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among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PNs.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hashes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sends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tuple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target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result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(i.e.,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remainder)</a:t>
            </a:r>
            <a:endParaRPr lang="en-US" sz="2600" spc="-10" dirty="0">
              <a:latin typeface="Calibri"/>
              <a:cs typeface="Calibri"/>
            </a:endParaRPr>
          </a:p>
          <a:p>
            <a:pPr marL="393700" marR="89535" indent="-343535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393700" algn="l"/>
                <a:tab pos="2167890" algn="l"/>
                <a:tab pos="3891279" algn="l"/>
              </a:tabLst>
            </a:pPr>
            <a:endParaRPr lang="en-US" sz="2600" spc="-10" dirty="0">
              <a:latin typeface="Calibri"/>
              <a:cs typeface="Calibri"/>
            </a:endParaRP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r>
              <a:rPr lang="en-US" sz="2600" spc="-10" dirty="0">
                <a:latin typeface="Calibri"/>
                <a:cs typeface="Calibri"/>
              </a:rPr>
              <a:t>|R| = 1000 pages.     |S| = 500 pages</a:t>
            </a: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r>
              <a:rPr lang="en-US" sz="2600" spc="-10" dirty="0">
                <a:latin typeface="Calibri"/>
                <a:cs typeface="Calibri"/>
              </a:rPr>
              <a:t>Assumption:  (1) Tuples are initially stored evenly among 4 PNs.  (2) Hashing evenly spreads the data across the hash buckets.</a:t>
            </a: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endParaRPr lang="en-US" sz="2600" spc="-10" dirty="0">
              <a:latin typeface="Calibri"/>
              <a:cs typeface="Calibri"/>
            </a:endParaRP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r>
              <a:rPr lang="en-US" sz="2600" spc="-10" dirty="0">
                <a:latin typeface="Calibri"/>
                <a:cs typeface="Calibri"/>
              </a:rPr>
              <a:t>Since each PN has the same number of tuples to read, the read cost of the Hash Phase is (1000 + 500)/4 = 350 IOs.</a:t>
            </a: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endParaRPr lang="en-US" sz="2600" spc="-10" dirty="0">
              <a:latin typeface="Calibri"/>
              <a:cs typeface="Calibri"/>
            </a:endParaRP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r>
              <a:rPr lang="en-US" sz="2600" spc="-10" dirty="0">
                <a:latin typeface="Calibri"/>
                <a:cs typeface="Calibri"/>
              </a:rPr>
              <a:t>Since each PN has the same number of hash buckets, the write cost of the Hash Phase is also (1000 + 500)/4 = 350 IOs.</a:t>
            </a: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endParaRPr lang="en-US" sz="2600" spc="-10" dirty="0">
              <a:latin typeface="Calibri"/>
              <a:cs typeface="Calibri"/>
            </a:endParaRPr>
          </a:p>
          <a:p>
            <a:pPr marL="50165" marR="89535">
              <a:lnSpc>
                <a:spcPct val="90000"/>
              </a:lnSpc>
              <a:spcBef>
                <a:spcPts val="415"/>
              </a:spcBef>
              <a:tabLst>
                <a:tab pos="393700" algn="l"/>
                <a:tab pos="2167890" algn="l"/>
                <a:tab pos="3891279" algn="l"/>
              </a:tabLst>
            </a:pPr>
            <a:r>
              <a:rPr lang="en-US" sz="2600" spc="-10" dirty="0">
                <a:latin typeface="Calibri"/>
                <a:cs typeface="Calibri"/>
              </a:rPr>
              <a:t>Cost(Hash Phase) = 350 + 350 = 700 IOs.</a:t>
            </a:r>
          </a:p>
        </p:txBody>
      </p:sp>
    </p:spTree>
    <p:extLst>
      <p:ext uri="{BB962C8B-B14F-4D97-AF65-F5344CB8AC3E}">
        <p14:creationId xmlns:p14="http://schemas.microsoft.com/office/powerpoint/2010/main" val="1514990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ABDC1-233D-BE54-C88B-A75CF68B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D8B15A5-05B2-B98E-8A5C-3C0FC1A64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7872" y="641350"/>
            <a:ext cx="37325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Grace</a:t>
            </a:r>
            <a:r>
              <a:rPr sz="4400" i="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Algorithm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D5F4BC0-FE1A-BB99-64A1-4B86B1C73042}"/>
              </a:ext>
            </a:extLst>
          </p:cNvPr>
          <p:cNvSpPr txBox="1"/>
          <p:nvPr/>
        </p:nvSpPr>
        <p:spPr>
          <a:xfrm>
            <a:off x="847407" y="1600200"/>
            <a:ext cx="6077585" cy="496533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3700" marR="89535" indent="-343535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393700" algn="l"/>
                <a:tab pos="2167890" algn="l"/>
                <a:tab pos="3891279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Hash</a:t>
            </a:r>
            <a:r>
              <a:rPr sz="2600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evenly </a:t>
            </a:r>
            <a:r>
              <a:rPr sz="2600" dirty="0">
                <a:latin typeface="Calibri"/>
                <a:cs typeface="Calibri"/>
              </a:rPr>
              <a:t>assigned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among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PNs.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hashes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sends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tuple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target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result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(i.e.,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remainder)</a:t>
            </a:r>
            <a:endParaRPr sz="2600" dirty="0">
              <a:latin typeface="Calibri"/>
              <a:cs typeface="Calibri"/>
            </a:endParaRPr>
          </a:p>
          <a:p>
            <a:pPr marL="393700" marR="30480" indent="-343535">
              <a:lnSpc>
                <a:spcPct val="90000"/>
              </a:lnSpc>
              <a:spcBef>
                <a:spcPts val="1825"/>
              </a:spcBef>
              <a:buFont typeface="Arial MT"/>
              <a:buChar char="•"/>
              <a:tabLst>
                <a:tab pos="393700" algn="l"/>
                <a:tab pos="3370579" algn="l"/>
                <a:tab pos="3451225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Bucket</a:t>
            </a:r>
            <a:r>
              <a:rPr sz="2600" spc="-1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Tuning</a:t>
            </a:r>
            <a:r>
              <a:rPr sz="2600" spc="-1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small </a:t>
            </a:r>
            <a:r>
              <a:rPr sz="2600" spc="-10" dirty="0">
                <a:latin typeface="Calibri"/>
                <a:cs typeface="Calibri"/>
              </a:rPr>
              <a:t>buckets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logically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(disk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not </a:t>
            </a:r>
            <a:r>
              <a:rPr sz="2600" dirty="0">
                <a:latin typeface="Calibri"/>
                <a:cs typeface="Calibri"/>
              </a:rPr>
              <a:t>required)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larger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better </a:t>
            </a:r>
            <a:r>
              <a:rPr sz="2600" dirty="0">
                <a:latin typeface="Calibri"/>
                <a:cs typeface="Calibri"/>
              </a:rPr>
              <a:t>fit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memory</a:t>
            </a:r>
            <a:r>
              <a:rPr sz="2550" spc="-15" baseline="26143" dirty="0">
                <a:latin typeface="Calibri"/>
                <a:cs typeface="Calibri"/>
              </a:rPr>
              <a:t>+</a:t>
            </a:r>
            <a:r>
              <a:rPr sz="2600" spc="-10" dirty="0">
                <a:latin typeface="Calibri"/>
                <a:cs typeface="Calibri"/>
              </a:rPr>
              <a:t>.</a:t>
            </a:r>
            <a:r>
              <a:rPr sz="2600" dirty="0">
                <a:latin typeface="Calibri"/>
                <a:cs typeface="Calibri"/>
              </a:rPr>
              <a:t>	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two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codes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(i.e.,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remainders).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E6A58-003C-0517-EF0A-4B7409EEA597}"/>
              </a:ext>
            </a:extLst>
          </p:cNvPr>
          <p:cNvSpPr/>
          <p:nvPr/>
        </p:nvSpPr>
        <p:spPr>
          <a:xfrm>
            <a:off x="914400" y="1371600"/>
            <a:ext cx="63246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en-US" sz="2800" dirty="0">
                <a:solidFill>
                  <a:schemeClr val="tx1"/>
                </a:solidFill>
              </a:rPr>
              <a:t>Since Bucket Phase is only a planning process of combining very small buckets into larger buckets to better fit the memory capacity, this process does not incur disk access and therefore, Cost(Bucket Tuning) = 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1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Relational</a:t>
            </a:r>
            <a:r>
              <a:rPr spc="50" dirty="0"/>
              <a:t> </a:t>
            </a:r>
            <a:r>
              <a:rPr dirty="0"/>
              <a:t>Operator:</a:t>
            </a:r>
            <a:r>
              <a:rPr spc="350" dirty="0"/>
              <a:t> </a:t>
            </a:r>
            <a:r>
              <a:rPr sz="2250" spc="-20" dirty="0"/>
              <a:t>SCAN</a:t>
            </a:r>
            <a:endParaRPr sz="2250"/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08935" y="1831796"/>
            <a:ext cx="982980" cy="8591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85"/>
              </a:spcBef>
            </a:pPr>
            <a:r>
              <a:rPr sz="1700" i="1" spc="-10" dirty="0">
                <a:latin typeface="Arial"/>
                <a:cs typeface="Arial"/>
              </a:rPr>
              <a:t>SELECT </a:t>
            </a:r>
            <a:r>
              <a:rPr sz="1700" i="1" spc="-20" dirty="0">
                <a:latin typeface="Arial"/>
                <a:cs typeface="Arial"/>
              </a:rPr>
              <a:t>FROM </a:t>
            </a:r>
            <a:r>
              <a:rPr sz="1700" i="1" spc="-10" dirty="0">
                <a:latin typeface="Arial"/>
                <a:cs typeface="Arial"/>
              </a:rPr>
              <a:t>WHERE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6883" y="1831492"/>
            <a:ext cx="1892300" cy="859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8660">
              <a:lnSpc>
                <a:spcPct val="107100"/>
              </a:lnSpc>
              <a:spcBef>
                <a:spcPts val="95"/>
              </a:spcBef>
            </a:pPr>
            <a:r>
              <a:rPr sz="1700" i="1" spc="-20" dirty="0">
                <a:latin typeface="Arial"/>
                <a:cs typeface="Arial"/>
              </a:rPr>
              <a:t>NAME </a:t>
            </a:r>
            <a:r>
              <a:rPr sz="1700" i="1" spc="-40" dirty="0">
                <a:latin typeface="Arial"/>
                <a:cs typeface="Arial"/>
              </a:rPr>
              <a:t>EMPLOYEE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700" i="1" dirty="0">
                <a:latin typeface="Arial"/>
                <a:cs typeface="Arial"/>
              </a:rPr>
              <a:t>ADDR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=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lang="en-US" sz="1700" i="1" spc="-10" dirty="0">
                <a:latin typeface="Arial"/>
                <a:cs typeface="Arial"/>
              </a:rPr>
              <a:t>"</a:t>
            </a:r>
            <a:r>
              <a:rPr sz="1700" i="1" spc="-10" dirty="0">
                <a:latin typeface="Arial"/>
                <a:cs typeface="Arial"/>
              </a:rPr>
              <a:t>Orlando";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7011" y="7815446"/>
            <a:ext cx="1918970" cy="292100"/>
          </a:xfrm>
          <a:custGeom>
            <a:avLst/>
            <a:gdLst/>
            <a:ahLst/>
            <a:cxnLst/>
            <a:rect l="l" t="t" r="r" b="b"/>
            <a:pathLst>
              <a:path w="1918970" h="292100">
                <a:moveTo>
                  <a:pt x="1918884" y="146001"/>
                </a:moveTo>
                <a:lnTo>
                  <a:pt x="1893530" y="179463"/>
                </a:lnTo>
                <a:lnTo>
                  <a:pt x="1850239" y="200304"/>
                </a:lnTo>
                <a:lnTo>
                  <a:pt x="1787832" y="219669"/>
                </a:lnTo>
                <a:lnTo>
                  <a:pt x="1749994" y="228717"/>
                </a:lnTo>
                <a:lnTo>
                  <a:pt x="1708020" y="237297"/>
                </a:lnTo>
                <a:lnTo>
                  <a:pt x="1662122" y="245378"/>
                </a:lnTo>
                <a:lnTo>
                  <a:pt x="1612514" y="252928"/>
                </a:lnTo>
                <a:lnTo>
                  <a:pt x="1559410" y="259912"/>
                </a:lnTo>
                <a:lnTo>
                  <a:pt x="1503023" y="266300"/>
                </a:lnTo>
                <a:lnTo>
                  <a:pt x="1443569" y="272058"/>
                </a:lnTo>
                <a:lnTo>
                  <a:pt x="1381260" y="277154"/>
                </a:lnTo>
                <a:lnTo>
                  <a:pt x="1316310" y="281556"/>
                </a:lnTo>
                <a:lnTo>
                  <a:pt x="1248934" y="285230"/>
                </a:lnTo>
                <a:lnTo>
                  <a:pt x="1179344" y="288144"/>
                </a:lnTo>
                <a:lnTo>
                  <a:pt x="1107755" y="290266"/>
                </a:lnTo>
                <a:lnTo>
                  <a:pt x="1034381" y="291563"/>
                </a:lnTo>
                <a:lnTo>
                  <a:pt x="959435" y="292002"/>
                </a:lnTo>
                <a:lnTo>
                  <a:pt x="884491" y="291563"/>
                </a:lnTo>
                <a:lnTo>
                  <a:pt x="811118" y="290266"/>
                </a:lnTo>
                <a:lnTo>
                  <a:pt x="739531" y="288144"/>
                </a:lnTo>
                <a:lnTo>
                  <a:pt x="669943" y="285230"/>
                </a:lnTo>
                <a:lnTo>
                  <a:pt x="602567" y="281556"/>
                </a:lnTo>
                <a:lnTo>
                  <a:pt x="537619" y="277154"/>
                </a:lnTo>
                <a:lnTo>
                  <a:pt x="475310" y="272058"/>
                </a:lnTo>
                <a:lnTo>
                  <a:pt x="415857" y="266300"/>
                </a:lnTo>
                <a:lnTo>
                  <a:pt x="359471" y="259912"/>
                </a:lnTo>
                <a:lnTo>
                  <a:pt x="306368" y="252928"/>
                </a:lnTo>
                <a:lnTo>
                  <a:pt x="256760" y="245378"/>
                </a:lnTo>
                <a:lnTo>
                  <a:pt x="210862" y="237297"/>
                </a:lnTo>
                <a:lnTo>
                  <a:pt x="168888" y="228717"/>
                </a:lnTo>
                <a:lnTo>
                  <a:pt x="131051" y="219669"/>
                </a:lnTo>
                <a:lnTo>
                  <a:pt x="68644" y="200304"/>
                </a:lnTo>
                <a:lnTo>
                  <a:pt x="25353" y="179463"/>
                </a:lnTo>
                <a:lnTo>
                  <a:pt x="0" y="146001"/>
                </a:lnTo>
                <a:lnTo>
                  <a:pt x="2888" y="134596"/>
                </a:lnTo>
                <a:lnTo>
                  <a:pt x="44502" y="101945"/>
                </a:lnTo>
                <a:lnTo>
                  <a:pt x="97565" y="81809"/>
                </a:lnTo>
                <a:lnTo>
                  <a:pt x="168888" y="63280"/>
                </a:lnTo>
                <a:lnTo>
                  <a:pt x="210862" y="54699"/>
                </a:lnTo>
                <a:lnTo>
                  <a:pt x="256760" y="46619"/>
                </a:lnTo>
                <a:lnTo>
                  <a:pt x="306368" y="39070"/>
                </a:lnTo>
                <a:lnTo>
                  <a:pt x="359471" y="32086"/>
                </a:lnTo>
                <a:lnTo>
                  <a:pt x="415857" y="25698"/>
                </a:lnTo>
                <a:lnTo>
                  <a:pt x="475310" y="19941"/>
                </a:lnTo>
                <a:lnTo>
                  <a:pt x="537619" y="14845"/>
                </a:lnTo>
                <a:lnTo>
                  <a:pt x="602567" y="10445"/>
                </a:lnTo>
                <a:lnTo>
                  <a:pt x="669943" y="6771"/>
                </a:lnTo>
                <a:lnTo>
                  <a:pt x="739531" y="3857"/>
                </a:lnTo>
                <a:lnTo>
                  <a:pt x="811118" y="1736"/>
                </a:lnTo>
                <a:lnTo>
                  <a:pt x="884491" y="439"/>
                </a:lnTo>
                <a:lnTo>
                  <a:pt x="959435" y="0"/>
                </a:lnTo>
                <a:lnTo>
                  <a:pt x="1034381" y="439"/>
                </a:lnTo>
                <a:lnTo>
                  <a:pt x="1107755" y="1736"/>
                </a:lnTo>
                <a:lnTo>
                  <a:pt x="1179344" y="3857"/>
                </a:lnTo>
                <a:lnTo>
                  <a:pt x="1248934" y="6771"/>
                </a:lnTo>
                <a:lnTo>
                  <a:pt x="1316310" y="10445"/>
                </a:lnTo>
                <a:lnTo>
                  <a:pt x="1381260" y="14845"/>
                </a:lnTo>
                <a:lnTo>
                  <a:pt x="1443569" y="19941"/>
                </a:lnTo>
                <a:lnTo>
                  <a:pt x="1503023" y="25698"/>
                </a:lnTo>
                <a:lnTo>
                  <a:pt x="1559410" y="32086"/>
                </a:lnTo>
                <a:lnTo>
                  <a:pt x="1612514" y="39070"/>
                </a:lnTo>
                <a:lnTo>
                  <a:pt x="1662122" y="46619"/>
                </a:lnTo>
                <a:lnTo>
                  <a:pt x="1708020" y="54699"/>
                </a:lnTo>
                <a:lnTo>
                  <a:pt x="1749994" y="63280"/>
                </a:lnTo>
                <a:lnTo>
                  <a:pt x="1787832" y="72327"/>
                </a:lnTo>
                <a:lnTo>
                  <a:pt x="1850239" y="91692"/>
                </a:lnTo>
                <a:lnTo>
                  <a:pt x="1893530" y="112535"/>
                </a:lnTo>
                <a:lnTo>
                  <a:pt x="1918884" y="146001"/>
                </a:lnTo>
              </a:path>
            </a:pathLst>
          </a:custGeom>
          <a:ln w="9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0375" y="7851217"/>
            <a:ext cx="115316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Times New Roman"/>
                <a:cs typeface="Times New Roman"/>
              </a:rPr>
              <a:t>PROJECT(NAME)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81285" y="8924964"/>
            <a:ext cx="1170940" cy="408940"/>
            <a:chOff x="2781285" y="8924964"/>
            <a:chExt cx="1170940" cy="408940"/>
          </a:xfrm>
        </p:grpSpPr>
        <p:sp>
          <p:nvSpPr>
            <p:cNvPr id="11" name="object 11"/>
            <p:cNvSpPr/>
            <p:nvPr/>
          </p:nvSpPr>
          <p:spPr>
            <a:xfrm>
              <a:off x="2791005" y="8934684"/>
              <a:ext cx="1151890" cy="389890"/>
            </a:xfrm>
            <a:custGeom>
              <a:avLst/>
              <a:gdLst/>
              <a:ahLst/>
              <a:cxnLst/>
              <a:rect l="l" t="t" r="r" b="b"/>
              <a:pathLst>
                <a:path w="1151889" h="389890">
                  <a:moveTo>
                    <a:pt x="0" y="389345"/>
                  </a:moveTo>
                  <a:lnTo>
                    <a:pt x="1151338" y="389345"/>
                  </a:lnTo>
                  <a:lnTo>
                    <a:pt x="1151338" y="0"/>
                  </a:lnTo>
                  <a:lnTo>
                    <a:pt x="0" y="0"/>
                  </a:lnTo>
                  <a:lnTo>
                    <a:pt x="0" y="389345"/>
                  </a:lnTo>
                  <a:close/>
                </a:path>
              </a:pathLst>
            </a:custGeom>
            <a:ln w="1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1005" y="9129357"/>
              <a:ext cx="1151890" cy="0"/>
            </a:xfrm>
            <a:custGeom>
              <a:avLst/>
              <a:gdLst/>
              <a:ahLst/>
              <a:cxnLst/>
              <a:rect l="l" t="t" r="r" b="b"/>
              <a:pathLst>
                <a:path w="1151889">
                  <a:moveTo>
                    <a:pt x="0" y="0"/>
                  </a:moveTo>
                  <a:lnTo>
                    <a:pt x="1151338" y="0"/>
                  </a:lnTo>
                </a:path>
              </a:pathLst>
            </a:custGeom>
            <a:ln w="9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00725" y="8681718"/>
            <a:ext cx="1132205" cy="6356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254"/>
              </a:spcBef>
            </a:pPr>
            <a:r>
              <a:rPr sz="1350" spc="-20" dirty="0">
                <a:latin typeface="Times New Roman"/>
                <a:cs typeface="Times New Roman"/>
              </a:rPr>
              <a:t>NAME</a:t>
            </a:r>
            <a:endParaRPr sz="1350">
              <a:latin typeface="Times New Roman"/>
              <a:cs typeface="Times New Roman"/>
            </a:endParaRPr>
          </a:p>
          <a:p>
            <a:pPr marL="240029" marR="231775" indent="59690">
              <a:lnSpc>
                <a:spcPts val="153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Jane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Doe </a:t>
            </a:r>
            <a:r>
              <a:rPr sz="1150" dirty="0">
                <a:latin typeface="Times New Roman"/>
                <a:cs typeface="Times New Roman"/>
              </a:rPr>
              <a:t>John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Smith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109666" y="6783564"/>
          <a:ext cx="2496185" cy="38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Jane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Doe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0005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John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Smith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173857" y="6556603"/>
            <a:ext cx="46735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0" dirty="0">
                <a:latin typeface="Times New Roman"/>
                <a:cs typeface="Times New Roman"/>
              </a:rPr>
              <a:t>EMP#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03897" y="6556603"/>
            <a:ext cx="5340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0" dirty="0">
                <a:latin typeface="Times New Roman"/>
                <a:cs typeface="Times New Roman"/>
              </a:rPr>
              <a:t>NAME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3011" y="6556603"/>
            <a:ext cx="514984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0" dirty="0">
                <a:latin typeface="Times New Roman"/>
                <a:cs typeface="Times New Roman"/>
              </a:rPr>
              <a:t>ADDR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07011" y="5674287"/>
            <a:ext cx="1918970" cy="292100"/>
          </a:xfrm>
          <a:custGeom>
            <a:avLst/>
            <a:gdLst/>
            <a:ahLst/>
            <a:cxnLst/>
            <a:rect l="l" t="t" r="r" b="b"/>
            <a:pathLst>
              <a:path w="1918970" h="292100">
                <a:moveTo>
                  <a:pt x="1918884" y="146014"/>
                </a:moveTo>
                <a:lnTo>
                  <a:pt x="1893530" y="179475"/>
                </a:lnTo>
                <a:lnTo>
                  <a:pt x="1850239" y="200317"/>
                </a:lnTo>
                <a:lnTo>
                  <a:pt x="1787832" y="219682"/>
                </a:lnTo>
                <a:lnTo>
                  <a:pt x="1749994" y="228729"/>
                </a:lnTo>
                <a:lnTo>
                  <a:pt x="1708020" y="237310"/>
                </a:lnTo>
                <a:lnTo>
                  <a:pt x="1662122" y="245391"/>
                </a:lnTo>
                <a:lnTo>
                  <a:pt x="1612514" y="252940"/>
                </a:lnTo>
                <a:lnTo>
                  <a:pt x="1559410" y="259925"/>
                </a:lnTo>
                <a:lnTo>
                  <a:pt x="1503023" y="266313"/>
                </a:lnTo>
                <a:lnTo>
                  <a:pt x="1443569" y="272071"/>
                </a:lnTo>
                <a:lnTo>
                  <a:pt x="1381260" y="277167"/>
                </a:lnTo>
                <a:lnTo>
                  <a:pt x="1316310" y="281568"/>
                </a:lnTo>
                <a:lnTo>
                  <a:pt x="1248934" y="285242"/>
                </a:lnTo>
                <a:lnTo>
                  <a:pt x="1179344" y="288157"/>
                </a:lnTo>
                <a:lnTo>
                  <a:pt x="1107755" y="290279"/>
                </a:lnTo>
                <a:lnTo>
                  <a:pt x="1034381" y="291576"/>
                </a:lnTo>
                <a:lnTo>
                  <a:pt x="959435" y="292015"/>
                </a:lnTo>
                <a:lnTo>
                  <a:pt x="884491" y="291576"/>
                </a:lnTo>
                <a:lnTo>
                  <a:pt x="811118" y="290279"/>
                </a:lnTo>
                <a:lnTo>
                  <a:pt x="739531" y="288157"/>
                </a:lnTo>
                <a:lnTo>
                  <a:pt x="669943" y="285242"/>
                </a:lnTo>
                <a:lnTo>
                  <a:pt x="602567" y="281568"/>
                </a:lnTo>
                <a:lnTo>
                  <a:pt x="537619" y="277167"/>
                </a:lnTo>
                <a:lnTo>
                  <a:pt x="475310" y="272071"/>
                </a:lnTo>
                <a:lnTo>
                  <a:pt x="415857" y="266313"/>
                </a:lnTo>
                <a:lnTo>
                  <a:pt x="359471" y="259925"/>
                </a:lnTo>
                <a:lnTo>
                  <a:pt x="306368" y="252940"/>
                </a:lnTo>
                <a:lnTo>
                  <a:pt x="256760" y="245391"/>
                </a:lnTo>
                <a:lnTo>
                  <a:pt x="210862" y="237310"/>
                </a:lnTo>
                <a:lnTo>
                  <a:pt x="168888" y="228729"/>
                </a:lnTo>
                <a:lnTo>
                  <a:pt x="131051" y="219682"/>
                </a:lnTo>
                <a:lnTo>
                  <a:pt x="68644" y="200317"/>
                </a:lnTo>
                <a:lnTo>
                  <a:pt x="25353" y="179475"/>
                </a:lnTo>
                <a:lnTo>
                  <a:pt x="0" y="146014"/>
                </a:lnTo>
                <a:lnTo>
                  <a:pt x="2888" y="134608"/>
                </a:lnTo>
                <a:lnTo>
                  <a:pt x="44502" y="101957"/>
                </a:lnTo>
                <a:lnTo>
                  <a:pt x="97565" y="81819"/>
                </a:lnTo>
                <a:lnTo>
                  <a:pt x="168888" y="63288"/>
                </a:lnTo>
                <a:lnTo>
                  <a:pt x="210862" y="54707"/>
                </a:lnTo>
                <a:lnTo>
                  <a:pt x="256760" y="46625"/>
                </a:lnTo>
                <a:lnTo>
                  <a:pt x="306368" y="39076"/>
                </a:lnTo>
                <a:lnTo>
                  <a:pt x="359471" y="32091"/>
                </a:lnTo>
                <a:lnTo>
                  <a:pt x="415857" y="25703"/>
                </a:lnTo>
                <a:lnTo>
                  <a:pt x="475310" y="19944"/>
                </a:lnTo>
                <a:lnTo>
                  <a:pt x="537619" y="14848"/>
                </a:lnTo>
                <a:lnTo>
                  <a:pt x="602567" y="10447"/>
                </a:lnTo>
                <a:lnTo>
                  <a:pt x="669943" y="6772"/>
                </a:lnTo>
                <a:lnTo>
                  <a:pt x="739531" y="3858"/>
                </a:lnTo>
                <a:lnTo>
                  <a:pt x="811118" y="1736"/>
                </a:lnTo>
                <a:lnTo>
                  <a:pt x="884491" y="439"/>
                </a:lnTo>
                <a:lnTo>
                  <a:pt x="959435" y="0"/>
                </a:lnTo>
                <a:lnTo>
                  <a:pt x="1034381" y="439"/>
                </a:lnTo>
                <a:lnTo>
                  <a:pt x="1107755" y="1736"/>
                </a:lnTo>
                <a:lnTo>
                  <a:pt x="1179344" y="3858"/>
                </a:lnTo>
                <a:lnTo>
                  <a:pt x="1248934" y="6772"/>
                </a:lnTo>
                <a:lnTo>
                  <a:pt x="1316310" y="10447"/>
                </a:lnTo>
                <a:lnTo>
                  <a:pt x="1381260" y="14848"/>
                </a:lnTo>
                <a:lnTo>
                  <a:pt x="1443569" y="19944"/>
                </a:lnTo>
                <a:lnTo>
                  <a:pt x="1503023" y="25703"/>
                </a:lnTo>
                <a:lnTo>
                  <a:pt x="1559410" y="32091"/>
                </a:lnTo>
                <a:lnTo>
                  <a:pt x="1612514" y="39076"/>
                </a:lnTo>
                <a:lnTo>
                  <a:pt x="1662122" y="46625"/>
                </a:lnTo>
                <a:lnTo>
                  <a:pt x="1708020" y="54707"/>
                </a:lnTo>
                <a:lnTo>
                  <a:pt x="1749994" y="63288"/>
                </a:lnTo>
                <a:lnTo>
                  <a:pt x="1787832" y="72337"/>
                </a:lnTo>
                <a:lnTo>
                  <a:pt x="1850239" y="91703"/>
                </a:lnTo>
                <a:lnTo>
                  <a:pt x="1893530" y="112547"/>
                </a:lnTo>
                <a:lnTo>
                  <a:pt x="1918884" y="146014"/>
                </a:lnTo>
              </a:path>
            </a:pathLst>
          </a:custGeom>
          <a:ln w="9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43985" y="5709748"/>
            <a:ext cx="164592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Times New Roman"/>
                <a:cs typeface="Times New Roman"/>
              </a:rPr>
              <a:t>SELECT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(ADDR=Orlando)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73857" y="3247062"/>
            <a:ext cx="46735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0" dirty="0">
                <a:latin typeface="Times New Roman"/>
                <a:cs typeface="Times New Roman"/>
              </a:rPr>
              <a:t>EMP#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3897" y="3247062"/>
            <a:ext cx="5340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0" dirty="0">
                <a:latin typeface="Times New Roman"/>
                <a:cs typeface="Times New Roman"/>
              </a:rPr>
              <a:t>NAME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73011" y="3247062"/>
            <a:ext cx="514984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0" dirty="0">
                <a:latin typeface="Times New Roman"/>
                <a:cs typeface="Times New Roman"/>
              </a:rPr>
              <a:t>ADDR</a:t>
            </a:r>
            <a:endParaRPr sz="135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109702" y="3474159"/>
          <a:ext cx="2496185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Jane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Doe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0005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John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Smith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3222760" y="5089910"/>
            <a:ext cx="288290" cy="1460500"/>
          </a:xfrm>
          <a:custGeom>
            <a:avLst/>
            <a:gdLst/>
            <a:ahLst/>
            <a:cxnLst/>
            <a:rect l="l" t="t" r="r" b="b"/>
            <a:pathLst>
              <a:path w="288289" h="1460500">
                <a:moveTo>
                  <a:pt x="47962" y="0"/>
                </a:moveTo>
                <a:lnTo>
                  <a:pt x="47962" y="438004"/>
                </a:lnTo>
                <a:lnTo>
                  <a:pt x="47962" y="389345"/>
                </a:lnTo>
              </a:path>
              <a:path w="288289" h="1460500">
                <a:moveTo>
                  <a:pt x="239852" y="0"/>
                </a:moveTo>
                <a:lnTo>
                  <a:pt x="239852" y="438004"/>
                </a:lnTo>
                <a:lnTo>
                  <a:pt x="287828" y="438004"/>
                </a:lnTo>
                <a:lnTo>
                  <a:pt x="143914" y="535347"/>
                </a:lnTo>
                <a:lnTo>
                  <a:pt x="0" y="438004"/>
                </a:lnTo>
                <a:lnTo>
                  <a:pt x="47962" y="438004"/>
                </a:lnTo>
              </a:path>
              <a:path w="288289" h="1460500">
                <a:moveTo>
                  <a:pt x="47962" y="0"/>
                </a:moveTo>
                <a:lnTo>
                  <a:pt x="239852" y="0"/>
                </a:lnTo>
              </a:path>
              <a:path w="288289" h="1460500">
                <a:moveTo>
                  <a:pt x="47962" y="924693"/>
                </a:moveTo>
                <a:lnTo>
                  <a:pt x="239852" y="924693"/>
                </a:lnTo>
                <a:lnTo>
                  <a:pt x="239852" y="1362710"/>
                </a:lnTo>
                <a:lnTo>
                  <a:pt x="287828" y="1362710"/>
                </a:lnTo>
                <a:lnTo>
                  <a:pt x="143914" y="1460040"/>
                </a:lnTo>
                <a:lnTo>
                  <a:pt x="0" y="1362710"/>
                </a:lnTo>
                <a:lnTo>
                  <a:pt x="47962" y="1362710"/>
                </a:lnTo>
                <a:lnTo>
                  <a:pt x="47962" y="924693"/>
                </a:lnTo>
              </a:path>
            </a:pathLst>
          </a:custGeom>
          <a:ln w="19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2760" y="7231299"/>
            <a:ext cx="288290" cy="1460500"/>
          </a:xfrm>
          <a:custGeom>
            <a:avLst/>
            <a:gdLst/>
            <a:ahLst/>
            <a:cxnLst/>
            <a:rect l="l" t="t" r="r" b="b"/>
            <a:pathLst>
              <a:path w="288289" h="1460500">
                <a:moveTo>
                  <a:pt x="47962" y="0"/>
                </a:moveTo>
                <a:lnTo>
                  <a:pt x="239852" y="0"/>
                </a:lnTo>
                <a:lnTo>
                  <a:pt x="239852" y="438017"/>
                </a:lnTo>
                <a:lnTo>
                  <a:pt x="287828" y="438017"/>
                </a:lnTo>
                <a:lnTo>
                  <a:pt x="143914" y="535360"/>
                </a:lnTo>
                <a:lnTo>
                  <a:pt x="0" y="438017"/>
                </a:lnTo>
                <a:lnTo>
                  <a:pt x="47962" y="438017"/>
                </a:lnTo>
                <a:lnTo>
                  <a:pt x="47962" y="0"/>
                </a:lnTo>
              </a:path>
              <a:path w="288289" h="1460500">
                <a:moveTo>
                  <a:pt x="47962" y="924693"/>
                </a:moveTo>
                <a:lnTo>
                  <a:pt x="239852" y="924693"/>
                </a:lnTo>
                <a:lnTo>
                  <a:pt x="239852" y="1362710"/>
                </a:lnTo>
                <a:lnTo>
                  <a:pt x="287828" y="1362710"/>
                </a:lnTo>
                <a:lnTo>
                  <a:pt x="143914" y="1460053"/>
                </a:lnTo>
                <a:lnTo>
                  <a:pt x="0" y="1362710"/>
                </a:lnTo>
                <a:lnTo>
                  <a:pt x="47962" y="1362710"/>
                </a:lnTo>
                <a:lnTo>
                  <a:pt x="47962" y="924693"/>
                </a:lnTo>
              </a:path>
            </a:pathLst>
          </a:custGeom>
          <a:ln w="19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9754" y="5430584"/>
            <a:ext cx="96520" cy="2920365"/>
          </a:xfrm>
          <a:custGeom>
            <a:avLst/>
            <a:gdLst/>
            <a:ahLst/>
            <a:cxnLst/>
            <a:rect l="l" t="t" r="r" b="b"/>
            <a:pathLst>
              <a:path w="96520" h="2920365">
                <a:moveTo>
                  <a:pt x="0" y="0"/>
                </a:moveTo>
                <a:lnTo>
                  <a:pt x="47975" y="48671"/>
                </a:lnTo>
                <a:lnTo>
                  <a:pt x="47975" y="1508711"/>
                </a:lnTo>
                <a:lnTo>
                  <a:pt x="95951" y="1557383"/>
                </a:lnTo>
                <a:lnTo>
                  <a:pt x="47975" y="1606042"/>
                </a:lnTo>
                <a:lnTo>
                  <a:pt x="47975" y="2871422"/>
                </a:lnTo>
                <a:lnTo>
                  <a:pt x="0" y="2920081"/>
                </a:lnTo>
              </a:path>
            </a:pathLst>
          </a:custGeom>
          <a:ln w="19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24990" y="6877823"/>
            <a:ext cx="53784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20" dirty="0">
                <a:latin typeface="Times New Roman"/>
                <a:cs typeface="Times New Roman"/>
              </a:rPr>
              <a:t>SCAN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7D7A5-B654-E3EE-8C8F-4D3CD792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72C7AE-C217-99C3-3046-143634E3B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7872" y="641350"/>
            <a:ext cx="37325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Grace</a:t>
            </a:r>
            <a:r>
              <a:rPr sz="4400" i="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Algorithm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F409BE4-ADC6-A343-517A-76D01AB1BDF4}"/>
              </a:ext>
            </a:extLst>
          </p:cNvPr>
          <p:cNvSpPr txBox="1"/>
          <p:nvPr/>
        </p:nvSpPr>
        <p:spPr>
          <a:xfrm>
            <a:off x="847407" y="1600200"/>
            <a:ext cx="6077585" cy="64298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3700" marR="89535" indent="-343535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393700" algn="l"/>
                <a:tab pos="2167890" algn="l"/>
                <a:tab pos="3891279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Hash</a:t>
            </a:r>
            <a:r>
              <a:rPr sz="2600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evenly </a:t>
            </a:r>
            <a:r>
              <a:rPr sz="2600" dirty="0">
                <a:latin typeface="Calibri"/>
                <a:cs typeface="Calibri"/>
              </a:rPr>
              <a:t>assigned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among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PNs.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hashes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sends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tuple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target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result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(i.e.,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remainder)</a:t>
            </a:r>
            <a:endParaRPr sz="2600" dirty="0">
              <a:latin typeface="Calibri"/>
              <a:cs typeface="Calibri"/>
            </a:endParaRPr>
          </a:p>
          <a:p>
            <a:pPr marL="393700" marR="30480" indent="-343535">
              <a:lnSpc>
                <a:spcPct val="90000"/>
              </a:lnSpc>
              <a:spcBef>
                <a:spcPts val="1825"/>
              </a:spcBef>
              <a:buFont typeface="Arial MT"/>
              <a:buChar char="•"/>
              <a:tabLst>
                <a:tab pos="393700" algn="l"/>
                <a:tab pos="3370579" algn="l"/>
                <a:tab pos="3451225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Bucket</a:t>
            </a:r>
            <a:r>
              <a:rPr sz="2600" spc="-1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Tuning</a:t>
            </a:r>
            <a:r>
              <a:rPr sz="2600" spc="-1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small </a:t>
            </a:r>
            <a:r>
              <a:rPr sz="2600" spc="-10" dirty="0">
                <a:latin typeface="Calibri"/>
                <a:cs typeface="Calibri"/>
              </a:rPr>
              <a:t>buckets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logically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(disk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not </a:t>
            </a:r>
            <a:r>
              <a:rPr sz="2600" dirty="0">
                <a:latin typeface="Calibri"/>
                <a:cs typeface="Calibri"/>
              </a:rPr>
              <a:t>required)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larger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better </a:t>
            </a:r>
            <a:r>
              <a:rPr sz="2600" dirty="0">
                <a:latin typeface="Calibri"/>
                <a:cs typeface="Calibri"/>
              </a:rPr>
              <a:t>fit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memory</a:t>
            </a:r>
            <a:r>
              <a:rPr sz="2550" spc="-15" baseline="26143" dirty="0">
                <a:latin typeface="Calibri"/>
                <a:cs typeface="Calibri"/>
              </a:rPr>
              <a:t>+</a:t>
            </a:r>
            <a:r>
              <a:rPr sz="2600" spc="-10" dirty="0">
                <a:latin typeface="Calibri"/>
                <a:cs typeface="Calibri"/>
              </a:rPr>
              <a:t>.</a:t>
            </a:r>
            <a:r>
              <a:rPr sz="2600" dirty="0">
                <a:latin typeface="Calibri"/>
                <a:cs typeface="Calibri"/>
              </a:rPr>
              <a:t>	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two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codes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(i.e.,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remainders).</a:t>
            </a:r>
            <a:endParaRPr sz="2600" dirty="0">
              <a:latin typeface="Calibri"/>
              <a:cs typeface="Calibri"/>
            </a:endParaRPr>
          </a:p>
          <a:p>
            <a:pPr marL="393700" marR="391795" indent="-343535">
              <a:lnSpc>
                <a:spcPts val="2810"/>
              </a:lnSpc>
              <a:spcBef>
                <a:spcPts val="1864"/>
              </a:spcBef>
              <a:buFont typeface="Arial MT"/>
              <a:buChar char="•"/>
              <a:tabLst>
                <a:tab pos="393700" algn="l"/>
                <a:tab pos="2029460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Join</a:t>
            </a:r>
            <a:r>
              <a:rPr sz="2600" spc="-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parallel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joins.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3E232-CBE0-47AE-6F4A-E4F9136A20E0}"/>
              </a:ext>
            </a:extLst>
          </p:cNvPr>
          <p:cNvSpPr/>
          <p:nvPr/>
        </p:nvSpPr>
        <p:spPr>
          <a:xfrm>
            <a:off x="914400" y="1371600"/>
            <a:ext cx="6324600" cy="525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en-US" sz="2800" dirty="0">
                <a:solidFill>
                  <a:schemeClr val="tx1"/>
                </a:solidFill>
              </a:rPr>
              <a:t>To perform each of the bucket joins, a PN scans the two operand buckets once (as in Block Nested Loop Join).  The join cost is therefore the cost of scanning all the local buckets: </a:t>
            </a:r>
          </a:p>
          <a:p>
            <a:pPr algn="just">
              <a:lnSpc>
                <a:spcPts val="3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tx1"/>
                </a:solidFill>
              </a:rPr>
              <a:t>Cost(Join) = (1000 + 500) / 4 = 350 IOs.  </a:t>
            </a:r>
          </a:p>
          <a:p>
            <a:pPr algn="just">
              <a:lnSpc>
                <a:spcPts val="3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US" sz="2800" dirty="0">
                <a:solidFill>
                  <a:schemeClr val="tx1"/>
                </a:solidFill>
              </a:rPr>
              <a:t>We do not include the write cost of the Join Phase in comparing the various join techniques because they all have the same amount of join results to write to disks.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00E78-2559-C01E-D66D-40416A7BAC23}"/>
              </a:ext>
            </a:extLst>
          </p:cNvPr>
          <p:cNvSpPr/>
          <p:nvPr/>
        </p:nvSpPr>
        <p:spPr>
          <a:xfrm>
            <a:off x="869328" y="7772400"/>
            <a:ext cx="63246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tx1"/>
                </a:solidFill>
              </a:rPr>
              <a:t>Total Cost = 700 + 0 + 350 = 1050 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32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1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u="sng" spc="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ect</a:t>
            </a:r>
            <a:r>
              <a:rPr u="sng" spc="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u="sng" spc="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Imbalanced</a:t>
            </a:r>
            <a:r>
              <a:rPr u="sng" spc="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Workloads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/>
          </a:p>
        </p:txBody>
      </p:sp>
      <p:grpSp>
        <p:nvGrpSpPr>
          <p:cNvPr id="5" name="object 5"/>
          <p:cNvGrpSpPr/>
          <p:nvPr/>
        </p:nvGrpSpPr>
        <p:grpSpPr>
          <a:xfrm>
            <a:off x="2410371" y="2040902"/>
            <a:ext cx="3447415" cy="2605405"/>
            <a:chOff x="2410371" y="2040902"/>
            <a:chExt cx="3447415" cy="2605405"/>
          </a:xfrm>
        </p:grpSpPr>
        <p:sp>
          <p:nvSpPr>
            <p:cNvPr id="6" name="object 6"/>
            <p:cNvSpPr/>
            <p:nvPr/>
          </p:nvSpPr>
          <p:spPr>
            <a:xfrm>
              <a:off x="2413546" y="2044077"/>
              <a:ext cx="0" cy="2599055"/>
            </a:xfrm>
            <a:custGeom>
              <a:avLst/>
              <a:gdLst/>
              <a:ahLst/>
              <a:cxnLst/>
              <a:rect l="l" t="t" r="r" b="b"/>
              <a:pathLst>
                <a:path h="2599054">
                  <a:moveTo>
                    <a:pt x="0" y="25986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3546" y="2044077"/>
              <a:ext cx="3441065" cy="2599055"/>
            </a:xfrm>
            <a:custGeom>
              <a:avLst/>
              <a:gdLst/>
              <a:ahLst/>
              <a:cxnLst/>
              <a:rect l="l" t="t" r="r" b="b"/>
              <a:pathLst>
                <a:path w="3441065" h="2599054">
                  <a:moveTo>
                    <a:pt x="0" y="2129535"/>
                  </a:moveTo>
                  <a:lnTo>
                    <a:pt x="35788" y="2129535"/>
                  </a:lnTo>
                </a:path>
                <a:path w="3441065" h="2599054">
                  <a:moveTo>
                    <a:pt x="3440595" y="2129535"/>
                  </a:moveTo>
                  <a:lnTo>
                    <a:pt x="3404819" y="2129535"/>
                  </a:lnTo>
                </a:path>
                <a:path w="3441065" h="2599054">
                  <a:moveTo>
                    <a:pt x="0" y="1816036"/>
                  </a:moveTo>
                  <a:lnTo>
                    <a:pt x="35788" y="1816036"/>
                  </a:lnTo>
                </a:path>
                <a:path w="3441065" h="2599054">
                  <a:moveTo>
                    <a:pt x="3440595" y="1816036"/>
                  </a:moveTo>
                  <a:lnTo>
                    <a:pt x="3404819" y="1816036"/>
                  </a:lnTo>
                </a:path>
                <a:path w="3441065" h="2599054">
                  <a:moveTo>
                    <a:pt x="0" y="1503679"/>
                  </a:moveTo>
                  <a:lnTo>
                    <a:pt x="35788" y="1503679"/>
                  </a:lnTo>
                </a:path>
                <a:path w="3441065" h="2599054">
                  <a:moveTo>
                    <a:pt x="3440595" y="1503679"/>
                  </a:moveTo>
                  <a:lnTo>
                    <a:pt x="3404819" y="1503679"/>
                  </a:lnTo>
                </a:path>
                <a:path w="3441065" h="2599054">
                  <a:moveTo>
                    <a:pt x="0" y="1190180"/>
                  </a:moveTo>
                  <a:lnTo>
                    <a:pt x="35788" y="1190180"/>
                  </a:lnTo>
                </a:path>
                <a:path w="3441065" h="2599054">
                  <a:moveTo>
                    <a:pt x="3440595" y="1190180"/>
                  </a:moveTo>
                  <a:lnTo>
                    <a:pt x="3404819" y="1190180"/>
                  </a:lnTo>
                </a:path>
                <a:path w="3441065" h="2599054">
                  <a:moveTo>
                    <a:pt x="0" y="877824"/>
                  </a:moveTo>
                  <a:lnTo>
                    <a:pt x="35788" y="877824"/>
                  </a:lnTo>
                </a:path>
                <a:path w="3441065" h="2599054">
                  <a:moveTo>
                    <a:pt x="3440595" y="877824"/>
                  </a:moveTo>
                  <a:lnTo>
                    <a:pt x="3404819" y="877824"/>
                  </a:lnTo>
                </a:path>
                <a:path w="3441065" h="2599054">
                  <a:moveTo>
                    <a:pt x="0" y="564324"/>
                  </a:moveTo>
                  <a:lnTo>
                    <a:pt x="35788" y="564324"/>
                  </a:lnTo>
                </a:path>
                <a:path w="3441065" h="2599054">
                  <a:moveTo>
                    <a:pt x="3440595" y="564324"/>
                  </a:moveTo>
                  <a:lnTo>
                    <a:pt x="3404819" y="564324"/>
                  </a:lnTo>
                </a:path>
                <a:path w="3441065" h="2599054">
                  <a:moveTo>
                    <a:pt x="0" y="251968"/>
                  </a:moveTo>
                  <a:lnTo>
                    <a:pt x="35788" y="251968"/>
                  </a:lnTo>
                </a:path>
                <a:path w="3441065" h="2599054">
                  <a:moveTo>
                    <a:pt x="3440595" y="251968"/>
                  </a:moveTo>
                  <a:lnTo>
                    <a:pt x="3404819" y="251968"/>
                  </a:lnTo>
                </a:path>
                <a:path w="3441065" h="2599054">
                  <a:moveTo>
                    <a:pt x="0" y="0"/>
                  </a:moveTo>
                  <a:lnTo>
                    <a:pt x="35788" y="0"/>
                  </a:lnTo>
                </a:path>
                <a:path w="3441065" h="2599054">
                  <a:moveTo>
                    <a:pt x="3440595" y="0"/>
                  </a:moveTo>
                  <a:lnTo>
                    <a:pt x="3404819" y="0"/>
                  </a:lnTo>
                </a:path>
                <a:path w="3441065" h="2599054">
                  <a:moveTo>
                    <a:pt x="0" y="2598635"/>
                  </a:moveTo>
                  <a:lnTo>
                    <a:pt x="0" y="2562644"/>
                  </a:lnTo>
                </a:path>
                <a:path w="3441065" h="2599054">
                  <a:moveTo>
                    <a:pt x="0" y="0"/>
                  </a:moveTo>
                  <a:lnTo>
                    <a:pt x="0" y="36004"/>
                  </a:lnTo>
                </a:path>
                <a:path w="3441065" h="2599054">
                  <a:moveTo>
                    <a:pt x="859866" y="2598635"/>
                  </a:moveTo>
                  <a:lnTo>
                    <a:pt x="859866" y="2562644"/>
                  </a:lnTo>
                </a:path>
                <a:path w="3441065" h="2599054">
                  <a:moveTo>
                    <a:pt x="859866" y="0"/>
                  </a:moveTo>
                  <a:lnTo>
                    <a:pt x="859866" y="36004"/>
                  </a:lnTo>
                </a:path>
                <a:path w="3441065" h="2599054">
                  <a:moveTo>
                    <a:pt x="1719732" y="2598635"/>
                  </a:moveTo>
                  <a:lnTo>
                    <a:pt x="1719732" y="2562644"/>
                  </a:lnTo>
                </a:path>
                <a:path w="3441065" h="2599054">
                  <a:moveTo>
                    <a:pt x="1719732" y="0"/>
                  </a:moveTo>
                  <a:lnTo>
                    <a:pt x="1719732" y="36004"/>
                  </a:lnTo>
                </a:path>
                <a:path w="3441065" h="2599054">
                  <a:moveTo>
                    <a:pt x="2580741" y="2598635"/>
                  </a:moveTo>
                  <a:lnTo>
                    <a:pt x="2580741" y="2562644"/>
                  </a:lnTo>
                </a:path>
                <a:path w="3441065" h="2599054">
                  <a:moveTo>
                    <a:pt x="2580741" y="0"/>
                  </a:moveTo>
                  <a:lnTo>
                    <a:pt x="2580741" y="36004"/>
                  </a:lnTo>
                </a:path>
                <a:path w="3441065" h="2599054">
                  <a:moveTo>
                    <a:pt x="3440595" y="2598635"/>
                  </a:moveTo>
                  <a:lnTo>
                    <a:pt x="3440595" y="2562644"/>
                  </a:lnTo>
                </a:path>
                <a:path w="3441065" h="2599054">
                  <a:moveTo>
                    <a:pt x="3440595" y="0"/>
                  </a:moveTo>
                  <a:lnTo>
                    <a:pt x="3440595" y="36004"/>
                  </a:lnTo>
                </a:path>
                <a:path w="3441065" h="2599054">
                  <a:moveTo>
                    <a:pt x="0" y="2598635"/>
                  </a:moveTo>
                  <a:lnTo>
                    <a:pt x="3440595" y="2598635"/>
                  </a:lnTo>
                  <a:lnTo>
                    <a:pt x="3440595" y="0"/>
                  </a:lnTo>
                  <a:lnTo>
                    <a:pt x="0" y="0"/>
                  </a:lnTo>
                  <a:lnTo>
                    <a:pt x="0" y="2598635"/>
                  </a:lnTo>
                </a:path>
                <a:path w="3441065" h="2599054">
                  <a:moveTo>
                    <a:pt x="0" y="2598635"/>
                  </a:moveTo>
                  <a:lnTo>
                    <a:pt x="3440595" y="2598635"/>
                  </a:lnTo>
                  <a:lnTo>
                    <a:pt x="3440595" y="0"/>
                  </a:lnTo>
                  <a:lnTo>
                    <a:pt x="0" y="0"/>
                  </a:lnTo>
                  <a:lnTo>
                    <a:pt x="0" y="2598635"/>
                  </a:lnTo>
                </a:path>
              </a:pathLst>
            </a:custGeom>
            <a:ln w="57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06962" y="3166978"/>
            <a:ext cx="171450" cy="1062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512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6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650" spc="-25" dirty="0">
                <a:latin typeface="Courier New"/>
                <a:cs typeface="Courier New"/>
              </a:rPr>
              <a:t>128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6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650" spc="-25" dirty="0">
                <a:latin typeface="Courier New"/>
                <a:cs typeface="Courier New"/>
              </a:rPr>
              <a:t>32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6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650" spc="-50" dirty="0">
                <a:latin typeface="Courier New"/>
                <a:cs typeface="Courier New"/>
              </a:rPr>
              <a:t>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8490" y="2854632"/>
            <a:ext cx="21971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2048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8490" y="2541124"/>
            <a:ext cx="21971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8192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1547" y="1976809"/>
            <a:ext cx="316865" cy="37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0" dirty="0">
                <a:latin typeface="Courier New"/>
                <a:cs typeface="Courier New"/>
              </a:rPr>
              <a:t>100000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650">
              <a:latin typeface="Courier New"/>
              <a:cs typeface="Courier New"/>
            </a:endParaRPr>
          </a:p>
          <a:p>
            <a:pPr marL="60960">
              <a:lnSpc>
                <a:spcPct val="100000"/>
              </a:lnSpc>
            </a:pPr>
            <a:r>
              <a:rPr sz="650" spc="-10" dirty="0">
                <a:latin typeface="Courier New"/>
                <a:cs typeface="Courier New"/>
              </a:rPr>
              <a:t>32768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6615" y="4656724"/>
            <a:ext cx="742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50" dirty="0">
                <a:latin typeface="Courier New"/>
                <a:cs typeface="Courier New"/>
              </a:rPr>
              <a:t>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3769" y="4656724"/>
            <a:ext cx="21971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2048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2450" y="4656724"/>
            <a:ext cx="462280" cy="204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4096</a:t>
            </a:r>
            <a:endParaRPr sz="650">
              <a:latin typeface="Courier New"/>
              <a:cs typeface="Courier New"/>
            </a:endParaRPr>
          </a:p>
          <a:p>
            <a:pPr algn="ctr">
              <a:lnSpc>
                <a:spcPts val="710"/>
              </a:lnSpc>
            </a:pPr>
            <a:r>
              <a:rPr sz="650" dirty="0">
                <a:latin typeface="Courier New"/>
                <a:cs typeface="Courier New"/>
              </a:rPr>
              <a:t>Bucket</a:t>
            </a:r>
            <a:r>
              <a:rPr sz="650" spc="-60" dirty="0">
                <a:latin typeface="Courier New"/>
                <a:cs typeface="Courier New"/>
              </a:rPr>
              <a:t> </a:t>
            </a:r>
            <a:r>
              <a:rPr sz="650" spc="-35" dirty="0">
                <a:latin typeface="Courier New"/>
                <a:cs typeface="Courier New"/>
              </a:rPr>
              <a:t>ID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4643" y="4656724"/>
            <a:ext cx="21971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6144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4503" y="4656724"/>
            <a:ext cx="21971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8192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9224" y="2769644"/>
            <a:ext cx="117475" cy="114744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00" dirty="0">
                <a:latin typeface="Courier New"/>
                <a:cs typeface="Courier New"/>
              </a:rPr>
              <a:t>Size</a:t>
            </a:r>
            <a:r>
              <a:rPr sz="600" spc="9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of</a:t>
            </a:r>
            <a:r>
              <a:rPr sz="600" spc="9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bucket</a:t>
            </a:r>
            <a:r>
              <a:rPr sz="600" spc="9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(tuples)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1986" y="2541124"/>
            <a:ext cx="31686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0" dirty="0">
                <a:latin typeface="Courier New"/>
                <a:cs typeface="Courier New"/>
              </a:rPr>
              <a:t>Zb=1</a:t>
            </a:r>
            <a:endParaRPr sz="650">
              <a:latin typeface="Courier New"/>
              <a:cs typeface="Courier New"/>
            </a:endParaRPr>
          </a:p>
          <a:p>
            <a:pPr marL="12700" marR="5080">
              <a:lnSpc>
                <a:spcPct val="158200"/>
              </a:lnSpc>
            </a:pPr>
            <a:r>
              <a:rPr sz="650" spc="-20" dirty="0">
                <a:latin typeface="Courier New"/>
                <a:cs typeface="Courier New"/>
              </a:rPr>
              <a:t>Zb=0.5 Zb=0</a:t>
            </a:r>
            <a:endParaRPr sz="650">
              <a:latin typeface="Courier New"/>
              <a:cs typeface="Courier Ne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12098" y="2042629"/>
            <a:ext cx="3443604" cy="2016760"/>
            <a:chOff x="2412098" y="2042629"/>
            <a:chExt cx="3443604" cy="2016760"/>
          </a:xfrm>
        </p:grpSpPr>
        <p:sp>
          <p:nvSpPr>
            <p:cNvPr id="20" name="object 20"/>
            <p:cNvSpPr/>
            <p:nvPr/>
          </p:nvSpPr>
          <p:spPr>
            <a:xfrm>
              <a:off x="2413546" y="2608402"/>
              <a:ext cx="3441065" cy="939800"/>
            </a:xfrm>
            <a:custGeom>
              <a:avLst/>
              <a:gdLst/>
              <a:ahLst/>
              <a:cxnLst/>
              <a:rect l="l" t="t" r="r" b="b"/>
              <a:pathLst>
                <a:path w="3441065" h="939800">
                  <a:moveTo>
                    <a:pt x="1259204" y="0"/>
                  </a:moveTo>
                  <a:lnTo>
                    <a:pt x="125806" y="624687"/>
                  </a:lnTo>
                </a:path>
                <a:path w="3441065" h="939800">
                  <a:moveTo>
                    <a:pt x="159283" y="635139"/>
                  </a:moveTo>
                  <a:lnTo>
                    <a:pt x="125806" y="624687"/>
                  </a:lnTo>
                  <a:lnTo>
                    <a:pt x="135039" y="591019"/>
                  </a:lnTo>
                </a:path>
                <a:path w="3441065" h="939800">
                  <a:moveTo>
                    <a:pt x="1259204" y="156743"/>
                  </a:moveTo>
                  <a:lnTo>
                    <a:pt x="377418" y="806983"/>
                  </a:lnTo>
                </a:path>
                <a:path w="3441065" h="939800">
                  <a:moveTo>
                    <a:pt x="412051" y="812800"/>
                  </a:moveTo>
                  <a:lnTo>
                    <a:pt x="377418" y="806983"/>
                  </a:lnTo>
                  <a:lnTo>
                    <a:pt x="382041" y="772160"/>
                  </a:lnTo>
                </a:path>
                <a:path w="3441065" h="939800">
                  <a:moveTo>
                    <a:pt x="1259204" y="313499"/>
                  </a:moveTo>
                  <a:lnTo>
                    <a:pt x="503224" y="918464"/>
                  </a:lnTo>
                </a:path>
                <a:path w="3441065" h="939800">
                  <a:moveTo>
                    <a:pt x="537844" y="923099"/>
                  </a:moveTo>
                  <a:lnTo>
                    <a:pt x="503224" y="918464"/>
                  </a:lnTo>
                  <a:lnTo>
                    <a:pt x="506691" y="883627"/>
                  </a:lnTo>
                </a:path>
                <a:path w="3441065" h="939800">
                  <a:moveTo>
                    <a:pt x="0" y="939355"/>
                  </a:moveTo>
                  <a:lnTo>
                    <a:pt x="3440595" y="939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3546" y="2685034"/>
              <a:ext cx="3441065" cy="1017269"/>
            </a:xfrm>
            <a:custGeom>
              <a:avLst/>
              <a:gdLst/>
              <a:ahLst/>
              <a:cxnLst/>
              <a:rect l="l" t="t" r="r" b="b"/>
              <a:pathLst>
                <a:path w="3441065" h="1017270">
                  <a:moveTo>
                    <a:pt x="0" y="0"/>
                  </a:moveTo>
                  <a:lnTo>
                    <a:pt x="21932" y="447040"/>
                  </a:lnTo>
                  <a:lnTo>
                    <a:pt x="42710" y="523671"/>
                  </a:lnTo>
                  <a:lnTo>
                    <a:pt x="64643" y="568960"/>
                  </a:lnTo>
                  <a:lnTo>
                    <a:pt x="86563" y="601472"/>
                  </a:lnTo>
                  <a:lnTo>
                    <a:pt x="129273" y="646760"/>
                  </a:lnTo>
                  <a:lnTo>
                    <a:pt x="171983" y="679272"/>
                  </a:lnTo>
                  <a:lnTo>
                    <a:pt x="193903" y="692035"/>
                  </a:lnTo>
                  <a:lnTo>
                    <a:pt x="214680" y="704811"/>
                  </a:lnTo>
                  <a:lnTo>
                    <a:pt x="236613" y="715264"/>
                  </a:lnTo>
                  <a:lnTo>
                    <a:pt x="258546" y="724547"/>
                  </a:lnTo>
                  <a:lnTo>
                    <a:pt x="279311" y="733844"/>
                  </a:lnTo>
                  <a:lnTo>
                    <a:pt x="301244" y="741972"/>
                  </a:lnTo>
                  <a:lnTo>
                    <a:pt x="322021" y="750100"/>
                  </a:lnTo>
                  <a:lnTo>
                    <a:pt x="365874" y="764032"/>
                  </a:lnTo>
                  <a:lnTo>
                    <a:pt x="386651" y="770991"/>
                  </a:lnTo>
                  <a:lnTo>
                    <a:pt x="430517" y="782612"/>
                  </a:lnTo>
                  <a:lnTo>
                    <a:pt x="451294" y="788416"/>
                  </a:lnTo>
                  <a:lnTo>
                    <a:pt x="473214" y="793064"/>
                  </a:lnTo>
                  <a:lnTo>
                    <a:pt x="495147" y="798868"/>
                  </a:lnTo>
                  <a:lnTo>
                    <a:pt x="515924" y="803503"/>
                  </a:lnTo>
                  <a:lnTo>
                    <a:pt x="537844" y="808151"/>
                  </a:lnTo>
                  <a:lnTo>
                    <a:pt x="558622" y="811631"/>
                  </a:lnTo>
                  <a:lnTo>
                    <a:pt x="580555" y="816279"/>
                  </a:lnTo>
                  <a:lnTo>
                    <a:pt x="602488" y="820927"/>
                  </a:lnTo>
                  <a:lnTo>
                    <a:pt x="623265" y="824407"/>
                  </a:lnTo>
                  <a:lnTo>
                    <a:pt x="645185" y="827887"/>
                  </a:lnTo>
                  <a:lnTo>
                    <a:pt x="667118" y="832535"/>
                  </a:lnTo>
                  <a:lnTo>
                    <a:pt x="687895" y="836015"/>
                  </a:lnTo>
                  <a:lnTo>
                    <a:pt x="709828" y="839508"/>
                  </a:lnTo>
                  <a:lnTo>
                    <a:pt x="730592" y="841832"/>
                  </a:lnTo>
                  <a:lnTo>
                    <a:pt x="774458" y="848791"/>
                  </a:lnTo>
                  <a:lnTo>
                    <a:pt x="795235" y="852271"/>
                  </a:lnTo>
                  <a:lnTo>
                    <a:pt x="817156" y="854595"/>
                  </a:lnTo>
                  <a:lnTo>
                    <a:pt x="839088" y="858088"/>
                  </a:lnTo>
                  <a:lnTo>
                    <a:pt x="859866" y="860399"/>
                  </a:lnTo>
                  <a:lnTo>
                    <a:pt x="881799" y="863892"/>
                  </a:lnTo>
                  <a:lnTo>
                    <a:pt x="903719" y="866216"/>
                  </a:lnTo>
                  <a:lnTo>
                    <a:pt x="924496" y="868527"/>
                  </a:lnTo>
                  <a:lnTo>
                    <a:pt x="946429" y="872020"/>
                  </a:lnTo>
                  <a:lnTo>
                    <a:pt x="967206" y="874344"/>
                  </a:lnTo>
                  <a:lnTo>
                    <a:pt x="989139" y="876655"/>
                  </a:lnTo>
                  <a:lnTo>
                    <a:pt x="1011059" y="878979"/>
                  </a:lnTo>
                  <a:lnTo>
                    <a:pt x="1031836" y="881303"/>
                  </a:lnTo>
                  <a:lnTo>
                    <a:pt x="1075702" y="885952"/>
                  </a:lnTo>
                  <a:lnTo>
                    <a:pt x="1096467" y="888276"/>
                  </a:lnTo>
                  <a:lnTo>
                    <a:pt x="1118400" y="890600"/>
                  </a:lnTo>
                  <a:lnTo>
                    <a:pt x="1139177" y="892911"/>
                  </a:lnTo>
                  <a:lnTo>
                    <a:pt x="1161110" y="894080"/>
                  </a:lnTo>
                  <a:lnTo>
                    <a:pt x="1183030" y="896404"/>
                  </a:lnTo>
                  <a:lnTo>
                    <a:pt x="1203807" y="898728"/>
                  </a:lnTo>
                  <a:lnTo>
                    <a:pt x="1225740" y="901039"/>
                  </a:lnTo>
                  <a:lnTo>
                    <a:pt x="1247673" y="902208"/>
                  </a:lnTo>
                  <a:lnTo>
                    <a:pt x="1268437" y="904532"/>
                  </a:lnTo>
                  <a:lnTo>
                    <a:pt x="1290370" y="906856"/>
                  </a:lnTo>
                  <a:lnTo>
                    <a:pt x="1312303" y="908011"/>
                  </a:lnTo>
                  <a:lnTo>
                    <a:pt x="1333080" y="910336"/>
                  </a:lnTo>
                  <a:lnTo>
                    <a:pt x="1355001" y="911491"/>
                  </a:lnTo>
                  <a:lnTo>
                    <a:pt x="1375778" y="913815"/>
                  </a:lnTo>
                  <a:lnTo>
                    <a:pt x="1397711" y="914984"/>
                  </a:lnTo>
                  <a:lnTo>
                    <a:pt x="1419644" y="917295"/>
                  </a:lnTo>
                  <a:lnTo>
                    <a:pt x="1440421" y="918464"/>
                  </a:lnTo>
                  <a:lnTo>
                    <a:pt x="1462341" y="920788"/>
                  </a:lnTo>
                  <a:lnTo>
                    <a:pt x="1484274" y="921943"/>
                  </a:lnTo>
                  <a:lnTo>
                    <a:pt x="1505051" y="924267"/>
                  </a:lnTo>
                  <a:lnTo>
                    <a:pt x="1526984" y="925423"/>
                  </a:lnTo>
                  <a:lnTo>
                    <a:pt x="1547749" y="926592"/>
                  </a:lnTo>
                  <a:lnTo>
                    <a:pt x="1569681" y="928916"/>
                  </a:lnTo>
                  <a:lnTo>
                    <a:pt x="1591614" y="930071"/>
                  </a:lnTo>
                  <a:lnTo>
                    <a:pt x="1612391" y="931240"/>
                  </a:lnTo>
                  <a:lnTo>
                    <a:pt x="1634312" y="933551"/>
                  </a:lnTo>
                  <a:lnTo>
                    <a:pt x="1656245" y="934720"/>
                  </a:lnTo>
                  <a:lnTo>
                    <a:pt x="1677022" y="935875"/>
                  </a:lnTo>
                  <a:lnTo>
                    <a:pt x="1698955" y="937044"/>
                  </a:lnTo>
                  <a:lnTo>
                    <a:pt x="1720875" y="939368"/>
                  </a:lnTo>
                  <a:lnTo>
                    <a:pt x="1741652" y="940523"/>
                  </a:lnTo>
                  <a:lnTo>
                    <a:pt x="1763585" y="941679"/>
                  </a:lnTo>
                  <a:lnTo>
                    <a:pt x="1784362" y="942848"/>
                  </a:lnTo>
                  <a:lnTo>
                    <a:pt x="1806295" y="944003"/>
                  </a:lnTo>
                  <a:lnTo>
                    <a:pt x="1828215" y="946327"/>
                  </a:lnTo>
                  <a:lnTo>
                    <a:pt x="1848992" y="947496"/>
                  </a:lnTo>
                  <a:lnTo>
                    <a:pt x="1892858" y="949807"/>
                  </a:lnTo>
                  <a:lnTo>
                    <a:pt x="1913623" y="950976"/>
                  </a:lnTo>
                  <a:lnTo>
                    <a:pt x="1935556" y="952131"/>
                  </a:lnTo>
                  <a:lnTo>
                    <a:pt x="1956333" y="953300"/>
                  </a:lnTo>
                  <a:lnTo>
                    <a:pt x="2000186" y="955624"/>
                  </a:lnTo>
                  <a:lnTo>
                    <a:pt x="2020963" y="956779"/>
                  </a:lnTo>
                  <a:lnTo>
                    <a:pt x="2064829" y="959104"/>
                  </a:lnTo>
                  <a:lnTo>
                    <a:pt x="2085593" y="960259"/>
                  </a:lnTo>
                  <a:lnTo>
                    <a:pt x="2107526" y="961428"/>
                  </a:lnTo>
                  <a:lnTo>
                    <a:pt x="2128304" y="962583"/>
                  </a:lnTo>
                  <a:lnTo>
                    <a:pt x="2172157" y="964907"/>
                  </a:lnTo>
                  <a:lnTo>
                    <a:pt x="2192934" y="966063"/>
                  </a:lnTo>
                  <a:lnTo>
                    <a:pt x="2236800" y="968387"/>
                  </a:lnTo>
                  <a:lnTo>
                    <a:pt x="2257577" y="969556"/>
                  </a:lnTo>
                  <a:lnTo>
                    <a:pt x="2301430" y="971880"/>
                  </a:lnTo>
                  <a:lnTo>
                    <a:pt x="2322207" y="973035"/>
                  </a:lnTo>
                  <a:lnTo>
                    <a:pt x="2344140" y="974191"/>
                  </a:lnTo>
                  <a:lnTo>
                    <a:pt x="2364905" y="975360"/>
                  </a:lnTo>
                  <a:lnTo>
                    <a:pt x="2386838" y="975360"/>
                  </a:lnTo>
                  <a:lnTo>
                    <a:pt x="2408770" y="976515"/>
                  </a:lnTo>
                  <a:lnTo>
                    <a:pt x="2429548" y="977684"/>
                  </a:lnTo>
                  <a:lnTo>
                    <a:pt x="2473401" y="980008"/>
                  </a:lnTo>
                  <a:lnTo>
                    <a:pt x="2494178" y="981163"/>
                  </a:lnTo>
                  <a:lnTo>
                    <a:pt x="2516111" y="982319"/>
                  </a:lnTo>
                  <a:lnTo>
                    <a:pt x="2536875" y="982319"/>
                  </a:lnTo>
                  <a:lnTo>
                    <a:pt x="2558808" y="983488"/>
                  </a:lnTo>
                  <a:lnTo>
                    <a:pt x="2580741" y="984643"/>
                  </a:lnTo>
                  <a:lnTo>
                    <a:pt x="2601518" y="985812"/>
                  </a:lnTo>
                  <a:lnTo>
                    <a:pt x="2623439" y="986967"/>
                  </a:lnTo>
                  <a:lnTo>
                    <a:pt x="2645371" y="986967"/>
                  </a:lnTo>
                  <a:lnTo>
                    <a:pt x="2666149" y="988136"/>
                  </a:lnTo>
                  <a:lnTo>
                    <a:pt x="2710014" y="990447"/>
                  </a:lnTo>
                  <a:lnTo>
                    <a:pt x="2730779" y="991616"/>
                  </a:lnTo>
                  <a:lnTo>
                    <a:pt x="2752712" y="991616"/>
                  </a:lnTo>
                  <a:lnTo>
                    <a:pt x="2773489" y="992771"/>
                  </a:lnTo>
                  <a:lnTo>
                    <a:pt x="2817342" y="995095"/>
                  </a:lnTo>
                  <a:lnTo>
                    <a:pt x="2838119" y="995095"/>
                  </a:lnTo>
                  <a:lnTo>
                    <a:pt x="2881985" y="997419"/>
                  </a:lnTo>
                  <a:lnTo>
                    <a:pt x="2902750" y="997419"/>
                  </a:lnTo>
                  <a:lnTo>
                    <a:pt x="2924683" y="998575"/>
                  </a:lnTo>
                  <a:lnTo>
                    <a:pt x="2945460" y="999744"/>
                  </a:lnTo>
                  <a:lnTo>
                    <a:pt x="2967393" y="1000899"/>
                  </a:lnTo>
                  <a:lnTo>
                    <a:pt x="2989313" y="1000899"/>
                  </a:lnTo>
                  <a:lnTo>
                    <a:pt x="3010090" y="1002068"/>
                  </a:lnTo>
                  <a:lnTo>
                    <a:pt x="3032023" y="1003223"/>
                  </a:lnTo>
                  <a:lnTo>
                    <a:pt x="3053956" y="1003223"/>
                  </a:lnTo>
                  <a:lnTo>
                    <a:pt x="3074733" y="1004392"/>
                  </a:lnTo>
                  <a:lnTo>
                    <a:pt x="3096653" y="1005547"/>
                  </a:lnTo>
                  <a:lnTo>
                    <a:pt x="3118586" y="1005547"/>
                  </a:lnTo>
                  <a:lnTo>
                    <a:pt x="3139363" y="1006703"/>
                  </a:lnTo>
                  <a:lnTo>
                    <a:pt x="3161296" y="1007872"/>
                  </a:lnTo>
                  <a:lnTo>
                    <a:pt x="3182061" y="1007872"/>
                  </a:lnTo>
                  <a:lnTo>
                    <a:pt x="3203994" y="1009027"/>
                  </a:lnTo>
                  <a:lnTo>
                    <a:pt x="3225927" y="1010196"/>
                  </a:lnTo>
                  <a:lnTo>
                    <a:pt x="3246704" y="1010196"/>
                  </a:lnTo>
                  <a:lnTo>
                    <a:pt x="3268624" y="1011351"/>
                  </a:lnTo>
                  <a:lnTo>
                    <a:pt x="3290557" y="1012520"/>
                  </a:lnTo>
                  <a:lnTo>
                    <a:pt x="3311334" y="1012520"/>
                  </a:lnTo>
                  <a:lnTo>
                    <a:pt x="3333267" y="1013675"/>
                  </a:lnTo>
                  <a:lnTo>
                    <a:pt x="3354031" y="1014831"/>
                  </a:lnTo>
                  <a:lnTo>
                    <a:pt x="3375964" y="1014831"/>
                  </a:lnTo>
                  <a:lnTo>
                    <a:pt x="3397897" y="1016000"/>
                  </a:lnTo>
                  <a:lnTo>
                    <a:pt x="3418674" y="1016000"/>
                  </a:lnTo>
                  <a:lnTo>
                    <a:pt x="3440595" y="1017155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3546" y="2044077"/>
              <a:ext cx="3441065" cy="2013585"/>
            </a:xfrm>
            <a:custGeom>
              <a:avLst/>
              <a:gdLst/>
              <a:ahLst/>
              <a:cxnLst/>
              <a:rect l="l" t="t" r="r" b="b"/>
              <a:pathLst>
                <a:path w="3441065" h="2013585">
                  <a:moveTo>
                    <a:pt x="0" y="0"/>
                  </a:moveTo>
                  <a:lnTo>
                    <a:pt x="21932" y="872020"/>
                  </a:lnTo>
                  <a:lnTo>
                    <a:pt x="42710" y="1026452"/>
                  </a:lnTo>
                  <a:lnTo>
                    <a:pt x="64643" y="1117028"/>
                  </a:lnTo>
                  <a:lnTo>
                    <a:pt x="86563" y="1182052"/>
                  </a:lnTo>
                  <a:lnTo>
                    <a:pt x="107340" y="1231976"/>
                  </a:lnTo>
                  <a:lnTo>
                    <a:pt x="129273" y="1273771"/>
                  </a:lnTo>
                  <a:lnTo>
                    <a:pt x="150050" y="1307452"/>
                  </a:lnTo>
                  <a:lnTo>
                    <a:pt x="193903" y="1364348"/>
                  </a:lnTo>
                  <a:lnTo>
                    <a:pt x="236613" y="1409636"/>
                  </a:lnTo>
                  <a:lnTo>
                    <a:pt x="279311" y="1447952"/>
                  </a:lnTo>
                  <a:lnTo>
                    <a:pt x="322021" y="1479296"/>
                  </a:lnTo>
                  <a:lnTo>
                    <a:pt x="365874" y="1508328"/>
                  </a:lnTo>
                  <a:lnTo>
                    <a:pt x="430517" y="1544319"/>
                  </a:lnTo>
                  <a:lnTo>
                    <a:pt x="451294" y="1555940"/>
                  </a:lnTo>
                  <a:lnTo>
                    <a:pt x="473214" y="1566379"/>
                  </a:lnTo>
                  <a:lnTo>
                    <a:pt x="495147" y="1575676"/>
                  </a:lnTo>
                  <a:lnTo>
                    <a:pt x="515924" y="1586128"/>
                  </a:lnTo>
                  <a:lnTo>
                    <a:pt x="537844" y="1595412"/>
                  </a:lnTo>
                  <a:lnTo>
                    <a:pt x="558622" y="1603540"/>
                  </a:lnTo>
                  <a:lnTo>
                    <a:pt x="580555" y="1611668"/>
                  </a:lnTo>
                  <a:lnTo>
                    <a:pt x="602488" y="1620964"/>
                  </a:lnTo>
                  <a:lnTo>
                    <a:pt x="623265" y="1627924"/>
                  </a:lnTo>
                  <a:lnTo>
                    <a:pt x="645185" y="1636052"/>
                  </a:lnTo>
                  <a:lnTo>
                    <a:pt x="667118" y="1643024"/>
                  </a:lnTo>
                  <a:lnTo>
                    <a:pt x="687895" y="1649983"/>
                  </a:lnTo>
                  <a:lnTo>
                    <a:pt x="709828" y="1656956"/>
                  </a:lnTo>
                  <a:lnTo>
                    <a:pt x="730592" y="1663915"/>
                  </a:lnTo>
                  <a:lnTo>
                    <a:pt x="752525" y="1670888"/>
                  </a:lnTo>
                  <a:lnTo>
                    <a:pt x="774458" y="1676692"/>
                  </a:lnTo>
                  <a:lnTo>
                    <a:pt x="795235" y="1683664"/>
                  </a:lnTo>
                  <a:lnTo>
                    <a:pt x="839088" y="1695272"/>
                  </a:lnTo>
                  <a:lnTo>
                    <a:pt x="859866" y="1701076"/>
                  </a:lnTo>
                  <a:lnTo>
                    <a:pt x="881799" y="1706879"/>
                  </a:lnTo>
                  <a:lnTo>
                    <a:pt x="903719" y="1711528"/>
                  </a:lnTo>
                  <a:lnTo>
                    <a:pt x="924496" y="1717332"/>
                  </a:lnTo>
                  <a:lnTo>
                    <a:pt x="946429" y="1721980"/>
                  </a:lnTo>
                  <a:lnTo>
                    <a:pt x="967206" y="1727784"/>
                  </a:lnTo>
                  <a:lnTo>
                    <a:pt x="1011059" y="1737067"/>
                  </a:lnTo>
                  <a:lnTo>
                    <a:pt x="1031836" y="1741716"/>
                  </a:lnTo>
                  <a:lnTo>
                    <a:pt x="1075702" y="1751012"/>
                  </a:lnTo>
                  <a:lnTo>
                    <a:pt x="1096467" y="1755647"/>
                  </a:lnTo>
                  <a:lnTo>
                    <a:pt x="1118400" y="1760296"/>
                  </a:lnTo>
                  <a:lnTo>
                    <a:pt x="1139177" y="1764944"/>
                  </a:lnTo>
                  <a:lnTo>
                    <a:pt x="1161110" y="1768424"/>
                  </a:lnTo>
                  <a:lnTo>
                    <a:pt x="1183030" y="1773072"/>
                  </a:lnTo>
                  <a:lnTo>
                    <a:pt x="1203807" y="1776552"/>
                  </a:lnTo>
                  <a:lnTo>
                    <a:pt x="1225740" y="1781200"/>
                  </a:lnTo>
                  <a:lnTo>
                    <a:pt x="1247673" y="1784680"/>
                  </a:lnTo>
                  <a:lnTo>
                    <a:pt x="1268437" y="1788159"/>
                  </a:lnTo>
                  <a:lnTo>
                    <a:pt x="1290370" y="1792808"/>
                  </a:lnTo>
                  <a:lnTo>
                    <a:pt x="1312303" y="1796288"/>
                  </a:lnTo>
                  <a:lnTo>
                    <a:pt x="1333080" y="1799780"/>
                  </a:lnTo>
                  <a:lnTo>
                    <a:pt x="1355001" y="1803260"/>
                  </a:lnTo>
                  <a:lnTo>
                    <a:pt x="1375778" y="1806740"/>
                  </a:lnTo>
                  <a:lnTo>
                    <a:pt x="1397711" y="1810219"/>
                  </a:lnTo>
                  <a:lnTo>
                    <a:pt x="1419644" y="1813712"/>
                  </a:lnTo>
                  <a:lnTo>
                    <a:pt x="1440421" y="1817192"/>
                  </a:lnTo>
                  <a:lnTo>
                    <a:pt x="1462341" y="1820671"/>
                  </a:lnTo>
                  <a:lnTo>
                    <a:pt x="1484274" y="1824164"/>
                  </a:lnTo>
                  <a:lnTo>
                    <a:pt x="1505051" y="1827644"/>
                  </a:lnTo>
                  <a:lnTo>
                    <a:pt x="1526984" y="1829968"/>
                  </a:lnTo>
                  <a:lnTo>
                    <a:pt x="1547749" y="1833448"/>
                  </a:lnTo>
                  <a:lnTo>
                    <a:pt x="1569681" y="1836927"/>
                  </a:lnTo>
                  <a:lnTo>
                    <a:pt x="1591614" y="1839252"/>
                  </a:lnTo>
                  <a:lnTo>
                    <a:pt x="1612391" y="1842731"/>
                  </a:lnTo>
                  <a:lnTo>
                    <a:pt x="1634312" y="1846224"/>
                  </a:lnTo>
                  <a:lnTo>
                    <a:pt x="1656245" y="1848548"/>
                  </a:lnTo>
                  <a:lnTo>
                    <a:pt x="1677022" y="1852028"/>
                  </a:lnTo>
                  <a:lnTo>
                    <a:pt x="1698955" y="1854352"/>
                  </a:lnTo>
                  <a:lnTo>
                    <a:pt x="1720875" y="1857832"/>
                  </a:lnTo>
                  <a:lnTo>
                    <a:pt x="1741652" y="1860156"/>
                  </a:lnTo>
                  <a:lnTo>
                    <a:pt x="1763585" y="1862480"/>
                  </a:lnTo>
                  <a:lnTo>
                    <a:pt x="1784362" y="1865960"/>
                  </a:lnTo>
                  <a:lnTo>
                    <a:pt x="1828215" y="1870608"/>
                  </a:lnTo>
                  <a:lnTo>
                    <a:pt x="1848992" y="1874088"/>
                  </a:lnTo>
                  <a:lnTo>
                    <a:pt x="1870925" y="1876412"/>
                  </a:lnTo>
                  <a:lnTo>
                    <a:pt x="1892858" y="1878736"/>
                  </a:lnTo>
                  <a:lnTo>
                    <a:pt x="1913623" y="1881060"/>
                  </a:lnTo>
                  <a:lnTo>
                    <a:pt x="1935556" y="1883371"/>
                  </a:lnTo>
                  <a:lnTo>
                    <a:pt x="1956333" y="1886864"/>
                  </a:lnTo>
                  <a:lnTo>
                    <a:pt x="2000186" y="1891499"/>
                  </a:lnTo>
                  <a:lnTo>
                    <a:pt x="2020963" y="1893824"/>
                  </a:lnTo>
                  <a:lnTo>
                    <a:pt x="2064829" y="1898472"/>
                  </a:lnTo>
                  <a:lnTo>
                    <a:pt x="2085593" y="1900796"/>
                  </a:lnTo>
                  <a:lnTo>
                    <a:pt x="2107526" y="1903120"/>
                  </a:lnTo>
                  <a:lnTo>
                    <a:pt x="2128304" y="1905444"/>
                  </a:lnTo>
                  <a:lnTo>
                    <a:pt x="2150237" y="1907755"/>
                  </a:lnTo>
                  <a:lnTo>
                    <a:pt x="2172157" y="1910079"/>
                  </a:lnTo>
                  <a:lnTo>
                    <a:pt x="2192934" y="1912404"/>
                  </a:lnTo>
                  <a:lnTo>
                    <a:pt x="2236800" y="1917052"/>
                  </a:lnTo>
                  <a:lnTo>
                    <a:pt x="2257577" y="1918207"/>
                  </a:lnTo>
                  <a:lnTo>
                    <a:pt x="2279497" y="1920532"/>
                  </a:lnTo>
                  <a:lnTo>
                    <a:pt x="2301430" y="1922856"/>
                  </a:lnTo>
                  <a:lnTo>
                    <a:pt x="2322207" y="1925180"/>
                  </a:lnTo>
                  <a:lnTo>
                    <a:pt x="2344140" y="1927504"/>
                  </a:lnTo>
                  <a:lnTo>
                    <a:pt x="2364905" y="1928660"/>
                  </a:lnTo>
                  <a:lnTo>
                    <a:pt x="2408770" y="1933308"/>
                  </a:lnTo>
                  <a:lnTo>
                    <a:pt x="2429548" y="1935632"/>
                  </a:lnTo>
                  <a:lnTo>
                    <a:pt x="2451468" y="1936788"/>
                  </a:lnTo>
                  <a:lnTo>
                    <a:pt x="2473401" y="1939112"/>
                  </a:lnTo>
                  <a:lnTo>
                    <a:pt x="2494178" y="1941436"/>
                  </a:lnTo>
                  <a:lnTo>
                    <a:pt x="2516111" y="1942591"/>
                  </a:lnTo>
                  <a:lnTo>
                    <a:pt x="2536875" y="1944916"/>
                  </a:lnTo>
                  <a:lnTo>
                    <a:pt x="2558808" y="1947240"/>
                  </a:lnTo>
                  <a:lnTo>
                    <a:pt x="2580741" y="1948395"/>
                  </a:lnTo>
                  <a:lnTo>
                    <a:pt x="2601518" y="1950719"/>
                  </a:lnTo>
                  <a:lnTo>
                    <a:pt x="2623439" y="1953044"/>
                  </a:lnTo>
                  <a:lnTo>
                    <a:pt x="2645371" y="1954212"/>
                  </a:lnTo>
                  <a:lnTo>
                    <a:pt x="2666149" y="1956523"/>
                  </a:lnTo>
                  <a:lnTo>
                    <a:pt x="2688081" y="1957692"/>
                  </a:lnTo>
                  <a:lnTo>
                    <a:pt x="2710014" y="1960016"/>
                  </a:lnTo>
                  <a:lnTo>
                    <a:pt x="2730779" y="1961172"/>
                  </a:lnTo>
                  <a:lnTo>
                    <a:pt x="2752712" y="1963496"/>
                  </a:lnTo>
                  <a:lnTo>
                    <a:pt x="2773489" y="1964651"/>
                  </a:lnTo>
                  <a:lnTo>
                    <a:pt x="2795422" y="1966976"/>
                  </a:lnTo>
                  <a:lnTo>
                    <a:pt x="2817342" y="1968144"/>
                  </a:lnTo>
                  <a:lnTo>
                    <a:pt x="2838119" y="1970468"/>
                  </a:lnTo>
                  <a:lnTo>
                    <a:pt x="2860052" y="1971624"/>
                  </a:lnTo>
                  <a:lnTo>
                    <a:pt x="2881985" y="1973948"/>
                  </a:lnTo>
                  <a:lnTo>
                    <a:pt x="2902750" y="1975103"/>
                  </a:lnTo>
                  <a:lnTo>
                    <a:pt x="2924683" y="1977428"/>
                  </a:lnTo>
                  <a:lnTo>
                    <a:pt x="2945460" y="1978596"/>
                  </a:lnTo>
                  <a:lnTo>
                    <a:pt x="2967393" y="1979752"/>
                  </a:lnTo>
                  <a:lnTo>
                    <a:pt x="2989313" y="1982076"/>
                  </a:lnTo>
                  <a:lnTo>
                    <a:pt x="3010090" y="1983231"/>
                  </a:lnTo>
                  <a:lnTo>
                    <a:pt x="3032023" y="1985556"/>
                  </a:lnTo>
                  <a:lnTo>
                    <a:pt x="3053956" y="1986711"/>
                  </a:lnTo>
                  <a:lnTo>
                    <a:pt x="3074733" y="1987880"/>
                  </a:lnTo>
                  <a:lnTo>
                    <a:pt x="3096653" y="1990204"/>
                  </a:lnTo>
                  <a:lnTo>
                    <a:pt x="3118586" y="1991359"/>
                  </a:lnTo>
                  <a:lnTo>
                    <a:pt x="3139363" y="1992528"/>
                  </a:lnTo>
                  <a:lnTo>
                    <a:pt x="3161296" y="1994852"/>
                  </a:lnTo>
                  <a:lnTo>
                    <a:pt x="3182061" y="1996008"/>
                  </a:lnTo>
                  <a:lnTo>
                    <a:pt x="3203994" y="1997163"/>
                  </a:lnTo>
                  <a:lnTo>
                    <a:pt x="3225927" y="1999488"/>
                  </a:lnTo>
                  <a:lnTo>
                    <a:pt x="3246704" y="2000656"/>
                  </a:lnTo>
                  <a:lnTo>
                    <a:pt x="3268624" y="2001812"/>
                  </a:lnTo>
                  <a:lnTo>
                    <a:pt x="3290557" y="2004136"/>
                  </a:lnTo>
                  <a:lnTo>
                    <a:pt x="3311334" y="2005291"/>
                  </a:lnTo>
                  <a:lnTo>
                    <a:pt x="3333267" y="2006460"/>
                  </a:lnTo>
                  <a:lnTo>
                    <a:pt x="3354031" y="2007615"/>
                  </a:lnTo>
                  <a:lnTo>
                    <a:pt x="3375964" y="2009940"/>
                  </a:lnTo>
                  <a:lnTo>
                    <a:pt x="3397897" y="2011108"/>
                  </a:lnTo>
                  <a:lnTo>
                    <a:pt x="3418674" y="2012264"/>
                  </a:lnTo>
                  <a:lnTo>
                    <a:pt x="3440595" y="2013419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10371" y="5465330"/>
            <a:ext cx="3447415" cy="2605405"/>
            <a:chOff x="2410371" y="5465330"/>
            <a:chExt cx="3447415" cy="2605405"/>
          </a:xfrm>
        </p:grpSpPr>
        <p:sp>
          <p:nvSpPr>
            <p:cNvPr id="24" name="object 24"/>
            <p:cNvSpPr/>
            <p:nvPr/>
          </p:nvSpPr>
          <p:spPr>
            <a:xfrm>
              <a:off x="2413546" y="5468505"/>
              <a:ext cx="3441065" cy="2599055"/>
            </a:xfrm>
            <a:custGeom>
              <a:avLst/>
              <a:gdLst/>
              <a:ahLst/>
              <a:cxnLst/>
              <a:rect l="l" t="t" r="r" b="b"/>
              <a:pathLst>
                <a:path w="3441065" h="2599054">
                  <a:moveTo>
                    <a:pt x="0" y="2598635"/>
                  </a:moveTo>
                  <a:lnTo>
                    <a:pt x="3440595" y="2598635"/>
                  </a:lnTo>
                </a:path>
                <a:path w="3441065" h="2599054">
                  <a:moveTo>
                    <a:pt x="0" y="25986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3546" y="5468505"/>
              <a:ext cx="3441065" cy="2599055"/>
            </a:xfrm>
            <a:custGeom>
              <a:avLst/>
              <a:gdLst/>
              <a:ahLst/>
              <a:cxnLst/>
              <a:rect l="l" t="t" r="r" b="b"/>
              <a:pathLst>
                <a:path w="3441065" h="2599054">
                  <a:moveTo>
                    <a:pt x="0" y="2598635"/>
                  </a:moveTo>
                  <a:lnTo>
                    <a:pt x="35788" y="2598635"/>
                  </a:lnTo>
                </a:path>
                <a:path w="3441065" h="2599054">
                  <a:moveTo>
                    <a:pt x="3440595" y="2598635"/>
                  </a:moveTo>
                  <a:lnTo>
                    <a:pt x="3404819" y="2598635"/>
                  </a:lnTo>
                </a:path>
                <a:path w="3441065" h="2599054">
                  <a:moveTo>
                    <a:pt x="0" y="2338539"/>
                  </a:moveTo>
                  <a:lnTo>
                    <a:pt x="35788" y="2338539"/>
                  </a:lnTo>
                </a:path>
                <a:path w="3441065" h="2599054">
                  <a:moveTo>
                    <a:pt x="3440595" y="2338539"/>
                  </a:moveTo>
                  <a:lnTo>
                    <a:pt x="3404819" y="2338539"/>
                  </a:lnTo>
                </a:path>
                <a:path w="3441065" h="2599054">
                  <a:moveTo>
                    <a:pt x="0" y="2078443"/>
                  </a:moveTo>
                  <a:lnTo>
                    <a:pt x="35788" y="2078443"/>
                  </a:lnTo>
                </a:path>
                <a:path w="3441065" h="2599054">
                  <a:moveTo>
                    <a:pt x="3440595" y="2078443"/>
                  </a:moveTo>
                  <a:lnTo>
                    <a:pt x="3404819" y="2078443"/>
                  </a:lnTo>
                </a:path>
                <a:path w="3441065" h="2599054">
                  <a:moveTo>
                    <a:pt x="0" y="1819516"/>
                  </a:moveTo>
                  <a:lnTo>
                    <a:pt x="35788" y="1819516"/>
                  </a:lnTo>
                </a:path>
                <a:path w="3441065" h="2599054">
                  <a:moveTo>
                    <a:pt x="3440595" y="1819516"/>
                  </a:moveTo>
                  <a:lnTo>
                    <a:pt x="3404819" y="1819516"/>
                  </a:lnTo>
                </a:path>
                <a:path w="3441065" h="2599054">
                  <a:moveTo>
                    <a:pt x="0" y="1559420"/>
                  </a:moveTo>
                  <a:lnTo>
                    <a:pt x="35788" y="1559420"/>
                  </a:lnTo>
                </a:path>
                <a:path w="3441065" h="2599054">
                  <a:moveTo>
                    <a:pt x="3440595" y="1559420"/>
                  </a:moveTo>
                  <a:lnTo>
                    <a:pt x="3404819" y="1559420"/>
                  </a:lnTo>
                </a:path>
                <a:path w="3441065" h="2599054">
                  <a:moveTo>
                    <a:pt x="0" y="1299324"/>
                  </a:moveTo>
                  <a:lnTo>
                    <a:pt x="35788" y="1299324"/>
                  </a:lnTo>
                </a:path>
                <a:path w="3441065" h="2599054">
                  <a:moveTo>
                    <a:pt x="3440595" y="1299324"/>
                  </a:moveTo>
                  <a:lnTo>
                    <a:pt x="3404819" y="1299324"/>
                  </a:lnTo>
                </a:path>
                <a:path w="3441065" h="2599054">
                  <a:moveTo>
                    <a:pt x="0" y="1039228"/>
                  </a:moveTo>
                  <a:lnTo>
                    <a:pt x="35788" y="1039228"/>
                  </a:lnTo>
                </a:path>
                <a:path w="3441065" h="2599054">
                  <a:moveTo>
                    <a:pt x="3440595" y="1039228"/>
                  </a:moveTo>
                  <a:lnTo>
                    <a:pt x="3404819" y="1039228"/>
                  </a:lnTo>
                </a:path>
                <a:path w="3441065" h="2599054">
                  <a:moveTo>
                    <a:pt x="0" y="779132"/>
                  </a:moveTo>
                  <a:lnTo>
                    <a:pt x="35788" y="779132"/>
                  </a:lnTo>
                </a:path>
                <a:path w="3441065" h="2599054">
                  <a:moveTo>
                    <a:pt x="3440595" y="779132"/>
                  </a:moveTo>
                  <a:lnTo>
                    <a:pt x="3404819" y="779132"/>
                  </a:lnTo>
                </a:path>
                <a:path w="3441065" h="2599054">
                  <a:moveTo>
                    <a:pt x="0" y="520191"/>
                  </a:moveTo>
                  <a:lnTo>
                    <a:pt x="35788" y="520191"/>
                  </a:lnTo>
                </a:path>
                <a:path w="3441065" h="2599054">
                  <a:moveTo>
                    <a:pt x="3440595" y="520191"/>
                  </a:moveTo>
                  <a:lnTo>
                    <a:pt x="3404819" y="520191"/>
                  </a:lnTo>
                </a:path>
                <a:path w="3441065" h="2599054">
                  <a:moveTo>
                    <a:pt x="0" y="260096"/>
                  </a:moveTo>
                  <a:lnTo>
                    <a:pt x="35788" y="260096"/>
                  </a:lnTo>
                </a:path>
                <a:path w="3441065" h="2599054">
                  <a:moveTo>
                    <a:pt x="3440595" y="260096"/>
                  </a:moveTo>
                  <a:lnTo>
                    <a:pt x="3404819" y="260096"/>
                  </a:lnTo>
                </a:path>
                <a:path w="3441065" h="2599054">
                  <a:moveTo>
                    <a:pt x="0" y="0"/>
                  </a:moveTo>
                  <a:lnTo>
                    <a:pt x="35788" y="0"/>
                  </a:lnTo>
                </a:path>
                <a:path w="3441065" h="2599054">
                  <a:moveTo>
                    <a:pt x="3440595" y="0"/>
                  </a:moveTo>
                  <a:lnTo>
                    <a:pt x="3404819" y="0"/>
                  </a:lnTo>
                </a:path>
                <a:path w="3441065" h="2599054">
                  <a:moveTo>
                    <a:pt x="0" y="2598635"/>
                  </a:moveTo>
                  <a:lnTo>
                    <a:pt x="0" y="2562644"/>
                  </a:lnTo>
                </a:path>
                <a:path w="3441065" h="2599054">
                  <a:moveTo>
                    <a:pt x="0" y="0"/>
                  </a:moveTo>
                  <a:lnTo>
                    <a:pt x="0" y="36004"/>
                  </a:lnTo>
                </a:path>
                <a:path w="3441065" h="2599054">
                  <a:moveTo>
                    <a:pt x="687895" y="2598635"/>
                  </a:moveTo>
                  <a:lnTo>
                    <a:pt x="687895" y="2562644"/>
                  </a:lnTo>
                </a:path>
                <a:path w="3441065" h="2599054">
                  <a:moveTo>
                    <a:pt x="687895" y="0"/>
                  </a:moveTo>
                  <a:lnTo>
                    <a:pt x="687895" y="36004"/>
                  </a:lnTo>
                </a:path>
                <a:path w="3441065" h="2599054">
                  <a:moveTo>
                    <a:pt x="1375778" y="2598635"/>
                  </a:moveTo>
                  <a:lnTo>
                    <a:pt x="1375778" y="2562644"/>
                  </a:lnTo>
                </a:path>
                <a:path w="3441065" h="2599054">
                  <a:moveTo>
                    <a:pt x="1375778" y="0"/>
                  </a:moveTo>
                  <a:lnTo>
                    <a:pt x="1375778" y="36004"/>
                  </a:lnTo>
                </a:path>
                <a:path w="3441065" h="2599054">
                  <a:moveTo>
                    <a:pt x="2064829" y="2598635"/>
                  </a:moveTo>
                  <a:lnTo>
                    <a:pt x="2064829" y="2562644"/>
                  </a:lnTo>
                </a:path>
                <a:path w="3441065" h="2599054">
                  <a:moveTo>
                    <a:pt x="2064829" y="0"/>
                  </a:moveTo>
                  <a:lnTo>
                    <a:pt x="2064829" y="36004"/>
                  </a:lnTo>
                </a:path>
                <a:path w="3441065" h="2599054">
                  <a:moveTo>
                    <a:pt x="2752712" y="2598635"/>
                  </a:moveTo>
                  <a:lnTo>
                    <a:pt x="2752712" y="2562644"/>
                  </a:lnTo>
                </a:path>
                <a:path w="3441065" h="2599054">
                  <a:moveTo>
                    <a:pt x="2752712" y="0"/>
                  </a:moveTo>
                  <a:lnTo>
                    <a:pt x="2752712" y="36004"/>
                  </a:lnTo>
                </a:path>
                <a:path w="3441065" h="2599054">
                  <a:moveTo>
                    <a:pt x="3440595" y="2598635"/>
                  </a:moveTo>
                  <a:lnTo>
                    <a:pt x="3440595" y="2562644"/>
                  </a:lnTo>
                </a:path>
                <a:path w="3441065" h="2599054">
                  <a:moveTo>
                    <a:pt x="3440595" y="0"/>
                  </a:moveTo>
                  <a:lnTo>
                    <a:pt x="3440595" y="36004"/>
                  </a:lnTo>
                </a:path>
                <a:path w="3441065" h="2599054">
                  <a:moveTo>
                    <a:pt x="0" y="2598635"/>
                  </a:moveTo>
                  <a:lnTo>
                    <a:pt x="3440595" y="2598635"/>
                  </a:lnTo>
                  <a:lnTo>
                    <a:pt x="3440595" y="0"/>
                  </a:lnTo>
                  <a:lnTo>
                    <a:pt x="0" y="0"/>
                  </a:lnTo>
                  <a:lnTo>
                    <a:pt x="0" y="2598635"/>
                  </a:lnTo>
                </a:path>
                <a:path w="3441065" h="2599054">
                  <a:moveTo>
                    <a:pt x="0" y="2598635"/>
                  </a:moveTo>
                  <a:lnTo>
                    <a:pt x="3440595" y="2598635"/>
                  </a:lnTo>
                  <a:lnTo>
                    <a:pt x="3440595" y="0"/>
                  </a:lnTo>
                  <a:lnTo>
                    <a:pt x="0" y="0"/>
                  </a:lnTo>
                  <a:lnTo>
                    <a:pt x="0" y="2598635"/>
                  </a:lnTo>
                </a:path>
              </a:pathLst>
            </a:custGeom>
            <a:ln w="57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55433" y="7479679"/>
            <a:ext cx="122555" cy="643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650" spc="-25" dirty="0">
                <a:latin typeface="Courier New"/>
                <a:cs typeface="Courier New"/>
              </a:rPr>
              <a:t>10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650">
              <a:latin typeface="Courier New"/>
              <a:cs typeface="Courier New"/>
            </a:endParaRPr>
          </a:p>
          <a:p>
            <a:pPr marL="60960">
              <a:lnSpc>
                <a:spcPct val="100000"/>
              </a:lnSpc>
            </a:pPr>
            <a:r>
              <a:rPr sz="650" spc="-50" dirty="0">
                <a:latin typeface="Courier New"/>
                <a:cs typeface="Courier New"/>
              </a:rPr>
              <a:t>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55433" y="7220746"/>
            <a:ext cx="12255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30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5433" y="6180363"/>
            <a:ext cx="122555" cy="903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70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650" spc="-25" dirty="0">
                <a:latin typeface="Courier New"/>
                <a:cs typeface="Courier New"/>
              </a:rPr>
              <a:t>60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650" spc="-25" dirty="0">
                <a:latin typeface="Courier New"/>
                <a:cs typeface="Courier New"/>
              </a:rPr>
              <a:t>50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650" spc="-25" dirty="0">
                <a:latin typeface="Courier New"/>
                <a:cs typeface="Courier New"/>
              </a:rPr>
              <a:t>40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55433" y="5921428"/>
            <a:ext cx="12255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80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55433" y="5661333"/>
            <a:ext cx="12255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90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6962" y="5401237"/>
            <a:ext cx="1714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100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76615" y="8081152"/>
            <a:ext cx="742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50" dirty="0">
                <a:latin typeface="Courier New"/>
                <a:cs typeface="Courier New"/>
              </a:rPr>
              <a:t>0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16032" y="8081152"/>
            <a:ext cx="1714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0.2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03920" y="8081152"/>
            <a:ext cx="1714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0.4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92962" y="8081152"/>
            <a:ext cx="1714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0.6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0850" y="8081152"/>
            <a:ext cx="1714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ourier New"/>
                <a:cs typeface="Courier New"/>
              </a:rPr>
              <a:t>0.8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17210" y="8081152"/>
            <a:ext cx="742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50" dirty="0">
                <a:latin typeface="Courier New"/>
                <a:cs typeface="Courier New"/>
              </a:rPr>
              <a:t>1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59224" y="6291647"/>
            <a:ext cx="117475" cy="9525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00" dirty="0">
                <a:latin typeface="Courier New"/>
                <a:cs typeface="Courier New"/>
              </a:rPr>
              <a:t>Total</a:t>
            </a:r>
            <a:r>
              <a:rPr sz="600" spc="10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cost</a:t>
            </a:r>
            <a:r>
              <a:rPr sz="600" spc="10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(Second)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53978" y="8162432"/>
            <a:ext cx="55880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Courier New"/>
                <a:cs typeface="Courier New"/>
              </a:rPr>
              <a:t>Bucket</a:t>
            </a:r>
            <a:r>
              <a:rPr sz="650" spc="-60" dirty="0">
                <a:latin typeface="Courier New"/>
                <a:cs typeface="Courier New"/>
              </a:rPr>
              <a:t> </a:t>
            </a:r>
            <a:r>
              <a:rPr sz="650" spc="-20" dirty="0">
                <a:latin typeface="Courier New"/>
                <a:cs typeface="Courier New"/>
              </a:rPr>
              <a:t>skew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9614" y="7376338"/>
            <a:ext cx="51054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0" dirty="0">
                <a:latin typeface="Courier New"/>
                <a:cs typeface="Courier New"/>
              </a:rPr>
              <a:t>GRACE_best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76628" y="7116243"/>
            <a:ext cx="55880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0" dirty="0">
                <a:latin typeface="Courier New"/>
                <a:cs typeface="Courier New"/>
              </a:rPr>
              <a:t>GRACE_worst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44796" y="5628822"/>
            <a:ext cx="1431925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4170">
              <a:lnSpc>
                <a:spcPct val="131300"/>
              </a:lnSpc>
              <a:spcBef>
                <a:spcPts val="100"/>
              </a:spcBef>
            </a:pPr>
            <a:r>
              <a:rPr sz="650" dirty="0">
                <a:latin typeface="Courier New"/>
                <a:cs typeface="Courier New"/>
              </a:rPr>
              <a:t>Number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processors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=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spc="-25" dirty="0">
                <a:latin typeface="Courier New"/>
                <a:cs typeface="Courier New"/>
              </a:rPr>
              <a:t>64 </a:t>
            </a:r>
            <a:r>
              <a:rPr sz="650" dirty="0">
                <a:latin typeface="Courier New"/>
                <a:cs typeface="Courier New"/>
              </a:rPr>
              <a:t>I/O</a:t>
            </a:r>
            <a:r>
              <a:rPr sz="650" spc="-25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=</a:t>
            </a:r>
            <a:r>
              <a:rPr sz="650" spc="-20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64</a:t>
            </a:r>
            <a:r>
              <a:rPr sz="650" spc="-25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X</a:t>
            </a:r>
            <a:r>
              <a:rPr sz="650" spc="-20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4</a:t>
            </a:r>
            <a:r>
              <a:rPr sz="650" spc="-25" dirty="0">
                <a:latin typeface="Courier New"/>
                <a:cs typeface="Courier New"/>
              </a:rPr>
              <a:t> </a:t>
            </a:r>
            <a:r>
              <a:rPr sz="650" spc="-10" dirty="0">
                <a:latin typeface="Courier New"/>
                <a:cs typeface="Courier New"/>
              </a:rPr>
              <a:t>MBytes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650" spc="-10" dirty="0">
                <a:latin typeface="Courier New"/>
                <a:cs typeface="Courier New"/>
              </a:rPr>
              <a:t>Communication</a:t>
            </a:r>
            <a:r>
              <a:rPr sz="650" spc="-15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=</a:t>
            </a:r>
            <a:r>
              <a:rPr sz="650" spc="-10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64</a:t>
            </a:r>
            <a:r>
              <a:rPr sz="650" spc="-15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X</a:t>
            </a:r>
            <a:r>
              <a:rPr sz="650" spc="-10" dirty="0">
                <a:latin typeface="Courier New"/>
                <a:cs typeface="Courier New"/>
              </a:rPr>
              <a:t> </a:t>
            </a:r>
            <a:r>
              <a:rPr sz="650" dirty="0">
                <a:latin typeface="Courier New"/>
                <a:cs typeface="Courier New"/>
              </a:rPr>
              <a:t>4</a:t>
            </a:r>
            <a:r>
              <a:rPr sz="650" spc="-10" dirty="0">
                <a:latin typeface="Courier New"/>
                <a:cs typeface="Courier New"/>
              </a:rPr>
              <a:t> MBytes</a:t>
            </a:r>
            <a:endParaRPr sz="650">
              <a:latin typeface="Courier New"/>
              <a:cs typeface="Courier New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94216" y="5532958"/>
            <a:ext cx="3479800" cy="2416810"/>
            <a:chOff x="2394216" y="5532958"/>
            <a:chExt cx="3479800" cy="2416810"/>
          </a:xfrm>
        </p:grpSpPr>
        <p:sp>
          <p:nvSpPr>
            <p:cNvPr id="44" name="object 44"/>
            <p:cNvSpPr/>
            <p:nvPr/>
          </p:nvSpPr>
          <p:spPr>
            <a:xfrm>
              <a:off x="2395664" y="7235189"/>
              <a:ext cx="3476625" cy="713105"/>
            </a:xfrm>
            <a:custGeom>
              <a:avLst/>
              <a:gdLst/>
              <a:ahLst/>
              <a:cxnLst/>
              <a:rect l="l" t="t" r="r" b="b"/>
              <a:pathLst>
                <a:path w="3476625" h="713104">
                  <a:moveTo>
                    <a:pt x="17881" y="694943"/>
                  </a:moveTo>
                  <a:lnTo>
                    <a:pt x="17881" y="694943"/>
                  </a:lnTo>
                  <a:lnTo>
                    <a:pt x="361835" y="692619"/>
                  </a:lnTo>
                </a:path>
                <a:path w="3476625" h="713104">
                  <a:moveTo>
                    <a:pt x="361835" y="692619"/>
                  </a:moveTo>
                  <a:lnTo>
                    <a:pt x="361835" y="692619"/>
                  </a:lnTo>
                  <a:lnTo>
                    <a:pt x="705777" y="690295"/>
                  </a:lnTo>
                </a:path>
                <a:path w="3476625" h="713104">
                  <a:moveTo>
                    <a:pt x="705777" y="690295"/>
                  </a:moveTo>
                  <a:lnTo>
                    <a:pt x="705777" y="690295"/>
                  </a:lnTo>
                  <a:lnTo>
                    <a:pt x="1049718" y="658939"/>
                  </a:lnTo>
                </a:path>
                <a:path w="3476625" h="713104">
                  <a:moveTo>
                    <a:pt x="1049718" y="658939"/>
                  </a:moveTo>
                  <a:lnTo>
                    <a:pt x="1049718" y="658939"/>
                  </a:lnTo>
                  <a:lnTo>
                    <a:pt x="1393659" y="648500"/>
                  </a:lnTo>
                </a:path>
                <a:path w="3476625" h="713104">
                  <a:moveTo>
                    <a:pt x="1393659" y="648500"/>
                  </a:moveTo>
                  <a:lnTo>
                    <a:pt x="1393659" y="648500"/>
                  </a:lnTo>
                  <a:lnTo>
                    <a:pt x="1738757" y="606691"/>
                  </a:lnTo>
                </a:path>
                <a:path w="3476625" h="713104">
                  <a:moveTo>
                    <a:pt x="1738757" y="606691"/>
                  </a:moveTo>
                  <a:lnTo>
                    <a:pt x="1738757" y="606691"/>
                  </a:lnTo>
                  <a:lnTo>
                    <a:pt x="2082711" y="555599"/>
                  </a:lnTo>
                </a:path>
                <a:path w="3476625" h="713104">
                  <a:moveTo>
                    <a:pt x="2082711" y="555599"/>
                  </a:moveTo>
                  <a:lnTo>
                    <a:pt x="2082711" y="555599"/>
                  </a:lnTo>
                  <a:lnTo>
                    <a:pt x="2426652" y="489419"/>
                  </a:lnTo>
                </a:path>
                <a:path w="3476625" h="713104">
                  <a:moveTo>
                    <a:pt x="2426652" y="489419"/>
                  </a:moveTo>
                  <a:lnTo>
                    <a:pt x="2426652" y="489419"/>
                  </a:lnTo>
                  <a:lnTo>
                    <a:pt x="2770593" y="380276"/>
                  </a:lnTo>
                </a:path>
                <a:path w="3476625" h="713104">
                  <a:moveTo>
                    <a:pt x="2770593" y="380276"/>
                  </a:moveTo>
                  <a:lnTo>
                    <a:pt x="2770593" y="380276"/>
                  </a:lnTo>
                  <a:lnTo>
                    <a:pt x="3114535" y="223519"/>
                  </a:lnTo>
                </a:path>
                <a:path w="3476625" h="713104">
                  <a:moveTo>
                    <a:pt x="3114535" y="223519"/>
                  </a:moveTo>
                  <a:lnTo>
                    <a:pt x="3114535" y="223519"/>
                  </a:lnTo>
                  <a:lnTo>
                    <a:pt x="3458476" y="17995"/>
                  </a:lnTo>
                </a:path>
                <a:path w="3476625" h="713104">
                  <a:moveTo>
                    <a:pt x="17881" y="676948"/>
                  </a:moveTo>
                  <a:lnTo>
                    <a:pt x="0" y="694943"/>
                  </a:lnTo>
                  <a:lnTo>
                    <a:pt x="17881" y="712939"/>
                  </a:lnTo>
                  <a:lnTo>
                    <a:pt x="35775" y="694943"/>
                  </a:lnTo>
                  <a:lnTo>
                    <a:pt x="17881" y="676948"/>
                  </a:lnTo>
                  <a:close/>
                </a:path>
                <a:path w="3476625" h="713104">
                  <a:moveTo>
                    <a:pt x="17881" y="696391"/>
                  </a:moveTo>
                  <a:lnTo>
                    <a:pt x="17881" y="693483"/>
                  </a:lnTo>
                </a:path>
                <a:path w="3476625" h="713104">
                  <a:moveTo>
                    <a:pt x="361835" y="674623"/>
                  </a:moveTo>
                  <a:lnTo>
                    <a:pt x="343941" y="692619"/>
                  </a:lnTo>
                  <a:lnTo>
                    <a:pt x="361835" y="710615"/>
                  </a:lnTo>
                  <a:lnTo>
                    <a:pt x="379717" y="692619"/>
                  </a:lnTo>
                  <a:lnTo>
                    <a:pt x="361835" y="674623"/>
                  </a:lnTo>
                  <a:close/>
                </a:path>
                <a:path w="3476625" h="713104">
                  <a:moveTo>
                    <a:pt x="361835" y="694067"/>
                  </a:moveTo>
                  <a:lnTo>
                    <a:pt x="361835" y="691172"/>
                  </a:lnTo>
                </a:path>
                <a:path w="3476625" h="713104">
                  <a:moveTo>
                    <a:pt x="361835" y="674623"/>
                  </a:moveTo>
                  <a:lnTo>
                    <a:pt x="343941" y="692619"/>
                  </a:lnTo>
                  <a:lnTo>
                    <a:pt x="361835" y="710615"/>
                  </a:lnTo>
                  <a:lnTo>
                    <a:pt x="379717" y="692619"/>
                  </a:lnTo>
                  <a:lnTo>
                    <a:pt x="361835" y="674623"/>
                  </a:lnTo>
                  <a:close/>
                </a:path>
                <a:path w="3476625" h="713104">
                  <a:moveTo>
                    <a:pt x="361835" y="694067"/>
                  </a:moveTo>
                  <a:lnTo>
                    <a:pt x="361835" y="691172"/>
                  </a:lnTo>
                </a:path>
                <a:path w="3476625" h="713104">
                  <a:moveTo>
                    <a:pt x="705777" y="672299"/>
                  </a:moveTo>
                  <a:lnTo>
                    <a:pt x="687882" y="690295"/>
                  </a:lnTo>
                  <a:lnTo>
                    <a:pt x="705777" y="708291"/>
                  </a:lnTo>
                  <a:lnTo>
                    <a:pt x="723671" y="690295"/>
                  </a:lnTo>
                  <a:lnTo>
                    <a:pt x="705777" y="672299"/>
                  </a:lnTo>
                  <a:close/>
                </a:path>
                <a:path w="3476625" h="713104">
                  <a:moveTo>
                    <a:pt x="705777" y="691743"/>
                  </a:moveTo>
                  <a:lnTo>
                    <a:pt x="705777" y="688847"/>
                  </a:lnTo>
                </a:path>
                <a:path w="3476625" h="713104">
                  <a:moveTo>
                    <a:pt x="705777" y="672299"/>
                  </a:moveTo>
                  <a:lnTo>
                    <a:pt x="687882" y="690295"/>
                  </a:lnTo>
                  <a:lnTo>
                    <a:pt x="705777" y="708291"/>
                  </a:lnTo>
                  <a:lnTo>
                    <a:pt x="723671" y="690295"/>
                  </a:lnTo>
                  <a:lnTo>
                    <a:pt x="705777" y="672299"/>
                  </a:lnTo>
                  <a:close/>
                </a:path>
                <a:path w="3476625" h="713104">
                  <a:moveTo>
                    <a:pt x="705777" y="691743"/>
                  </a:moveTo>
                  <a:lnTo>
                    <a:pt x="705777" y="688847"/>
                  </a:lnTo>
                </a:path>
                <a:path w="3476625" h="713104">
                  <a:moveTo>
                    <a:pt x="1049718" y="640943"/>
                  </a:moveTo>
                  <a:lnTo>
                    <a:pt x="1031824" y="658939"/>
                  </a:lnTo>
                  <a:lnTo>
                    <a:pt x="1049718" y="676948"/>
                  </a:lnTo>
                  <a:lnTo>
                    <a:pt x="1067612" y="658939"/>
                  </a:lnTo>
                  <a:lnTo>
                    <a:pt x="1049718" y="640943"/>
                  </a:lnTo>
                  <a:close/>
                </a:path>
                <a:path w="3476625" h="713104">
                  <a:moveTo>
                    <a:pt x="1049718" y="660399"/>
                  </a:moveTo>
                  <a:lnTo>
                    <a:pt x="1049718" y="657491"/>
                  </a:lnTo>
                </a:path>
                <a:path w="3476625" h="713104">
                  <a:moveTo>
                    <a:pt x="1049718" y="640943"/>
                  </a:moveTo>
                  <a:lnTo>
                    <a:pt x="1031824" y="658939"/>
                  </a:lnTo>
                  <a:lnTo>
                    <a:pt x="1049718" y="676948"/>
                  </a:lnTo>
                  <a:lnTo>
                    <a:pt x="1067612" y="658939"/>
                  </a:lnTo>
                  <a:lnTo>
                    <a:pt x="1049718" y="640943"/>
                  </a:lnTo>
                  <a:close/>
                </a:path>
                <a:path w="3476625" h="713104">
                  <a:moveTo>
                    <a:pt x="1049718" y="660399"/>
                  </a:moveTo>
                  <a:lnTo>
                    <a:pt x="1049718" y="657491"/>
                  </a:lnTo>
                </a:path>
                <a:path w="3476625" h="713104">
                  <a:moveTo>
                    <a:pt x="1393659" y="630504"/>
                  </a:moveTo>
                  <a:lnTo>
                    <a:pt x="1375778" y="648500"/>
                  </a:lnTo>
                  <a:lnTo>
                    <a:pt x="1393659" y="666495"/>
                  </a:lnTo>
                  <a:lnTo>
                    <a:pt x="1411554" y="648500"/>
                  </a:lnTo>
                  <a:lnTo>
                    <a:pt x="1393659" y="630504"/>
                  </a:lnTo>
                  <a:close/>
                </a:path>
                <a:path w="3476625" h="713104">
                  <a:moveTo>
                    <a:pt x="1393659" y="649947"/>
                  </a:moveTo>
                  <a:lnTo>
                    <a:pt x="1393659" y="647039"/>
                  </a:lnTo>
                </a:path>
                <a:path w="3476625" h="713104">
                  <a:moveTo>
                    <a:pt x="1393659" y="630504"/>
                  </a:moveTo>
                  <a:lnTo>
                    <a:pt x="1375778" y="648500"/>
                  </a:lnTo>
                  <a:lnTo>
                    <a:pt x="1393659" y="666495"/>
                  </a:lnTo>
                  <a:lnTo>
                    <a:pt x="1411554" y="648500"/>
                  </a:lnTo>
                  <a:lnTo>
                    <a:pt x="1393659" y="630504"/>
                  </a:lnTo>
                  <a:close/>
                </a:path>
                <a:path w="3476625" h="713104">
                  <a:moveTo>
                    <a:pt x="1393659" y="649947"/>
                  </a:moveTo>
                  <a:lnTo>
                    <a:pt x="1393659" y="647039"/>
                  </a:lnTo>
                </a:path>
                <a:path w="3476625" h="713104">
                  <a:moveTo>
                    <a:pt x="1738757" y="588695"/>
                  </a:moveTo>
                  <a:lnTo>
                    <a:pt x="1720875" y="606691"/>
                  </a:lnTo>
                  <a:lnTo>
                    <a:pt x="1738757" y="624687"/>
                  </a:lnTo>
                  <a:lnTo>
                    <a:pt x="1756651" y="606691"/>
                  </a:lnTo>
                  <a:lnTo>
                    <a:pt x="1738757" y="588695"/>
                  </a:lnTo>
                  <a:close/>
                </a:path>
                <a:path w="3476625" h="713104">
                  <a:moveTo>
                    <a:pt x="1738757" y="608139"/>
                  </a:moveTo>
                  <a:lnTo>
                    <a:pt x="1738757" y="605243"/>
                  </a:lnTo>
                </a:path>
                <a:path w="3476625" h="713104">
                  <a:moveTo>
                    <a:pt x="1738757" y="588695"/>
                  </a:moveTo>
                  <a:lnTo>
                    <a:pt x="1720875" y="606691"/>
                  </a:lnTo>
                  <a:lnTo>
                    <a:pt x="1738757" y="624687"/>
                  </a:lnTo>
                  <a:lnTo>
                    <a:pt x="1756651" y="606691"/>
                  </a:lnTo>
                  <a:lnTo>
                    <a:pt x="1738757" y="588695"/>
                  </a:lnTo>
                  <a:close/>
                </a:path>
                <a:path w="3476625" h="713104">
                  <a:moveTo>
                    <a:pt x="1738757" y="608139"/>
                  </a:moveTo>
                  <a:lnTo>
                    <a:pt x="1738757" y="605243"/>
                  </a:lnTo>
                </a:path>
                <a:path w="3476625" h="713104">
                  <a:moveTo>
                    <a:pt x="2082711" y="537603"/>
                  </a:moveTo>
                  <a:lnTo>
                    <a:pt x="2064816" y="555599"/>
                  </a:lnTo>
                  <a:lnTo>
                    <a:pt x="2082711" y="573608"/>
                  </a:lnTo>
                  <a:lnTo>
                    <a:pt x="2100592" y="555599"/>
                  </a:lnTo>
                  <a:lnTo>
                    <a:pt x="2082711" y="537603"/>
                  </a:lnTo>
                  <a:close/>
                </a:path>
                <a:path w="3476625" h="713104">
                  <a:moveTo>
                    <a:pt x="2082711" y="557060"/>
                  </a:moveTo>
                  <a:lnTo>
                    <a:pt x="2082711" y="554151"/>
                  </a:lnTo>
                </a:path>
                <a:path w="3476625" h="713104">
                  <a:moveTo>
                    <a:pt x="2082711" y="537603"/>
                  </a:moveTo>
                  <a:lnTo>
                    <a:pt x="2064816" y="555599"/>
                  </a:lnTo>
                  <a:lnTo>
                    <a:pt x="2082711" y="573608"/>
                  </a:lnTo>
                  <a:lnTo>
                    <a:pt x="2100592" y="555599"/>
                  </a:lnTo>
                  <a:lnTo>
                    <a:pt x="2082711" y="537603"/>
                  </a:lnTo>
                  <a:close/>
                </a:path>
                <a:path w="3476625" h="713104">
                  <a:moveTo>
                    <a:pt x="2082711" y="557060"/>
                  </a:moveTo>
                  <a:lnTo>
                    <a:pt x="2082711" y="554151"/>
                  </a:lnTo>
                </a:path>
                <a:path w="3476625" h="713104">
                  <a:moveTo>
                    <a:pt x="2426652" y="471423"/>
                  </a:moveTo>
                  <a:lnTo>
                    <a:pt x="2408758" y="489419"/>
                  </a:lnTo>
                  <a:lnTo>
                    <a:pt x="2426652" y="507415"/>
                  </a:lnTo>
                  <a:lnTo>
                    <a:pt x="2444534" y="489419"/>
                  </a:lnTo>
                  <a:lnTo>
                    <a:pt x="2426652" y="471423"/>
                  </a:lnTo>
                  <a:close/>
                </a:path>
                <a:path w="3476625" h="713104">
                  <a:moveTo>
                    <a:pt x="2426652" y="490867"/>
                  </a:moveTo>
                  <a:lnTo>
                    <a:pt x="2426652" y="487972"/>
                  </a:lnTo>
                </a:path>
                <a:path w="3476625" h="713104">
                  <a:moveTo>
                    <a:pt x="2426652" y="471423"/>
                  </a:moveTo>
                  <a:lnTo>
                    <a:pt x="2408758" y="489419"/>
                  </a:lnTo>
                  <a:lnTo>
                    <a:pt x="2426652" y="507415"/>
                  </a:lnTo>
                  <a:lnTo>
                    <a:pt x="2444534" y="489419"/>
                  </a:lnTo>
                  <a:lnTo>
                    <a:pt x="2426652" y="471423"/>
                  </a:lnTo>
                  <a:close/>
                </a:path>
                <a:path w="3476625" h="713104">
                  <a:moveTo>
                    <a:pt x="2426652" y="490867"/>
                  </a:moveTo>
                  <a:lnTo>
                    <a:pt x="2426652" y="487972"/>
                  </a:lnTo>
                </a:path>
                <a:path w="3476625" h="713104">
                  <a:moveTo>
                    <a:pt x="2770593" y="362280"/>
                  </a:moveTo>
                  <a:lnTo>
                    <a:pt x="2752699" y="380276"/>
                  </a:lnTo>
                  <a:lnTo>
                    <a:pt x="2770593" y="398271"/>
                  </a:lnTo>
                  <a:lnTo>
                    <a:pt x="2788488" y="380276"/>
                  </a:lnTo>
                  <a:lnTo>
                    <a:pt x="2770593" y="362280"/>
                  </a:lnTo>
                  <a:close/>
                </a:path>
                <a:path w="3476625" h="713104">
                  <a:moveTo>
                    <a:pt x="2770593" y="381723"/>
                  </a:moveTo>
                  <a:lnTo>
                    <a:pt x="2770593" y="378815"/>
                  </a:lnTo>
                </a:path>
                <a:path w="3476625" h="713104">
                  <a:moveTo>
                    <a:pt x="2770593" y="362280"/>
                  </a:moveTo>
                  <a:lnTo>
                    <a:pt x="2752699" y="380276"/>
                  </a:lnTo>
                  <a:lnTo>
                    <a:pt x="2770593" y="398271"/>
                  </a:lnTo>
                  <a:lnTo>
                    <a:pt x="2788488" y="380276"/>
                  </a:lnTo>
                  <a:lnTo>
                    <a:pt x="2770593" y="362280"/>
                  </a:lnTo>
                  <a:close/>
                </a:path>
                <a:path w="3476625" h="713104">
                  <a:moveTo>
                    <a:pt x="2770593" y="381723"/>
                  </a:moveTo>
                  <a:lnTo>
                    <a:pt x="2770593" y="378815"/>
                  </a:lnTo>
                </a:path>
                <a:path w="3476625" h="713104">
                  <a:moveTo>
                    <a:pt x="3114535" y="205524"/>
                  </a:moveTo>
                  <a:lnTo>
                    <a:pt x="3096653" y="223519"/>
                  </a:lnTo>
                  <a:lnTo>
                    <a:pt x="3114535" y="241515"/>
                  </a:lnTo>
                  <a:lnTo>
                    <a:pt x="3132429" y="223519"/>
                  </a:lnTo>
                  <a:lnTo>
                    <a:pt x="3114535" y="205524"/>
                  </a:lnTo>
                  <a:close/>
                </a:path>
                <a:path w="3476625" h="713104">
                  <a:moveTo>
                    <a:pt x="3114535" y="224967"/>
                  </a:moveTo>
                  <a:lnTo>
                    <a:pt x="3114535" y="222072"/>
                  </a:lnTo>
                </a:path>
                <a:path w="3476625" h="713104">
                  <a:moveTo>
                    <a:pt x="3114535" y="205524"/>
                  </a:moveTo>
                  <a:lnTo>
                    <a:pt x="3096653" y="223519"/>
                  </a:lnTo>
                  <a:lnTo>
                    <a:pt x="3114535" y="241515"/>
                  </a:lnTo>
                  <a:lnTo>
                    <a:pt x="3132429" y="223519"/>
                  </a:lnTo>
                  <a:lnTo>
                    <a:pt x="3114535" y="205524"/>
                  </a:lnTo>
                  <a:close/>
                </a:path>
                <a:path w="3476625" h="713104">
                  <a:moveTo>
                    <a:pt x="3114535" y="224967"/>
                  </a:moveTo>
                  <a:lnTo>
                    <a:pt x="3114535" y="222072"/>
                  </a:lnTo>
                </a:path>
                <a:path w="3476625" h="713104">
                  <a:moveTo>
                    <a:pt x="3458476" y="0"/>
                  </a:moveTo>
                  <a:lnTo>
                    <a:pt x="3440595" y="17995"/>
                  </a:lnTo>
                  <a:lnTo>
                    <a:pt x="3458476" y="35991"/>
                  </a:lnTo>
                  <a:lnTo>
                    <a:pt x="3476371" y="17995"/>
                  </a:lnTo>
                  <a:lnTo>
                    <a:pt x="3458476" y="0"/>
                  </a:lnTo>
                  <a:close/>
                </a:path>
                <a:path w="3476625" h="713104">
                  <a:moveTo>
                    <a:pt x="3458476" y="19443"/>
                  </a:moveTo>
                  <a:lnTo>
                    <a:pt x="3458476" y="165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13546" y="5550953"/>
              <a:ext cx="3441065" cy="2379345"/>
            </a:xfrm>
            <a:custGeom>
              <a:avLst/>
              <a:gdLst/>
              <a:ahLst/>
              <a:cxnLst/>
              <a:rect l="l" t="t" r="r" b="b"/>
              <a:pathLst>
                <a:path w="3441065" h="2379345">
                  <a:moveTo>
                    <a:pt x="0" y="2379179"/>
                  </a:moveTo>
                  <a:lnTo>
                    <a:pt x="0" y="2379179"/>
                  </a:lnTo>
                  <a:lnTo>
                    <a:pt x="343954" y="2332735"/>
                  </a:lnTo>
                </a:path>
                <a:path w="3441065" h="2379345">
                  <a:moveTo>
                    <a:pt x="343954" y="2332735"/>
                  </a:moveTo>
                  <a:lnTo>
                    <a:pt x="343954" y="2332735"/>
                  </a:lnTo>
                  <a:lnTo>
                    <a:pt x="687895" y="2275839"/>
                  </a:lnTo>
                </a:path>
                <a:path w="3441065" h="2379345">
                  <a:moveTo>
                    <a:pt x="687895" y="2275839"/>
                  </a:moveTo>
                  <a:lnTo>
                    <a:pt x="687895" y="2275839"/>
                  </a:lnTo>
                  <a:lnTo>
                    <a:pt x="1031836" y="2179459"/>
                  </a:lnTo>
                </a:path>
                <a:path w="3441065" h="2379345">
                  <a:moveTo>
                    <a:pt x="1031836" y="2179459"/>
                  </a:moveTo>
                  <a:lnTo>
                    <a:pt x="1031836" y="2179459"/>
                  </a:lnTo>
                  <a:lnTo>
                    <a:pt x="1375778" y="2063343"/>
                  </a:lnTo>
                </a:path>
                <a:path w="3441065" h="2379345">
                  <a:moveTo>
                    <a:pt x="1375778" y="2063343"/>
                  </a:moveTo>
                  <a:lnTo>
                    <a:pt x="1375778" y="2063343"/>
                  </a:lnTo>
                  <a:lnTo>
                    <a:pt x="1720875" y="1871764"/>
                  </a:lnTo>
                </a:path>
                <a:path w="3441065" h="2379345">
                  <a:moveTo>
                    <a:pt x="1720875" y="1871764"/>
                  </a:moveTo>
                  <a:lnTo>
                    <a:pt x="1720875" y="1871764"/>
                  </a:lnTo>
                  <a:lnTo>
                    <a:pt x="2064829" y="1648815"/>
                  </a:lnTo>
                </a:path>
                <a:path w="3441065" h="2379345">
                  <a:moveTo>
                    <a:pt x="2064829" y="1648815"/>
                  </a:moveTo>
                  <a:lnTo>
                    <a:pt x="2064829" y="1648815"/>
                  </a:lnTo>
                  <a:lnTo>
                    <a:pt x="2408770" y="1337627"/>
                  </a:lnTo>
                </a:path>
                <a:path w="3441065" h="2379345">
                  <a:moveTo>
                    <a:pt x="2408770" y="1337627"/>
                  </a:moveTo>
                  <a:lnTo>
                    <a:pt x="2408770" y="1337627"/>
                  </a:lnTo>
                  <a:lnTo>
                    <a:pt x="2752712" y="937044"/>
                  </a:lnTo>
                </a:path>
                <a:path w="3441065" h="2379345">
                  <a:moveTo>
                    <a:pt x="2752712" y="937044"/>
                  </a:moveTo>
                  <a:lnTo>
                    <a:pt x="2752712" y="937044"/>
                  </a:lnTo>
                  <a:lnTo>
                    <a:pt x="3096653" y="505091"/>
                  </a:lnTo>
                </a:path>
                <a:path w="3441065" h="2379345">
                  <a:moveTo>
                    <a:pt x="3096653" y="505091"/>
                  </a:moveTo>
                  <a:lnTo>
                    <a:pt x="3096653" y="505091"/>
                  </a:lnTo>
                  <a:lnTo>
                    <a:pt x="3440595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95664" y="5532958"/>
              <a:ext cx="3476625" cy="2415540"/>
            </a:xfrm>
            <a:custGeom>
              <a:avLst/>
              <a:gdLst/>
              <a:ahLst/>
              <a:cxnLst/>
              <a:rect l="l" t="t" r="r" b="b"/>
              <a:pathLst>
                <a:path w="3476625" h="2415540">
                  <a:moveTo>
                    <a:pt x="17881" y="2415171"/>
                  </a:moveTo>
                  <a:lnTo>
                    <a:pt x="17881" y="2379179"/>
                  </a:lnTo>
                </a:path>
                <a:path w="3476625" h="2415540">
                  <a:moveTo>
                    <a:pt x="0" y="2397175"/>
                  </a:moveTo>
                  <a:lnTo>
                    <a:pt x="35775" y="2397175"/>
                  </a:lnTo>
                </a:path>
                <a:path w="3476625" h="2415540">
                  <a:moveTo>
                    <a:pt x="361835" y="2368727"/>
                  </a:moveTo>
                  <a:lnTo>
                    <a:pt x="361835" y="2332736"/>
                  </a:lnTo>
                </a:path>
                <a:path w="3476625" h="2415540">
                  <a:moveTo>
                    <a:pt x="343941" y="2350731"/>
                  </a:moveTo>
                  <a:lnTo>
                    <a:pt x="379717" y="2350731"/>
                  </a:lnTo>
                </a:path>
                <a:path w="3476625" h="2415540">
                  <a:moveTo>
                    <a:pt x="361835" y="2368727"/>
                  </a:moveTo>
                  <a:lnTo>
                    <a:pt x="361835" y="2332736"/>
                  </a:lnTo>
                </a:path>
                <a:path w="3476625" h="2415540">
                  <a:moveTo>
                    <a:pt x="343941" y="2350731"/>
                  </a:moveTo>
                  <a:lnTo>
                    <a:pt x="379717" y="2350731"/>
                  </a:lnTo>
                </a:path>
                <a:path w="3476625" h="2415540">
                  <a:moveTo>
                    <a:pt x="705777" y="2311831"/>
                  </a:moveTo>
                  <a:lnTo>
                    <a:pt x="705777" y="2275827"/>
                  </a:lnTo>
                </a:path>
                <a:path w="3476625" h="2415540">
                  <a:moveTo>
                    <a:pt x="687882" y="2293835"/>
                  </a:moveTo>
                  <a:lnTo>
                    <a:pt x="723671" y="2293835"/>
                  </a:lnTo>
                </a:path>
                <a:path w="3476625" h="2415540">
                  <a:moveTo>
                    <a:pt x="705777" y="2311831"/>
                  </a:moveTo>
                  <a:lnTo>
                    <a:pt x="705777" y="2275827"/>
                  </a:lnTo>
                </a:path>
                <a:path w="3476625" h="2415540">
                  <a:moveTo>
                    <a:pt x="687882" y="2293835"/>
                  </a:moveTo>
                  <a:lnTo>
                    <a:pt x="723671" y="2293835"/>
                  </a:lnTo>
                </a:path>
                <a:path w="3476625" h="2415540">
                  <a:moveTo>
                    <a:pt x="1049718" y="2215451"/>
                  </a:moveTo>
                  <a:lnTo>
                    <a:pt x="1049718" y="2179459"/>
                  </a:lnTo>
                </a:path>
                <a:path w="3476625" h="2415540">
                  <a:moveTo>
                    <a:pt x="1031824" y="2197455"/>
                  </a:moveTo>
                  <a:lnTo>
                    <a:pt x="1067612" y="2197455"/>
                  </a:lnTo>
                </a:path>
                <a:path w="3476625" h="2415540">
                  <a:moveTo>
                    <a:pt x="1049718" y="2215451"/>
                  </a:moveTo>
                  <a:lnTo>
                    <a:pt x="1049718" y="2179459"/>
                  </a:lnTo>
                </a:path>
                <a:path w="3476625" h="2415540">
                  <a:moveTo>
                    <a:pt x="1031824" y="2197455"/>
                  </a:moveTo>
                  <a:lnTo>
                    <a:pt x="1067612" y="2197455"/>
                  </a:lnTo>
                </a:path>
                <a:path w="3476625" h="2415540">
                  <a:moveTo>
                    <a:pt x="1393659" y="2099335"/>
                  </a:moveTo>
                  <a:lnTo>
                    <a:pt x="1393659" y="2063343"/>
                  </a:lnTo>
                </a:path>
                <a:path w="3476625" h="2415540">
                  <a:moveTo>
                    <a:pt x="1375778" y="2081339"/>
                  </a:moveTo>
                  <a:lnTo>
                    <a:pt x="1411554" y="2081339"/>
                  </a:lnTo>
                </a:path>
                <a:path w="3476625" h="2415540">
                  <a:moveTo>
                    <a:pt x="1393659" y="2099335"/>
                  </a:moveTo>
                  <a:lnTo>
                    <a:pt x="1393659" y="2063343"/>
                  </a:lnTo>
                </a:path>
                <a:path w="3476625" h="2415540">
                  <a:moveTo>
                    <a:pt x="1375778" y="2081339"/>
                  </a:moveTo>
                  <a:lnTo>
                    <a:pt x="1411554" y="2081339"/>
                  </a:lnTo>
                </a:path>
                <a:path w="3476625" h="2415540">
                  <a:moveTo>
                    <a:pt x="1738757" y="1907755"/>
                  </a:moveTo>
                  <a:lnTo>
                    <a:pt x="1738757" y="1871751"/>
                  </a:lnTo>
                </a:path>
                <a:path w="3476625" h="2415540">
                  <a:moveTo>
                    <a:pt x="1720875" y="1889760"/>
                  </a:moveTo>
                  <a:lnTo>
                    <a:pt x="1756651" y="1889760"/>
                  </a:lnTo>
                </a:path>
                <a:path w="3476625" h="2415540">
                  <a:moveTo>
                    <a:pt x="1738757" y="1907755"/>
                  </a:moveTo>
                  <a:lnTo>
                    <a:pt x="1738757" y="1871751"/>
                  </a:lnTo>
                </a:path>
                <a:path w="3476625" h="2415540">
                  <a:moveTo>
                    <a:pt x="1720875" y="1889760"/>
                  </a:moveTo>
                  <a:lnTo>
                    <a:pt x="1756651" y="1889760"/>
                  </a:lnTo>
                </a:path>
                <a:path w="3476625" h="2415540">
                  <a:moveTo>
                    <a:pt x="2082711" y="1684807"/>
                  </a:moveTo>
                  <a:lnTo>
                    <a:pt x="2082711" y="1648815"/>
                  </a:lnTo>
                </a:path>
                <a:path w="3476625" h="2415540">
                  <a:moveTo>
                    <a:pt x="2064816" y="1666811"/>
                  </a:moveTo>
                  <a:lnTo>
                    <a:pt x="2100592" y="1666811"/>
                  </a:lnTo>
                </a:path>
                <a:path w="3476625" h="2415540">
                  <a:moveTo>
                    <a:pt x="2082711" y="1684807"/>
                  </a:moveTo>
                  <a:lnTo>
                    <a:pt x="2082711" y="1648815"/>
                  </a:lnTo>
                </a:path>
                <a:path w="3476625" h="2415540">
                  <a:moveTo>
                    <a:pt x="2064816" y="1666811"/>
                  </a:moveTo>
                  <a:lnTo>
                    <a:pt x="2100592" y="1666811"/>
                  </a:lnTo>
                </a:path>
                <a:path w="3476625" h="2415540">
                  <a:moveTo>
                    <a:pt x="2426652" y="1373632"/>
                  </a:moveTo>
                  <a:lnTo>
                    <a:pt x="2426652" y="1337627"/>
                  </a:lnTo>
                </a:path>
                <a:path w="3476625" h="2415540">
                  <a:moveTo>
                    <a:pt x="2408758" y="1355623"/>
                  </a:moveTo>
                  <a:lnTo>
                    <a:pt x="2444534" y="1355623"/>
                  </a:lnTo>
                </a:path>
                <a:path w="3476625" h="2415540">
                  <a:moveTo>
                    <a:pt x="2426652" y="1373632"/>
                  </a:moveTo>
                  <a:lnTo>
                    <a:pt x="2426652" y="1337627"/>
                  </a:lnTo>
                </a:path>
                <a:path w="3476625" h="2415540">
                  <a:moveTo>
                    <a:pt x="2408758" y="1355623"/>
                  </a:moveTo>
                  <a:lnTo>
                    <a:pt x="2444534" y="1355623"/>
                  </a:lnTo>
                </a:path>
                <a:path w="3476625" h="2415540">
                  <a:moveTo>
                    <a:pt x="2770593" y="973035"/>
                  </a:moveTo>
                  <a:lnTo>
                    <a:pt x="2770593" y="937031"/>
                  </a:lnTo>
                </a:path>
                <a:path w="3476625" h="2415540">
                  <a:moveTo>
                    <a:pt x="2752699" y="955039"/>
                  </a:moveTo>
                  <a:lnTo>
                    <a:pt x="2788488" y="955039"/>
                  </a:lnTo>
                </a:path>
                <a:path w="3476625" h="2415540">
                  <a:moveTo>
                    <a:pt x="2770593" y="973035"/>
                  </a:moveTo>
                  <a:lnTo>
                    <a:pt x="2770593" y="937031"/>
                  </a:lnTo>
                </a:path>
                <a:path w="3476625" h="2415540">
                  <a:moveTo>
                    <a:pt x="2752699" y="955039"/>
                  </a:moveTo>
                  <a:lnTo>
                    <a:pt x="2788488" y="955039"/>
                  </a:lnTo>
                </a:path>
                <a:path w="3476625" h="2415540">
                  <a:moveTo>
                    <a:pt x="3114535" y="541083"/>
                  </a:moveTo>
                  <a:lnTo>
                    <a:pt x="3114535" y="505091"/>
                  </a:lnTo>
                </a:path>
                <a:path w="3476625" h="2415540">
                  <a:moveTo>
                    <a:pt x="3096653" y="523087"/>
                  </a:moveTo>
                  <a:lnTo>
                    <a:pt x="3132429" y="523087"/>
                  </a:lnTo>
                </a:path>
                <a:path w="3476625" h="2415540">
                  <a:moveTo>
                    <a:pt x="3114535" y="541083"/>
                  </a:moveTo>
                  <a:lnTo>
                    <a:pt x="3114535" y="505091"/>
                  </a:lnTo>
                </a:path>
                <a:path w="3476625" h="2415540">
                  <a:moveTo>
                    <a:pt x="3096653" y="523087"/>
                  </a:moveTo>
                  <a:lnTo>
                    <a:pt x="3132429" y="523087"/>
                  </a:lnTo>
                </a:path>
                <a:path w="3476625" h="2415540">
                  <a:moveTo>
                    <a:pt x="3458476" y="35991"/>
                  </a:moveTo>
                  <a:lnTo>
                    <a:pt x="3458476" y="0"/>
                  </a:lnTo>
                </a:path>
                <a:path w="3476625" h="2415540">
                  <a:moveTo>
                    <a:pt x="3440595" y="17995"/>
                  </a:moveTo>
                  <a:lnTo>
                    <a:pt x="3476371" y="179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5493" y="450927"/>
            <a:ext cx="5631180" cy="781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5"/>
              </a:spcBef>
              <a:tabLst>
                <a:tab pos="2963545" algn="l"/>
              </a:tabLst>
            </a:pPr>
            <a:r>
              <a:rPr dirty="0"/>
              <a:t>Partition</a:t>
            </a:r>
            <a:r>
              <a:rPr spc="-125" dirty="0"/>
              <a:t> </a:t>
            </a:r>
            <a:r>
              <a:rPr dirty="0"/>
              <a:t>Tuning:</a:t>
            </a:r>
            <a:r>
              <a:rPr spc="75" dirty="0"/>
              <a:t> </a:t>
            </a:r>
            <a:r>
              <a:rPr dirty="0"/>
              <a:t>Largest</a:t>
            </a:r>
            <a:r>
              <a:rPr spc="-15" dirty="0"/>
              <a:t> </a:t>
            </a:r>
            <a:r>
              <a:rPr spc="-10" dirty="0"/>
              <a:t>Processing</a:t>
            </a:r>
            <a:r>
              <a:rPr spc="-30" dirty="0"/>
              <a:t> </a:t>
            </a:r>
            <a:r>
              <a:rPr spc="-445" dirty="0"/>
              <a:t>Time </a:t>
            </a:r>
            <a:r>
              <a:rPr dirty="0"/>
              <a:t>(LPT)</a:t>
            </a:r>
            <a:r>
              <a:rPr spc="170" dirty="0"/>
              <a:t> </a:t>
            </a:r>
            <a:r>
              <a:rPr dirty="0"/>
              <a:t>First</a:t>
            </a:r>
            <a:r>
              <a:rPr spc="180" dirty="0"/>
              <a:t> </a:t>
            </a:r>
            <a:r>
              <a:rPr spc="-10" dirty="0"/>
              <a:t>Strategy</a:t>
            </a:r>
            <a:r>
              <a:rPr dirty="0"/>
              <a:t>	</a:t>
            </a:r>
            <a:r>
              <a:rPr sz="3600" i="0" baseline="-2314" dirty="0">
                <a:latin typeface="Arial MT"/>
                <a:cs typeface="Arial MT"/>
              </a:rPr>
              <a:t>-</a:t>
            </a:r>
            <a:r>
              <a:rPr sz="3600" i="0" spc="-37" baseline="-2314" dirty="0">
                <a:latin typeface="Arial MT"/>
                <a:cs typeface="Arial MT"/>
              </a:rPr>
              <a:t> </a:t>
            </a:r>
            <a:r>
              <a:rPr sz="3600" i="0" baseline="-2314" dirty="0">
                <a:latin typeface="Arial MT"/>
                <a:cs typeface="Arial MT"/>
              </a:rPr>
              <a:t>Bin</a:t>
            </a:r>
            <a:r>
              <a:rPr sz="3600" i="0" spc="-30" baseline="-2314" dirty="0">
                <a:latin typeface="Arial MT"/>
                <a:cs typeface="Arial MT"/>
              </a:rPr>
              <a:t> </a:t>
            </a:r>
            <a:r>
              <a:rPr sz="3600" i="0" spc="-15" baseline="-2314" dirty="0">
                <a:latin typeface="Arial MT"/>
                <a:cs typeface="Arial MT"/>
              </a:rPr>
              <a:t>Packing</a:t>
            </a:r>
            <a:endParaRPr sz="3600" baseline="-2314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041" y="1283690"/>
            <a:ext cx="5631180" cy="45719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0977" y="2453965"/>
            <a:ext cx="830580" cy="186055"/>
          </a:xfrm>
          <a:custGeom>
            <a:avLst/>
            <a:gdLst/>
            <a:ahLst/>
            <a:cxnLst/>
            <a:rect l="l" t="t" r="r" b="b"/>
            <a:pathLst>
              <a:path w="830579" h="186054">
                <a:moveTo>
                  <a:pt x="830320" y="92875"/>
                </a:moveTo>
                <a:lnTo>
                  <a:pt x="804333" y="125268"/>
                </a:lnTo>
                <a:lnTo>
                  <a:pt x="732642" y="152695"/>
                </a:lnTo>
                <a:lnTo>
                  <a:pt x="682596" y="163889"/>
                </a:lnTo>
                <a:lnTo>
                  <a:pt x="624649" y="173054"/>
                </a:lnTo>
                <a:lnTo>
                  <a:pt x="559977" y="179926"/>
                </a:lnTo>
                <a:lnTo>
                  <a:pt x="489756" y="184241"/>
                </a:lnTo>
                <a:lnTo>
                  <a:pt x="415160" y="185738"/>
                </a:lnTo>
                <a:lnTo>
                  <a:pt x="340567" y="184241"/>
                </a:lnTo>
                <a:lnTo>
                  <a:pt x="270347" y="179926"/>
                </a:lnTo>
                <a:lnTo>
                  <a:pt x="205676" y="173054"/>
                </a:lnTo>
                <a:lnTo>
                  <a:pt x="147728" y="163889"/>
                </a:lnTo>
                <a:lnTo>
                  <a:pt x="97681" y="152695"/>
                </a:lnTo>
                <a:lnTo>
                  <a:pt x="56709" y="139733"/>
                </a:lnTo>
                <a:lnTo>
                  <a:pt x="6692" y="109561"/>
                </a:lnTo>
                <a:lnTo>
                  <a:pt x="0" y="92875"/>
                </a:lnTo>
                <a:lnTo>
                  <a:pt x="6692" y="76186"/>
                </a:lnTo>
                <a:lnTo>
                  <a:pt x="56709" y="46008"/>
                </a:lnTo>
                <a:lnTo>
                  <a:pt x="97681" y="33045"/>
                </a:lnTo>
                <a:lnTo>
                  <a:pt x="147728" y="21849"/>
                </a:lnTo>
                <a:lnTo>
                  <a:pt x="205676" y="12684"/>
                </a:lnTo>
                <a:lnTo>
                  <a:pt x="270347" y="5812"/>
                </a:lnTo>
                <a:lnTo>
                  <a:pt x="340567" y="1497"/>
                </a:lnTo>
                <a:lnTo>
                  <a:pt x="415160" y="0"/>
                </a:lnTo>
                <a:lnTo>
                  <a:pt x="489756" y="1497"/>
                </a:lnTo>
                <a:lnTo>
                  <a:pt x="559977" y="5812"/>
                </a:lnTo>
                <a:lnTo>
                  <a:pt x="624649" y="12684"/>
                </a:lnTo>
                <a:lnTo>
                  <a:pt x="682596" y="21849"/>
                </a:lnTo>
                <a:lnTo>
                  <a:pt x="732642" y="33045"/>
                </a:lnTo>
                <a:lnTo>
                  <a:pt x="773613" y="46008"/>
                </a:lnTo>
                <a:lnTo>
                  <a:pt x="823627" y="76186"/>
                </a:lnTo>
                <a:lnTo>
                  <a:pt x="830320" y="92875"/>
                </a:lnTo>
              </a:path>
            </a:pathLst>
          </a:custGeom>
          <a:ln w="9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66632" y="2449936"/>
            <a:ext cx="49910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Combine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31550" y="1710258"/>
            <a:ext cx="830580" cy="186055"/>
          </a:xfrm>
          <a:custGeom>
            <a:avLst/>
            <a:gdLst/>
            <a:ahLst/>
            <a:cxnLst/>
            <a:rect l="l" t="t" r="r" b="b"/>
            <a:pathLst>
              <a:path w="830579" h="186055">
                <a:moveTo>
                  <a:pt x="830320" y="92863"/>
                </a:moveTo>
                <a:lnTo>
                  <a:pt x="804332" y="125257"/>
                </a:lnTo>
                <a:lnTo>
                  <a:pt x="732638" y="152688"/>
                </a:lnTo>
                <a:lnTo>
                  <a:pt x="682591" y="163884"/>
                </a:lnTo>
                <a:lnTo>
                  <a:pt x="624643" y="173051"/>
                </a:lnTo>
                <a:lnTo>
                  <a:pt x="559972" y="179924"/>
                </a:lnTo>
                <a:lnTo>
                  <a:pt x="489752" y="184241"/>
                </a:lnTo>
                <a:lnTo>
                  <a:pt x="415160" y="185738"/>
                </a:lnTo>
                <a:lnTo>
                  <a:pt x="340563" y="184241"/>
                </a:lnTo>
                <a:lnTo>
                  <a:pt x="270342" y="179924"/>
                </a:lnTo>
                <a:lnTo>
                  <a:pt x="205670" y="173051"/>
                </a:lnTo>
                <a:lnTo>
                  <a:pt x="147723" y="163884"/>
                </a:lnTo>
                <a:lnTo>
                  <a:pt x="97677" y="152688"/>
                </a:lnTo>
                <a:lnTo>
                  <a:pt x="56706" y="139724"/>
                </a:lnTo>
                <a:lnTo>
                  <a:pt x="6692" y="109548"/>
                </a:lnTo>
                <a:lnTo>
                  <a:pt x="0" y="92863"/>
                </a:lnTo>
                <a:lnTo>
                  <a:pt x="6692" y="76177"/>
                </a:lnTo>
                <a:lnTo>
                  <a:pt x="56706" y="46004"/>
                </a:lnTo>
                <a:lnTo>
                  <a:pt x="97677" y="33043"/>
                </a:lnTo>
                <a:lnTo>
                  <a:pt x="147723" y="21848"/>
                </a:lnTo>
                <a:lnTo>
                  <a:pt x="205670" y="12684"/>
                </a:lnTo>
                <a:lnTo>
                  <a:pt x="270342" y="5812"/>
                </a:lnTo>
                <a:lnTo>
                  <a:pt x="340563" y="1497"/>
                </a:lnTo>
                <a:lnTo>
                  <a:pt x="415160" y="0"/>
                </a:lnTo>
                <a:lnTo>
                  <a:pt x="489752" y="1497"/>
                </a:lnTo>
                <a:lnTo>
                  <a:pt x="559972" y="5812"/>
                </a:lnTo>
                <a:lnTo>
                  <a:pt x="624643" y="12684"/>
                </a:lnTo>
                <a:lnTo>
                  <a:pt x="682591" y="21848"/>
                </a:lnTo>
                <a:lnTo>
                  <a:pt x="732638" y="33043"/>
                </a:lnTo>
                <a:lnTo>
                  <a:pt x="773610" y="46004"/>
                </a:lnTo>
                <a:lnTo>
                  <a:pt x="823627" y="76177"/>
                </a:lnTo>
                <a:lnTo>
                  <a:pt x="830320" y="92863"/>
                </a:lnTo>
              </a:path>
            </a:pathLst>
          </a:custGeom>
          <a:ln w="9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6962" y="1706986"/>
            <a:ext cx="49910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Combine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71600" y="1329409"/>
            <a:ext cx="5753100" cy="5962650"/>
            <a:chOff x="1247223" y="2266435"/>
            <a:chExt cx="5753100" cy="5962650"/>
          </a:xfrm>
        </p:grpSpPr>
        <p:sp>
          <p:nvSpPr>
            <p:cNvPr id="11" name="object 11"/>
            <p:cNvSpPr/>
            <p:nvPr/>
          </p:nvSpPr>
          <p:spPr>
            <a:xfrm>
              <a:off x="2285342" y="4133182"/>
              <a:ext cx="2214245" cy="3715385"/>
            </a:xfrm>
            <a:custGeom>
              <a:avLst/>
              <a:gdLst/>
              <a:ahLst/>
              <a:cxnLst/>
              <a:rect l="l" t="t" r="r" b="b"/>
              <a:pathLst>
                <a:path w="2214245" h="3715384">
                  <a:moveTo>
                    <a:pt x="830320" y="2507645"/>
                  </a:moveTo>
                  <a:lnTo>
                    <a:pt x="804332" y="2540039"/>
                  </a:lnTo>
                  <a:lnTo>
                    <a:pt x="732638" y="2567471"/>
                  </a:lnTo>
                  <a:lnTo>
                    <a:pt x="682591" y="2578667"/>
                  </a:lnTo>
                  <a:lnTo>
                    <a:pt x="624643" y="2587834"/>
                  </a:lnTo>
                  <a:lnTo>
                    <a:pt x="559972" y="2594707"/>
                  </a:lnTo>
                  <a:lnTo>
                    <a:pt x="489752" y="2599024"/>
                  </a:lnTo>
                  <a:lnTo>
                    <a:pt x="415160" y="2600521"/>
                  </a:lnTo>
                  <a:lnTo>
                    <a:pt x="340563" y="2599024"/>
                  </a:lnTo>
                  <a:lnTo>
                    <a:pt x="270342" y="2594707"/>
                  </a:lnTo>
                  <a:lnTo>
                    <a:pt x="205670" y="2587834"/>
                  </a:lnTo>
                  <a:lnTo>
                    <a:pt x="147723" y="2578667"/>
                  </a:lnTo>
                  <a:lnTo>
                    <a:pt x="97677" y="2567471"/>
                  </a:lnTo>
                  <a:lnTo>
                    <a:pt x="56706" y="2554507"/>
                  </a:lnTo>
                  <a:lnTo>
                    <a:pt x="6692" y="2524331"/>
                  </a:lnTo>
                  <a:lnTo>
                    <a:pt x="0" y="2507645"/>
                  </a:lnTo>
                  <a:lnTo>
                    <a:pt x="6692" y="2490960"/>
                  </a:lnTo>
                  <a:lnTo>
                    <a:pt x="56706" y="2460787"/>
                  </a:lnTo>
                  <a:lnTo>
                    <a:pt x="97677" y="2447826"/>
                  </a:lnTo>
                  <a:lnTo>
                    <a:pt x="147723" y="2436631"/>
                  </a:lnTo>
                  <a:lnTo>
                    <a:pt x="205670" y="2427467"/>
                  </a:lnTo>
                  <a:lnTo>
                    <a:pt x="270342" y="2420595"/>
                  </a:lnTo>
                  <a:lnTo>
                    <a:pt x="340563" y="2416279"/>
                  </a:lnTo>
                  <a:lnTo>
                    <a:pt x="415160" y="2414782"/>
                  </a:lnTo>
                  <a:lnTo>
                    <a:pt x="489752" y="2416279"/>
                  </a:lnTo>
                  <a:lnTo>
                    <a:pt x="559972" y="2420595"/>
                  </a:lnTo>
                  <a:lnTo>
                    <a:pt x="624643" y="2427467"/>
                  </a:lnTo>
                  <a:lnTo>
                    <a:pt x="682591" y="2436631"/>
                  </a:lnTo>
                  <a:lnTo>
                    <a:pt x="732638" y="2447826"/>
                  </a:lnTo>
                  <a:lnTo>
                    <a:pt x="773610" y="2460787"/>
                  </a:lnTo>
                  <a:lnTo>
                    <a:pt x="823627" y="2490960"/>
                  </a:lnTo>
                  <a:lnTo>
                    <a:pt x="830320" y="2507645"/>
                  </a:lnTo>
                </a:path>
                <a:path w="2214245" h="3715384">
                  <a:moveTo>
                    <a:pt x="1383516" y="3064671"/>
                  </a:moveTo>
                  <a:lnTo>
                    <a:pt x="1357530" y="3097063"/>
                  </a:lnTo>
                  <a:lnTo>
                    <a:pt x="1285839" y="3124491"/>
                  </a:lnTo>
                  <a:lnTo>
                    <a:pt x="1235792" y="3135685"/>
                  </a:lnTo>
                  <a:lnTo>
                    <a:pt x="1177846" y="3144850"/>
                  </a:lnTo>
                  <a:lnTo>
                    <a:pt x="1113174" y="3151721"/>
                  </a:lnTo>
                  <a:lnTo>
                    <a:pt x="1042952" y="3156037"/>
                  </a:lnTo>
                  <a:lnTo>
                    <a:pt x="968356" y="3157534"/>
                  </a:lnTo>
                  <a:lnTo>
                    <a:pt x="893763" y="3156037"/>
                  </a:lnTo>
                  <a:lnTo>
                    <a:pt x="823543" y="3151721"/>
                  </a:lnTo>
                  <a:lnTo>
                    <a:pt x="758872" y="3144850"/>
                  </a:lnTo>
                  <a:lnTo>
                    <a:pt x="700925" y="3135685"/>
                  </a:lnTo>
                  <a:lnTo>
                    <a:pt x="650877" y="3124491"/>
                  </a:lnTo>
                  <a:lnTo>
                    <a:pt x="609905" y="3111529"/>
                  </a:lnTo>
                  <a:lnTo>
                    <a:pt x="559889" y="3081356"/>
                  </a:lnTo>
                  <a:lnTo>
                    <a:pt x="553196" y="3064671"/>
                  </a:lnTo>
                  <a:lnTo>
                    <a:pt x="559889" y="3047985"/>
                  </a:lnTo>
                  <a:lnTo>
                    <a:pt x="609905" y="3017809"/>
                  </a:lnTo>
                  <a:lnTo>
                    <a:pt x="650877" y="3004846"/>
                  </a:lnTo>
                  <a:lnTo>
                    <a:pt x="700925" y="2993649"/>
                  </a:lnTo>
                  <a:lnTo>
                    <a:pt x="758872" y="2984483"/>
                  </a:lnTo>
                  <a:lnTo>
                    <a:pt x="823543" y="2977609"/>
                  </a:lnTo>
                  <a:lnTo>
                    <a:pt x="893763" y="2973292"/>
                  </a:lnTo>
                  <a:lnTo>
                    <a:pt x="968356" y="2971795"/>
                  </a:lnTo>
                  <a:lnTo>
                    <a:pt x="1042952" y="2973292"/>
                  </a:lnTo>
                  <a:lnTo>
                    <a:pt x="1113174" y="2977609"/>
                  </a:lnTo>
                  <a:lnTo>
                    <a:pt x="1177846" y="2984483"/>
                  </a:lnTo>
                  <a:lnTo>
                    <a:pt x="1235792" y="2993649"/>
                  </a:lnTo>
                  <a:lnTo>
                    <a:pt x="1285839" y="3004846"/>
                  </a:lnTo>
                  <a:lnTo>
                    <a:pt x="1326810" y="3017809"/>
                  </a:lnTo>
                  <a:lnTo>
                    <a:pt x="1376824" y="3047985"/>
                  </a:lnTo>
                  <a:lnTo>
                    <a:pt x="1383516" y="3064671"/>
                  </a:lnTo>
                </a:path>
                <a:path w="2214245" h="3715384">
                  <a:moveTo>
                    <a:pt x="2214089" y="3622448"/>
                  </a:moveTo>
                  <a:lnTo>
                    <a:pt x="2188103" y="3654847"/>
                  </a:lnTo>
                  <a:lnTo>
                    <a:pt x="2116412" y="3682278"/>
                  </a:lnTo>
                  <a:lnTo>
                    <a:pt x="2066366" y="3693474"/>
                  </a:lnTo>
                  <a:lnTo>
                    <a:pt x="2008419" y="3702639"/>
                  </a:lnTo>
                  <a:lnTo>
                    <a:pt x="1943747" y="3709511"/>
                  </a:lnTo>
                  <a:lnTo>
                    <a:pt x="1873525" y="3713827"/>
                  </a:lnTo>
                  <a:lnTo>
                    <a:pt x="1798929" y="3715324"/>
                  </a:lnTo>
                  <a:lnTo>
                    <a:pt x="1724337" y="3713827"/>
                  </a:lnTo>
                  <a:lnTo>
                    <a:pt x="1654117" y="3709511"/>
                  </a:lnTo>
                  <a:lnTo>
                    <a:pt x="1589445" y="3702639"/>
                  </a:lnTo>
                  <a:lnTo>
                    <a:pt x="1531498" y="3693474"/>
                  </a:lnTo>
                  <a:lnTo>
                    <a:pt x="1481451" y="3682278"/>
                  </a:lnTo>
                  <a:lnTo>
                    <a:pt x="1440478" y="3669315"/>
                  </a:lnTo>
                  <a:lnTo>
                    <a:pt x="1390462" y="3639137"/>
                  </a:lnTo>
                  <a:lnTo>
                    <a:pt x="1383769" y="3622448"/>
                  </a:lnTo>
                  <a:lnTo>
                    <a:pt x="1390462" y="3605763"/>
                  </a:lnTo>
                  <a:lnTo>
                    <a:pt x="1440478" y="3575590"/>
                  </a:lnTo>
                  <a:lnTo>
                    <a:pt x="1481451" y="3562628"/>
                  </a:lnTo>
                  <a:lnTo>
                    <a:pt x="1531498" y="3551434"/>
                  </a:lnTo>
                  <a:lnTo>
                    <a:pt x="1589445" y="3542269"/>
                  </a:lnTo>
                  <a:lnTo>
                    <a:pt x="1654117" y="3535398"/>
                  </a:lnTo>
                  <a:lnTo>
                    <a:pt x="1724337" y="3531082"/>
                  </a:lnTo>
                  <a:lnTo>
                    <a:pt x="1798929" y="3529585"/>
                  </a:lnTo>
                  <a:lnTo>
                    <a:pt x="1873525" y="3531082"/>
                  </a:lnTo>
                  <a:lnTo>
                    <a:pt x="1943747" y="3535398"/>
                  </a:lnTo>
                  <a:lnTo>
                    <a:pt x="2008419" y="3542269"/>
                  </a:lnTo>
                  <a:lnTo>
                    <a:pt x="2066366" y="3551434"/>
                  </a:lnTo>
                  <a:lnTo>
                    <a:pt x="2116412" y="3562628"/>
                  </a:lnTo>
                  <a:lnTo>
                    <a:pt x="2157383" y="3575590"/>
                  </a:lnTo>
                  <a:lnTo>
                    <a:pt x="2207397" y="3605763"/>
                  </a:lnTo>
                  <a:lnTo>
                    <a:pt x="2214089" y="3622448"/>
                  </a:lnTo>
                </a:path>
                <a:path w="2214245" h="3715384">
                  <a:moveTo>
                    <a:pt x="1060431" y="92863"/>
                  </a:moveTo>
                  <a:lnTo>
                    <a:pt x="1034445" y="125262"/>
                  </a:lnTo>
                  <a:lnTo>
                    <a:pt x="962754" y="152693"/>
                  </a:lnTo>
                  <a:lnTo>
                    <a:pt x="912707" y="163888"/>
                  </a:lnTo>
                  <a:lnTo>
                    <a:pt x="854760" y="173054"/>
                  </a:lnTo>
                  <a:lnTo>
                    <a:pt x="790089" y="179925"/>
                  </a:lnTo>
                  <a:lnTo>
                    <a:pt x="719867" y="184241"/>
                  </a:lnTo>
                  <a:lnTo>
                    <a:pt x="645271" y="185738"/>
                  </a:lnTo>
                  <a:lnTo>
                    <a:pt x="570678" y="184241"/>
                  </a:lnTo>
                  <a:lnTo>
                    <a:pt x="500458" y="179925"/>
                  </a:lnTo>
                  <a:lnTo>
                    <a:pt x="435787" y="173054"/>
                  </a:lnTo>
                  <a:lnTo>
                    <a:pt x="377840" y="163888"/>
                  </a:lnTo>
                  <a:lnTo>
                    <a:pt x="327792" y="152693"/>
                  </a:lnTo>
                  <a:lnTo>
                    <a:pt x="286820" y="139730"/>
                  </a:lnTo>
                  <a:lnTo>
                    <a:pt x="236804" y="109552"/>
                  </a:lnTo>
                  <a:lnTo>
                    <a:pt x="230111" y="92863"/>
                  </a:lnTo>
                  <a:lnTo>
                    <a:pt x="236804" y="76177"/>
                  </a:lnTo>
                  <a:lnTo>
                    <a:pt x="286820" y="46004"/>
                  </a:lnTo>
                  <a:lnTo>
                    <a:pt x="327792" y="33043"/>
                  </a:lnTo>
                  <a:lnTo>
                    <a:pt x="377840" y="21848"/>
                  </a:lnTo>
                  <a:lnTo>
                    <a:pt x="435787" y="12684"/>
                  </a:lnTo>
                  <a:lnTo>
                    <a:pt x="500458" y="5812"/>
                  </a:lnTo>
                  <a:lnTo>
                    <a:pt x="570678" y="1497"/>
                  </a:lnTo>
                  <a:lnTo>
                    <a:pt x="645271" y="0"/>
                  </a:lnTo>
                  <a:lnTo>
                    <a:pt x="719867" y="1497"/>
                  </a:lnTo>
                  <a:lnTo>
                    <a:pt x="790089" y="5812"/>
                  </a:lnTo>
                  <a:lnTo>
                    <a:pt x="854760" y="12684"/>
                  </a:lnTo>
                  <a:lnTo>
                    <a:pt x="912707" y="21848"/>
                  </a:lnTo>
                  <a:lnTo>
                    <a:pt x="962754" y="33043"/>
                  </a:lnTo>
                  <a:lnTo>
                    <a:pt x="1003725" y="46004"/>
                  </a:lnTo>
                  <a:lnTo>
                    <a:pt x="1053739" y="76177"/>
                  </a:lnTo>
                  <a:lnTo>
                    <a:pt x="1060431" y="92863"/>
                  </a:lnTo>
                </a:path>
              </a:pathLst>
            </a:custGeom>
            <a:ln w="9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1396" y="6733653"/>
              <a:ext cx="369570" cy="836294"/>
            </a:xfrm>
            <a:custGeom>
              <a:avLst/>
              <a:gdLst/>
              <a:ahLst/>
              <a:cxnLst/>
              <a:rect l="l" t="t" r="r" b="b"/>
              <a:pathLst>
                <a:path w="369570" h="836295">
                  <a:moveTo>
                    <a:pt x="0" y="0"/>
                  </a:moveTo>
                  <a:lnTo>
                    <a:pt x="370255" y="0"/>
                  </a:lnTo>
                </a:path>
                <a:path w="369570" h="836295">
                  <a:moveTo>
                    <a:pt x="0" y="370255"/>
                  </a:moveTo>
                  <a:lnTo>
                    <a:pt x="370255" y="370255"/>
                  </a:lnTo>
                </a:path>
                <a:path w="369570" h="836295">
                  <a:moveTo>
                    <a:pt x="0" y="833069"/>
                  </a:moveTo>
                  <a:lnTo>
                    <a:pt x="370255" y="833069"/>
                  </a:lnTo>
                </a:path>
              </a:pathLst>
            </a:custGeom>
            <a:ln w="1851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1986" y="4319061"/>
              <a:ext cx="5369560" cy="3455035"/>
            </a:xfrm>
            <a:custGeom>
              <a:avLst/>
              <a:gdLst/>
              <a:ahLst/>
              <a:cxnLst/>
              <a:rect l="l" t="t" r="r" b="b"/>
              <a:pathLst>
                <a:path w="5369559" h="3455034">
                  <a:moveTo>
                    <a:pt x="18455" y="1857375"/>
                  </a:moveTo>
                  <a:lnTo>
                    <a:pt x="18455" y="0"/>
                  </a:lnTo>
                </a:path>
                <a:path w="5369559" h="3455034">
                  <a:moveTo>
                    <a:pt x="0" y="74298"/>
                  </a:moveTo>
                  <a:lnTo>
                    <a:pt x="18455" y="0"/>
                  </a:lnTo>
                  <a:lnTo>
                    <a:pt x="36910" y="74298"/>
                  </a:lnTo>
                </a:path>
                <a:path w="5369559" h="3455034">
                  <a:moveTo>
                    <a:pt x="18455" y="1857375"/>
                  </a:moveTo>
                  <a:lnTo>
                    <a:pt x="5184892" y="1857375"/>
                  </a:lnTo>
                </a:path>
                <a:path w="5369559" h="3455034">
                  <a:moveTo>
                    <a:pt x="5111083" y="1838797"/>
                  </a:moveTo>
                  <a:lnTo>
                    <a:pt x="5184892" y="1857375"/>
                  </a:lnTo>
                  <a:lnTo>
                    <a:pt x="5111083" y="1875953"/>
                  </a:lnTo>
                </a:path>
                <a:path w="5369559" h="3455034">
                  <a:moveTo>
                    <a:pt x="3247483" y="3436148"/>
                  </a:moveTo>
                  <a:lnTo>
                    <a:pt x="5369409" y="3436148"/>
                  </a:lnTo>
                </a:path>
                <a:path w="5369559" h="3455034">
                  <a:moveTo>
                    <a:pt x="5295600" y="3417571"/>
                  </a:moveTo>
                  <a:lnTo>
                    <a:pt x="5369409" y="3436148"/>
                  </a:lnTo>
                  <a:lnTo>
                    <a:pt x="5295600" y="3454713"/>
                  </a:lnTo>
                </a:path>
              </a:pathLst>
            </a:custGeom>
            <a:ln w="9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1396" y="6547914"/>
              <a:ext cx="369570" cy="1671955"/>
            </a:xfrm>
            <a:custGeom>
              <a:avLst/>
              <a:gdLst/>
              <a:ahLst/>
              <a:cxnLst/>
              <a:rect l="l" t="t" r="r" b="b"/>
              <a:pathLst>
                <a:path w="369570" h="1671954">
                  <a:moveTo>
                    <a:pt x="0" y="1671636"/>
                  </a:moveTo>
                  <a:lnTo>
                    <a:pt x="369033" y="1671636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1671636"/>
                  </a:lnTo>
                  <a:close/>
                </a:path>
              </a:pathLst>
            </a:custGeom>
            <a:ln w="18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7531" y="6176436"/>
              <a:ext cx="2214245" cy="1485900"/>
            </a:xfrm>
            <a:custGeom>
              <a:avLst/>
              <a:gdLst/>
              <a:ahLst/>
              <a:cxnLst/>
              <a:rect l="l" t="t" r="r" b="b"/>
              <a:pathLst>
                <a:path w="2214245" h="1485900">
                  <a:moveTo>
                    <a:pt x="2214191" y="0"/>
                  </a:moveTo>
                  <a:lnTo>
                    <a:pt x="1845157" y="1485897"/>
                  </a:lnTo>
                </a:path>
                <a:path w="2214245" h="1485900">
                  <a:moveTo>
                    <a:pt x="1880966" y="1418327"/>
                  </a:moveTo>
                  <a:lnTo>
                    <a:pt x="1845157" y="1485897"/>
                  </a:lnTo>
                  <a:lnTo>
                    <a:pt x="1845157" y="1409318"/>
                  </a:lnTo>
                </a:path>
                <a:path w="2214245" h="1485900">
                  <a:moveTo>
                    <a:pt x="876458" y="1114420"/>
                  </a:moveTo>
                  <a:lnTo>
                    <a:pt x="1476135" y="1485897"/>
                  </a:lnTo>
                </a:path>
                <a:path w="2214245" h="1485900">
                  <a:moveTo>
                    <a:pt x="1422946" y="1431145"/>
                  </a:moveTo>
                  <a:lnTo>
                    <a:pt x="1476135" y="1485897"/>
                  </a:lnTo>
                  <a:lnTo>
                    <a:pt x="1403604" y="1462783"/>
                  </a:lnTo>
                </a:path>
                <a:path w="2214245" h="1485900">
                  <a:moveTo>
                    <a:pt x="1107101" y="0"/>
                  </a:moveTo>
                  <a:lnTo>
                    <a:pt x="1060975" y="928694"/>
                  </a:lnTo>
                </a:path>
                <a:path w="2214245" h="1485900">
                  <a:moveTo>
                    <a:pt x="1083089" y="855415"/>
                  </a:moveTo>
                  <a:lnTo>
                    <a:pt x="1060975" y="928694"/>
                  </a:lnTo>
                  <a:lnTo>
                    <a:pt x="1046229" y="853555"/>
                  </a:lnTo>
                </a:path>
                <a:path w="2214245" h="1485900">
                  <a:moveTo>
                    <a:pt x="276781" y="557216"/>
                  </a:moveTo>
                  <a:lnTo>
                    <a:pt x="691941" y="928694"/>
                  </a:lnTo>
                </a:path>
                <a:path w="2214245" h="1485900">
                  <a:moveTo>
                    <a:pt x="649030" y="865443"/>
                  </a:moveTo>
                  <a:lnTo>
                    <a:pt x="691941" y="928694"/>
                  </a:lnTo>
                  <a:lnTo>
                    <a:pt x="624512" y="893207"/>
                  </a:lnTo>
                </a:path>
                <a:path w="2214245" h="1485900">
                  <a:moveTo>
                    <a:pt x="553550" y="0"/>
                  </a:moveTo>
                  <a:lnTo>
                    <a:pt x="415160" y="371477"/>
                  </a:lnTo>
                </a:path>
                <a:path w="2214245" h="1485900">
                  <a:moveTo>
                    <a:pt x="458362" y="308430"/>
                  </a:moveTo>
                  <a:lnTo>
                    <a:pt x="415160" y="371477"/>
                  </a:lnTo>
                  <a:lnTo>
                    <a:pt x="423805" y="295382"/>
                  </a:lnTo>
                </a:path>
                <a:path w="2214245" h="1485900">
                  <a:moveTo>
                    <a:pt x="0" y="0"/>
                  </a:moveTo>
                  <a:lnTo>
                    <a:pt x="138390" y="371477"/>
                  </a:lnTo>
                </a:path>
                <a:path w="2214245" h="1485900">
                  <a:moveTo>
                    <a:pt x="129758" y="295382"/>
                  </a:moveTo>
                  <a:lnTo>
                    <a:pt x="138390" y="371477"/>
                  </a:lnTo>
                  <a:lnTo>
                    <a:pt x="95201" y="308430"/>
                  </a:lnTo>
                </a:path>
              </a:pathLst>
            </a:custGeom>
            <a:ln w="9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3026" y="5526357"/>
              <a:ext cx="922655" cy="650240"/>
            </a:xfrm>
            <a:custGeom>
              <a:avLst/>
              <a:gdLst/>
              <a:ahLst/>
              <a:cxnLst/>
              <a:rect l="l" t="t" r="r" b="b"/>
              <a:pathLst>
                <a:path w="922655" h="650239">
                  <a:moveTo>
                    <a:pt x="0" y="650079"/>
                  </a:moveTo>
                  <a:lnTo>
                    <a:pt x="369033" y="650079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650079"/>
                  </a:lnTo>
                  <a:close/>
                </a:path>
                <a:path w="922655" h="650239">
                  <a:moveTo>
                    <a:pt x="553538" y="650079"/>
                  </a:moveTo>
                  <a:lnTo>
                    <a:pt x="922572" y="650079"/>
                  </a:lnTo>
                  <a:lnTo>
                    <a:pt x="922572" y="185738"/>
                  </a:lnTo>
                  <a:lnTo>
                    <a:pt x="553538" y="185738"/>
                  </a:lnTo>
                  <a:lnTo>
                    <a:pt x="553538" y="650079"/>
                  </a:lnTo>
                  <a:close/>
                </a:path>
              </a:pathLst>
            </a:custGeom>
            <a:ln w="18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9475" y="4876278"/>
              <a:ext cx="369570" cy="1300480"/>
            </a:xfrm>
            <a:custGeom>
              <a:avLst/>
              <a:gdLst/>
              <a:ahLst/>
              <a:cxnLst/>
              <a:rect l="l" t="t" r="r" b="b"/>
              <a:pathLst>
                <a:path w="369569" h="1300479">
                  <a:moveTo>
                    <a:pt x="369033" y="1300158"/>
                  </a:moveTo>
                  <a:lnTo>
                    <a:pt x="0" y="1300158"/>
                  </a:lnTo>
                  <a:lnTo>
                    <a:pt x="0" y="0"/>
                  </a:lnTo>
                  <a:lnTo>
                    <a:pt x="369033" y="0"/>
                  </a:lnTo>
                  <a:lnTo>
                    <a:pt x="369033" y="1300158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9475" y="4876278"/>
              <a:ext cx="2030095" cy="1300480"/>
            </a:xfrm>
            <a:custGeom>
              <a:avLst/>
              <a:gdLst/>
              <a:ahLst/>
              <a:cxnLst/>
              <a:rect l="l" t="t" r="r" b="b"/>
              <a:pathLst>
                <a:path w="2030095" h="1300479">
                  <a:moveTo>
                    <a:pt x="0" y="1300158"/>
                  </a:moveTo>
                  <a:lnTo>
                    <a:pt x="369033" y="1300158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1300158"/>
                  </a:lnTo>
                  <a:close/>
                </a:path>
                <a:path w="2030095" h="1300479">
                  <a:moveTo>
                    <a:pt x="1660640" y="1300158"/>
                  </a:moveTo>
                  <a:lnTo>
                    <a:pt x="2029674" y="1300158"/>
                  </a:lnTo>
                  <a:lnTo>
                    <a:pt x="2029674" y="928681"/>
                  </a:lnTo>
                  <a:lnTo>
                    <a:pt x="1660640" y="928681"/>
                  </a:lnTo>
                  <a:lnTo>
                    <a:pt x="1660640" y="1300158"/>
                  </a:lnTo>
                  <a:close/>
                </a:path>
              </a:pathLst>
            </a:custGeom>
            <a:ln w="18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53666" y="5897835"/>
              <a:ext cx="369570" cy="278765"/>
            </a:xfrm>
            <a:custGeom>
              <a:avLst/>
              <a:gdLst/>
              <a:ahLst/>
              <a:cxnLst/>
              <a:rect l="l" t="t" r="r" b="b"/>
              <a:pathLst>
                <a:path w="369570" h="278764">
                  <a:moveTo>
                    <a:pt x="369033" y="278601"/>
                  </a:moveTo>
                  <a:lnTo>
                    <a:pt x="0" y="278601"/>
                  </a:lnTo>
                  <a:lnTo>
                    <a:pt x="0" y="0"/>
                  </a:lnTo>
                  <a:lnTo>
                    <a:pt x="369033" y="0"/>
                  </a:lnTo>
                  <a:lnTo>
                    <a:pt x="369033" y="27860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53666" y="5897835"/>
              <a:ext cx="922655" cy="278765"/>
            </a:xfrm>
            <a:custGeom>
              <a:avLst/>
              <a:gdLst/>
              <a:ahLst/>
              <a:cxnLst/>
              <a:rect l="l" t="t" r="r" b="b"/>
              <a:pathLst>
                <a:path w="922654" h="278764">
                  <a:moveTo>
                    <a:pt x="0" y="278601"/>
                  </a:moveTo>
                  <a:lnTo>
                    <a:pt x="369033" y="278601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278601"/>
                  </a:lnTo>
                  <a:close/>
                </a:path>
                <a:path w="922654" h="278764">
                  <a:moveTo>
                    <a:pt x="553538" y="278601"/>
                  </a:moveTo>
                  <a:lnTo>
                    <a:pt x="922572" y="278601"/>
                  </a:lnTo>
                  <a:lnTo>
                    <a:pt x="922572" y="92863"/>
                  </a:lnTo>
                  <a:lnTo>
                    <a:pt x="553538" y="92863"/>
                  </a:lnTo>
                  <a:lnTo>
                    <a:pt x="553538" y="278601"/>
                  </a:lnTo>
                  <a:close/>
                </a:path>
              </a:pathLst>
            </a:custGeom>
            <a:ln w="18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60756" y="6083574"/>
              <a:ext cx="369570" cy="93345"/>
            </a:xfrm>
            <a:custGeom>
              <a:avLst/>
              <a:gdLst/>
              <a:ahLst/>
              <a:cxnLst/>
              <a:rect l="l" t="t" r="r" b="b"/>
              <a:pathLst>
                <a:path w="369570" h="93345">
                  <a:moveTo>
                    <a:pt x="369033" y="92863"/>
                  </a:moveTo>
                  <a:lnTo>
                    <a:pt x="0" y="92863"/>
                  </a:lnTo>
                  <a:lnTo>
                    <a:pt x="0" y="0"/>
                  </a:lnTo>
                  <a:lnTo>
                    <a:pt x="369033" y="0"/>
                  </a:lnTo>
                  <a:lnTo>
                    <a:pt x="369033" y="92863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60756" y="6083574"/>
              <a:ext cx="369570" cy="93345"/>
            </a:xfrm>
            <a:custGeom>
              <a:avLst/>
              <a:gdLst/>
              <a:ahLst/>
              <a:cxnLst/>
              <a:rect l="l" t="t" r="r" b="b"/>
              <a:pathLst>
                <a:path w="369570" h="93345">
                  <a:moveTo>
                    <a:pt x="0" y="92863"/>
                  </a:moveTo>
                  <a:lnTo>
                    <a:pt x="369033" y="92863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92863"/>
                  </a:lnTo>
                  <a:close/>
                </a:path>
              </a:pathLst>
            </a:custGeom>
            <a:ln w="18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14306" y="6130005"/>
              <a:ext cx="369570" cy="46990"/>
            </a:xfrm>
            <a:custGeom>
              <a:avLst/>
              <a:gdLst/>
              <a:ahLst/>
              <a:cxnLst/>
              <a:rect l="l" t="t" r="r" b="b"/>
              <a:pathLst>
                <a:path w="369570" h="46989">
                  <a:moveTo>
                    <a:pt x="369033" y="46431"/>
                  </a:moveTo>
                  <a:lnTo>
                    <a:pt x="0" y="46431"/>
                  </a:lnTo>
                  <a:lnTo>
                    <a:pt x="0" y="0"/>
                  </a:lnTo>
                  <a:lnTo>
                    <a:pt x="369033" y="0"/>
                  </a:lnTo>
                  <a:lnTo>
                    <a:pt x="369033" y="4643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14306" y="6130005"/>
              <a:ext cx="369570" cy="46990"/>
            </a:xfrm>
            <a:custGeom>
              <a:avLst/>
              <a:gdLst/>
              <a:ahLst/>
              <a:cxnLst/>
              <a:rect l="l" t="t" r="r" b="b"/>
              <a:pathLst>
                <a:path w="369570" h="46989">
                  <a:moveTo>
                    <a:pt x="0" y="46431"/>
                  </a:moveTo>
                  <a:lnTo>
                    <a:pt x="369033" y="46431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46431"/>
                  </a:lnTo>
                  <a:close/>
                </a:path>
              </a:pathLst>
            </a:custGeom>
            <a:ln w="1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3992" y="2721723"/>
              <a:ext cx="4797425" cy="3408679"/>
            </a:xfrm>
            <a:custGeom>
              <a:avLst/>
              <a:gdLst/>
              <a:ahLst/>
              <a:cxnLst/>
              <a:rect l="l" t="t" r="r" b="b"/>
              <a:pathLst>
                <a:path w="4797425" h="3408679">
                  <a:moveTo>
                    <a:pt x="0" y="2154554"/>
                  </a:moveTo>
                  <a:lnTo>
                    <a:pt x="830320" y="1550906"/>
                  </a:lnTo>
                </a:path>
                <a:path w="4797425" h="3408679">
                  <a:moveTo>
                    <a:pt x="759687" y="1579346"/>
                  </a:moveTo>
                  <a:lnTo>
                    <a:pt x="830320" y="1550906"/>
                  </a:lnTo>
                  <a:lnTo>
                    <a:pt x="781295" y="1609456"/>
                  </a:lnTo>
                </a:path>
                <a:path w="4797425" h="3408679">
                  <a:moveTo>
                    <a:pt x="2214178" y="3176112"/>
                  </a:moveTo>
                  <a:lnTo>
                    <a:pt x="1383858" y="1550906"/>
                  </a:lnTo>
                </a:path>
                <a:path w="4797425" h="3408679">
                  <a:moveTo>
                    <a:pt x="1401212" y="1625472"/>
                  </a:moveTo>
                  <a:lnTo>
                    <a:pt x="1383858" y="1550906"/>
                  </a:lnTo>
                  <a:lnTo>
                    <a:pt x="1434022" y="1608487"/>
                  </a:lnTo>
                </a:path>
                <a:path w="4797425" h="3408679">
                  <a:moveTo>
                    <a:pt x="1107089" y="1411599"/>
                  </a:moveTo>
                  <a:lnTo>
                    <a:pt x="2537086" y="854383"/>
                  </a:lnTo>
                </a:path>
                <a:path w="4797425" h="3408679">
                  <a:moveTo>
                    <a:pt x="2461593" y="863888"/>
                  </a:moveTo>
                  <a:lnTo>
                    <a:pt x="2537086" y="854383"/>
                  </a:lnTo>
                  <a:lnTo>
                    <a:pt x="2474909" y="898533"/>
                  </a:lnTo>
                </a:path>
                <a:path w="4797425" h="3408679">
                  <a:moveTo>
                    <a:pt x="3321280" y="3361850"/>
                  </a:moveTo>
                  <a:lnTo>
                    <a:pt x="2998372" y="854383"/>
                  </a:lnTo>
                </a:path>
                <a:path w="4797425" h="3408679">
                  <a:moveTo>
                    <a:pt x="2989562" y="930452"/>
                  </a:moveTo>
                  <a:lnTo>
                    <a:pt x="2998372" y="854383"/>
                  </a:lnTo>
                  <a:lnTo>
                    <a:pt x="3026169" y="925686"/>
                  </a:lnTo>
                </a:path>
                <a:path w="4797425" h="3408679">
                  <a:moveTo>
                    <a:pt x="2767729" y="668657"/>
                  </a:moveTo>
                  <a:lnTo>
                    <a:pt x="3413532" y="111440"/>
                  </a:lnTo>
                </a:path>
                <a:path w="4797425" h="3408679">
                  <a:moveTo>
                    <a:pt x="3345482" y="145690"/>
                  </a:moveTo>
                  <a:lnTo>
                    <a:pt x="3413532" y="111440"/>
                  </a:lnTo>
                  <a:lnTo>
                    <a:pt x="3369507" y="173888"/>
                  </a:lnTo>
                </a:path>
                <a:path w="4797425" h="3408679">
                  <a:moveTo>
                    <a:pt x="3874831" y="3408282"/>
                  </a:moveTo>
                  <a:lnTo>
                    <a:pt x="3782566" y="111440"/>
                  </a:lnTo>
                </a:path>
                <a:path w="4797425" h="3408679">
                  <a:moveTo>
                    <a:pt x="3766199" y="186223"/>
                  </a:moveTo>
                  <a:lnTo>
                    <a:pt x="3782566" y="111440"/>
                  </a:lnTo>
                  <a:lnTo>
                    <a:pt x="3803085" y="185190"/>
                  </a:lnTo>
                </a:path>
                <a:path w="4797425" h="3408679">
                  <a:moveTo>
                    <a:pt x="4013209" y="18564"/>
                  </a:moveTo>
                  <a:lnTo>
                    <a:pt x="4797403" y="18564"/>
                  </a:lnTo>
                </a:path>
                <a:path w="4797425" h="3408679">
                  <a:moveTo>
                    <a:pt x="4723594" y="0"/>
                  </a:moveTo>
                  <a:lnTo>
                    <a:pt x="4797403" y="18564"/>
                  </a:lnTo>
                  <a:lnTo>
                    <a:pt x="4723594" y="37142"/>
                  </a:lnTo>
                </a:path>
              </a:pathLst>
            </a:custGeom>
            <a:ln w="9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21396" y="2275960"/>
              <a:ext cx="369570" cy="1718310"/>
            </a:xfrm>
            <a:custGeom>
              <a:avLst/>
              <a:gdLst/>
              <a:ahLst/>
              <a:cxnLst/>
              <a:rect l="l" t="t" r="r" b="b"/>
              <a:pathLst>
                <a:path w="369570" h="1718310">
                  <a:moveTo>
                    <a:pt x="369033" y="1718068"/>
                  </a:moveTo>
                  <a:lnTo>
                    <a:pt x="0" y="1718068"/>
                  </a:lnTo>
                  <a:lnTo>
                    <a:pt x="0" y="0"/>
                  </a:lnTo>
                  <a:lnTo>
                    <a:pt x="369033" y="0"/>
                  </a:lnTo>
                  <a:lnTo>
                    <a:pt x="369033" y="1718068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1396" y="2275960"/>
              <a:ext cx="369570" cy="1718310"/>
            </a:xfrm>
            <a:custGeom>
              <a:avLst/>
              <a:gdLst/>
              <a:ahLst/>
              <a:cxnLst/>
              <a:rect l="l" t="t" r="r" b="b"/>
              <a:pathLst>
                <a:path w="369570" h="1718310">
                  <a:moveTo>
                    <a:pt x="0" y="1718068"/>
                  </a:moveTo>
                  <a:lnTo>
                    <a:pt x="369033" y="1718068"/>
                  </a:lnTo>
                  <a:lnTo>
                    <a:pt x="369033" y="0"/>
                  </a:lnTo>
                  <a:lnTo>
                    <a:pt x="0" y="0"/>
                  </a:lnTo>
                  <a:lnTo>
                    <a:pt x="0" y="1718068"/>
                  </a:lnTo>
                  <a:close/>
                </a:path>
              </a:pathLst>
            </a:custGeom>
            <a:ln w="184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396" y="2322378"/>
              <a:ext cx="369570" cy="371475"/>
            </a:xfrm>
            <a:custGeom>
              <a:avLst/>
              <a:gdLst/>
              <a:ahLst/>
              <a:cxnLst/>
              <a:rect l="l" t="t" r="r" b="b"/>
              <a:pathLst>
                <a:path w="369570" h="371475">
                  <a:moveTo>
                    <a:pt x="0" y="371477"/>
                  </a:moveTo>
                  <a:lnTo>
                    <a:pt x="369033" y="371477"/>
                  </a:lnTo>
                </a:path>
                <a:path w="369570" h="371475">
                  <a:moveTo>
                    <a:pt x="0" y="92875"/>
                  </a:moveTo>
                  <a:lnTo>
                    <a:pt x="369033" y="92875"/>
                  </a:lnTo>
                </a:path>
                <a:path w="369570" h="371475">
                  <a:moveTo>
                    <a:pt x="0" y="0"/>
                  </a:moveTo>
                  <a:lnTo>
                    <a:pt x="369033" y="0"/>
                  </a:lnTo>
                </a:path>
              </a:pathLst>
            </a:custGeom>
            <a:ln w="1851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85006" y="2895705"/>
            <a:ext cx="1816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25" dirty="0">
                <a:latin typeface="Times New Roman"/>
                <a:cs typeface="Times New Roman"/>
              </a:rPr>
              <a:t>P1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85006" y="7121159"/>
            <a:ext cx="1816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25" dirty="0">
                <a:latin typeface="Times New Roman"/>
                <a:cs typeface="Times New Roman"/>
              </a:rPr>
              <a:t>P2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9798" y="5301007"/>
            <a:ext cx="59436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Times New Roman"/>
                <a:cs typeface="Times New Roman"/>
              </a:rPr>
              <a:t>Hash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spc="-10" dirty="0">
                <a:latin typeface="Times New Roman"/>
                <a:cs typeface="Times New Roman"/>
              </a:rPr>
              <a:t>Bucket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72521" y="4975929"/>
            <a:ext cx="1549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B7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6076" y="5022400"/>
            <a:ext cx="1549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B8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18966" y="4883097"/>
            <a:ext cx="1549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B6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11857" y="4697323"/>
            <a:ext cx="1549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B4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58302" y="4604491"/>
            <a:ext cx="1549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B3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04747" y="4418716"/>
            <a:ext cx="15494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B2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0937" y="3350763"/>
            <a:ext cx="944880" cy="5772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49275" indent="184150">
              <a:lnSpc>
                <a:spcPct val="107500"/>
              </a:lnSpc>
              <a:spcBef>
                <a:spcPts val="50"/>
              </a:spcBef>
            </a:pPr>
            <a:r>
              <a:rPr sz="850" spc="-20" dirty="0">
                <a:latin typeface="Times New Roman"/>
                <a:cs typeface="Times New Roman"/>
              </a:rPr>
              <a:t>Size</a:t>
            </a:r>
            <a:r>
              <a:rPr sz="850" spc="-10" dirty="0">
                <a:latin typeface="Times New Roman"/>
                <a:cs typeface="Times New Roman"/>
              </a:rPr>
              <a:t> (Tuples)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50" spc="-25" dirty="0">
                <a:latin typeface="Times New Roman"/>
                <a:cs typeface="Times New Roman"/>
              </a:rPr>
              <a:t>B1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75325" y="5607472"/>
            <a:ext cx="49910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Combine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28917" y="6164722"/>
            <a:ext cx="49910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Combine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59305" y="6721972"/>
            <a:ext cx="49910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Combine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06010" y="3192941"/>
            <a:ext cx="49910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latin typeface="Times New Roman"/>
                <a:cs typeface="Times New Roman"/>
              </a:rPr>
              <a:t>Combine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318" y="6601620"/>
            <a:ext cx="2690101" cy="29859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662940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Naive</a:t>
            </a:r>
            <a:r>
              <a:rPr spc="30" dirty="0"/>
              <a:t> </a:t>
            </a:r>
            <a:r>
              <a:rPr dirty="0"/>
              <a:t>Load</a:t>
            </a:r>
            <a:r>
              <a:rPr spc="40" dirty="0"/>
              <a:t> </a:t>
            </a:r>
            <a:r>
              <a:rPr dirty="0"/>
              <a:t>Balancing</a:t>
            </a:r>
            <a:r>
              <a:rPr spc="5" dirty="0"/>
              <a:t> </a:t>
            </a:r>
            <a:r>
              <a:rPr dirty="0"/>
              <a:t>Parallel</a:t>
            </a:r>
            <a:r>
              <a:rPr spc="15" dirty="0"/>
              <a:t> </a:t>
            </a:r>
            <a:r>
              <a:rPr dirty="0"/>
              <a:t>Hash</a:t>
            </a:r>
            <a:r>
              <a:rPr spc="40" dirty="0"/>
              <a:t> </a:t>
            </a:r>
            <a:r>
              <a:rPr dirty="0"/>
              <a:t>Join</a:t>
            </a:r>
            <a:r>
              <a:rPr lang="en-US" dirty="0"/>
              <a:t> (NLB)</a:t>
            </a:r>
            <a:r>
              <a:rPr spc="40" dirty="0"/>
              <a:t> </a:t>
            </a:r>
            <a:endParaRPr spc="-795" dirty="0"/>
          </a:p>
        </p:txBody>
      </p:sp>
      <p:sp>
        <p:nvSpPr>
          <p:cNvPr id="5" name="object 5"/>
          <p:cNvSpPr/>
          <p:nvPr/>
        </p:nvSpPr>
        <p:spPr>
          <a:xfrm>
            <a:off x="623549" y="851052"/>
            <a:ext cx="6602231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18885" y="2651729"/>
            <a:ext cx="5019675" cy="3618229"/>
            <a:chOff x="1390823" y="3167099"/>
            <a:chExt cx="5019675" cy="3618229"/>
          </a:xfrm>
        </p:grpSpPr>
        <p:sp>
          <p:nvSpPr>
            <p:cNvPr id="7" name="object 7"/>
            <p:cNvSpPr/>
            <p:nvPr/>
          </p:nvSpPr>
          <p:spPr>
            <a:xfrm>
              <a:off x="1523845" y="6463442"/>
              <a:ext cx="532130" cy="313690"/>
            </a:xfrm>
            <a:custGeom>
              <a:avLst/>
              <a:gdLst/>
              <a:ahLst/>
              <a:cxnLst/>
              <a:rect l="l" t="t" r="r" b="b"/>
              <a:pathLst>
                <a:path w="532130" h="313690">
                  <a:moveTo>
                    <a:pt x="500338" y="313512"/>
                  </a:moveTo>
                  <a:lnTo>
                    <a:pt x="500338" y="0"/>
                  </a:lnTo>
                </a:path>
                <a:path w="532130" h="313690">
                  <a:moveTo>
                    <a:pt x="469073" y="125410"/>
                  </a:moveTo>
                  <a:lnTo>
                    <a:pt x="500338" y="0"/>
                  </a:lnTo>
                  <a:lnTo>
                    <a:pt x="531603" y="125410"/>
                  </a:lnTo>
                </a:path>
                <a:path w="532130" h="313690">
                  <a:moveTo>
                    <a:pt x="31277" y="313512"/>
                  </a:moveTo>
                  <a:lnTo>
                    <a:pt x="31277" y="0"/>
                  </a:lnTo>
                </a:path>
                <a:path w="532130" h="313690">
                  <a:moveTo>
                    <a:pt x="0" y="125410"/>
                  </a:moveTo>
                  <a:lnTo>
                    <a:pt x="31277" y="0"/>
                  </a:lnTo>
                  <a:lnTo>
                    <a:pt x="62542" y="125410"/>
                  </a:lnTo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8202" y="3171227"/>
              <a:ext cx="5005070" cy="2194560"/>
            </a:xfrm>
            <a:custGeom>
              <a:avLst/>
              <a:gdLst/>
              <a:ahLst/>
              <a:cxnLst/>
              <a:rect l="l" t="t" r="r" b="b"/>
              <a:pathLst>
                <a:path w="5005070" h="2194560">
                  <a:moveTo>
                    <a:pt x="5004562" y="78384"/>
                  </a:moveTo>
                  <a:lnTo>
                    <a:pt x="4951172" y="117930"/>
                  </a:lnTo>
                  <a:lnTo>
                    <a:pt x="4912598" y="128869"/>
                  </a:lnTo>
                  <a:lnTo>
                    <a:pt x="4865478" y="138317"/>
                  </a:lnTo>
                  <a:lnTo>
                    <a:pt x="4810920" y="146051"/>
                  </a:lnTo>
                  <a:lnTo>
                    <a:pt x="4750031" y="151850"/>
                  </a:lnTo>
                  <a:lnTo>
                    <a:pt x="4683916" y="155493"/>
                  </a:lnTo>
                  <a:lnTo>
                    <a:pt x="4613683" y="156756"/>
                  </a:lnTo>
                  <a:lnTo>
                    <a:pt x="4543449" y="155493"/>
                  </a:lnTo>
                  <a:lnTo>
                    <a:pt x="4477333" y="151850"/>
                  </a:lnTo>
                  <a:lnTo>
                    <a:pt x="4416442" y="146051"/>
                  </a:lnTo>
                  <a:lnTo>
                    <a:pt x="4361882" y="138317"/>
                  </a:lnTo>
                  <a:lnTo>
                    <a:pt x="4314760" y="128869"/>
                  </a:lnTo>
                  <a:lnTo>
                    <a:pt x="4276183" y="117930"/>
                  </a:lnTo>
                  <a:lnTo>
                    <a:pt x="4229092" y="92466"/>
                  </a:lnTo>
                  <a:lnTo>
                    <a:pt x="4222790" y="78384"/>
                  </a:lnTo>
                  <a:lnTo>
                    <a:pt x="4229092" y="64299"/>
                  </a:lnTo>
                  <a:lnTo>
                    <a:pt x="4276183" y="38829"/>
                  </a:lnTo>
                  <a:lnTo>
                    <a:pt x="4314760" y="27889"/>
                  </a:lnTo>
                  <a:lnTo>
                    <a:pt x="4361882" y="18440"/>
                  </a:lnTo>
                  <a:lnTo>
                    <a:pt x="4416442" y="10705"/>
                  </a:lnTo>
                  <a:lnTo>
                    <a:pt x="4477333" y="4905"/>
                  </a:lnTo>
                  <a:lnTo>
                    <a:pt x="4543449" y="1263"/>
                  </a:lnTo>
                  <a:lnTo>
                    <a:pt x="4613683" y="0"/>
                  </a:lnTo>
                  <a:lnTo>
                    <a:pt x="4683916" y="1263"/>
                  </a:lnTo>
                  <a:lnTo>
                    <a:pt x="4750031" y="4905"/>
                  </a:lnTo>
                  <a:lnTo>
                    <a:pt x="4810920" y="10705"/>
                  </a:lnTo>
                  <a:lnTo>
                    <a:pt x="4865478" y="18440"/>
                  </a:lnTo>
                  <a:lnTo>
                    <a:pt x="4912598" y="27889"/>
                  </a:lnTo>
                  <a:lnTo>
                    <a:pt x="4951172" y="38829"/>
                  </a:lnTo>
                  <a:lnTo>
                    <a:pt x="4998261" y="64299"/>
                  </a:lnTo>
                  <a:lnTo>
                    <a:pt x="5004562" y="78384"/>
                  </a:lnTo>
                </a:path>
                <a:path w="5005070" h="2194560">
                  <a:moveTo>
                    <a:pt x="3596467" y="78384"/>
                  </a:moveTo>
                  <a:lnTo>
                    <a:pt x="3543073" y="117930"/>
                  </a:lnTo>
                  <a:lnTo>
                    <a:pt x="3504497" y="128869"/>
                  </a:lnTo>
                  <a:lnTo>
                    <a:pt x="3457375" y="138317"/>
                  </a:lnTo>
                  <a:lnTo>
                    <a:pt x="3402815" y="146051"/>
                  </a:lnTo>
                  <a:lnTo>
                    <a:pt x="3341924" y="151850"/>
                  </a:lnTo>
                  <a:lnTo>
                    <a:pt x="3275808" y="155493"/>
                  </a:lnTo>
                  <a:lnTo>
                    <a:pt x="3205574" y="156756"/>
                  </a:lnTo>
                  <a:lnTo>
                    <a:pt x="3135341" y="155493"/>
                  </a:lnTo>
                  <a:lnTo>
                    <a:pt x="3069226" y="151850"/>
                  </a:lnTo>
                  <a:lnTo>
                    <a:pt x="3008336" y="146051"/>
                  </a:lnTo>
                  <a:lnTo>
                    <a:pt x="2953779" y="138317"/>
                  </a:lnTo>
                  <a:lnTo>
                    <a:pt x="2906659" y="128869"/>
                  </a:lnTo>
                  <a:lnTo>
                    <a:pt x="2868084" y="117930"/>
                  </a:lnTo>
                  <a:lnTo>
                    <a:pt x="2820995" y="92466"/>
                  </a:lnTo>
                  <a:lnTo>
                    <a:pt x="2814694" y="78384"/>
                  </a:lnTo>
                  <a:lnTo>
                    <a:pt x="2820995" y="64299"/>
                  </a:lnTo>
                  <a:lnTo>
                    <a:pt x="2868084" y="38829"/>
                  </a:lnTo>
                  <a:lnTo>
                    <a:pt x="2906659" y="27889"/>
                  </a:lnTo>
                  <a:lnTo>
                    <a:pt x="2953779" y="18440"/>
                  </a:lnTo>
                  <a:lnTo>
                    <a:pt x="3008336" y="10705"/>
                  </a:lnTo>
                  <a:lnTo>
                    <a:pt x="3069226" y="4905"/>
                  </a:lnTo>
                  <a:lnTo>
                    <a:pt x="3135341" y="1263"/>
                  </a:lnTo>
                  <a:lnTo>
                    <a:pt x="3205574" y="0"/>
                  </a:lnTo>
                  <a:lnTo>
                    <a:pt x="3275808" y="1263"/>
                  </a:lnTo>
                  <a:lnTo>
                    <a:pt x="3341924" y="4905"/>
                  </a:lnTo>
                  <a:lnTo>
                    <a:pt x="3402815" y="10705"/>
                  </a:lnTo>
                  <a:lnTo>
                    <a:pt x="3457375" y="18440"/>
                  </a:lnTo>
                  <a:lnTo>
                    <a:pt x="3504497" y="27889"/>
                  </a:lnTo>
                  <a:lnTo>
                    <a:pt x="3543073" y="38829"/>
                  </a:lnTo>
                  <a:lnTo>
                    <a:pt x="3590165" y="64299"/>
                  </a:lnTo>
                  <a:lnTo>
                    <a:pt x="3596467" y="78384"/>
                  </a:lnTo>
                </a:path>
                <a:path w="5005070" h="2194560">
                  <a:moveTo>
                    <a:pt x="2189880" y="78384"/>
                  </a:moveTo>
                  <a:lnTo>
                    <a:pt x="2136487" y="117930"/>
                  </a:lnTo>
                  <a:lnTo>
                    <a:pt x="2097910" y="128869"/>
                  </a:lnTo>
                  <a:lnTo>
                    <a:pt x="2050789" y="138317"/>
                  </a:lnTo>
                  <a:lnTo>
                    <a:pt x="1996229" y="146051"/>
                  </a:lnTo>
                  <a:lnTo>
                    <a:pt x="1935337" y="151850"/>
                  </a:lnTo>
                  <a:lnTo>
                    <a:pt x="1869222" y="155493"/>
                  </a:lnTo>
                  <a:lnTo>
                    <a:pt x="1798988" y="156756"/>
                  </a:lnTo>
                  <a:lnTo>
                    <a:pt x="1728758" y="155493"/>
                  </a:lnTo>
                  <a:lnTo>
                    <a:pt x="1662645" y="151850"/>
                  </a:lnTo>
                  <a:lnTo>
                    <a:pt x="1601756" y="146051"/>
                  </a:lnTo>
                  <a:lnTo>
                    <a:pt x="1547197" y="138317"/>
                  </a:lnTo>
                  <a:lnTo>
                    <a:pt x="1500077" y="128869"/>
                  </a:lnTo>
                  <a:lnTo>
                    <a:pt x="1461501" y="117930"/>
                  </a:lnTo>
                  <a:lnTo>
                    <a:pt x="1414409" y="92466"/>
                  </a:lnTo>
                  <a:lnTo>
                    <a:pt x="1408108" y="78384"/>
                  </a:lnTo>
                  <a:lnTo>
                    <a:pt x="1414409" y="64299"/>
                  </a:lnTo>
                  <a:lnTo>
                    <a:pt x="1461501" y="38829"/>
                  </a:lnTo>
                  <a:lnTo>
                    <a:pt x="1500077" y="27889"/>
                  </a:lnTo>
                  <a:lnTo>
                    <a:pt x="1547197" y="18440"/>
                  </a:lnTo>
                  <a:lnTo>
                    <a:pt x="1601756" y="10705"/>
                  </a:lnTo>
                  <a:lnTo>
                    <a:pt x="1662645" y="4905"/>
                  </a:lnTo>
                  <a:lnTo>
                    <a:pt x="1728758" y="1263"/>
                  </a:lnTo>
                  <a:lnTo>
                    <a:pt x="1798988" y="0"/>
                  </a:lnTo>
                  <a:lnTo>
                    <a:pt x="1869222" y="1263"/>
                  </a:lnTo>
                  <a:lnTo>
                    <a:pt x="1935337" y="4905"/>
                  </a:lnTo>
                  <a:lnTo>
                    <a:pt x="1996229" y="10705"/>
                  </a:lnTo>
                  <a:lnTo>
                    <a:pt x="2050789" y="18440"/>
                  </a:lnTo>
                  <a:lnTo>
                    <a:pt x="2097910" y="27889"/>
                  </a:lnTo>
                  <a:lnTo>
                    <a:pt x="2136487" y="38829"/>
                  </a:lnTo>
                  <a:lnTo>
                    <a:pt x="2183579" y="64299"/>
                  </a:lnTo>
                  <a:lnTo>
                    <a:pt x="2189880" y="78384"/>
                  </a:lnTo>
                </a:path>
                <a:path w="5005070" h="2194560">
                  <a:moveTo>
                    <a:pt x="781772" y="78384"/>
                  </a:moveTo>
                  <a:lnTo>
                    <a:pt x="728379" y="117930"/>
                  </a:lnTo>
                  <a:lnTo>
                    <a:pt x="689802" y="128869"/>
                  </a:lnTo>
                  <a:lnTo>
                    <a:pt x="642680" y="138317"/>
                  </a:lnTo>
                  <a:lnTo>
                    <a:pt x="588120" y="146051"/>
                  </a:lnTo>
                  <a:lnTo>
                    <a:pt x="527229" y="151850"/>
                  </a:lnTo>
                  <a:lnTo>
                    <a:pt x="461113" y="155493"/>
                  </a:lnTo>
                  <a:lnTo>
                    <a:pt x="390879" y="156756"/>
                  </a:lnTo>
                  <a:lnTo>
                    <a:pt x="320649" y="155493"/>
                  </a:lnTo>
                  <a:lnTo>
                    <a:pt x="254536" y="151850"/>
                  </a:lnTo>
                  <a:lnTo>
                    <a:pt x="193647" y="146051"/>
                  </a:lnTo>
                  <a:lnTo>
                    <a:pt x="139089" y="138317"/>
                  </a:lnTo>
                  <a:lnTo>
                    <a:pt x="91968" y="128869"/>
                  </a:lnTo>
                  <a:lnTo>
                    <a:pt x="53392" y="117930"/>
                  </a:lnTo>
                  <a:lnTo>
                    <a:pt x="6301" y="92466"/>
                  </a:lnTo>
                  <a:lnTo>
                    <a:pt x="0" y="78384"/>
                  </a:lnTo>
                  <a:lnTo>
                    <a:pt x="6301" y="64299"/>
                  </a:lnTo>
                  <a:lnTo>
                    <a:pt x="53392" y="38829"/>
                  </a:lnTo>
                  <a:lnTo>
                    <a:pt x="91968" y="27889"/>
                  </a:lnTo>
                  <a:lnTo>
                    <a:pt x="139089" y="18440"/>
                  </a:lnTo>
                  <a:lnTo>
                    <a:pt x="193647" y="10705"/>
                  </a:lnTo>
                  <a:lnTo>
                    <a:pt x="254536" y="4905"/>
                  </a:lnTo>
                  <a:lnTo>
                    <a:pt x="320649" y="1263"/>
                  </a:lnTo>
                  <a:lnTo>
                    <a:pt x="390879" y="0"/>
                  </a:lnTo>
                  <a:lnTo>
                    <a:pt x="461113" y="1263"/>
                  </a:lnTo>
                  <a:lnTo>
                    <a:pt x="527229" y="4905"/>
                  </a:lnTo>
                  <a:lnTo>
                    <a:pt x="588120" y="10705"/>
                  </a:lnTo>
                  <a:lnTo>
                    <a:pt x="642680" y="18440"/>
                  </a:lnTo>
                  <a:lnTo>
                    <a:pt x="689802" y="27889"/>
                  </a:lnTo>
                  <a:lnTo>
                    <a:pt x="728379" y="38829"/>
                  </a:lnTo>
                  <a:lnTo>
                    <a:pt x="775470" y="64299"/>
                  </a:lnTo>
                  <a:lnTo>
                    <a:pt x="781772" y="78384"/>
                  </a:lnTo>
                </a:path>
                <a:path w="5005070" h="2194560">
                  <a:moveTo>
                    <a:pt x="781772" y="2116065"/>
                  </a:moveTo>
                  <a:lnTo>
                    <a:pt x="728379" y="2155614"/>
                  </a:lnTo>
                  <a:lnTo>
                    <a:pt x="689802" y="2166555"/>
                  </a:lnTo>
                  <a:lnTo>
                    <a:pt x="642680" y="2176005"/>
                  </a:lnTo>
                  <a:lnTo>
                    <a:pt x="588120" y="2183741"/>
                  </a:lnTo>
                  <a:lnTo>
                    <a:pt x="527229" y="2189542"/>
                  </a:lnTo>
                  <a:lnTo>
                    <a:pt x="461113" y="2193186"/>
                  </a:lnTo>
                  <a:lnTo>
                    <a:pt x="390879" y="2194449"/>
                  </a:lnTo>
                  <a:lnTo>
                    <a:pt x="320649" y="2193186"/>
                  </a:lnTo>
                  <a:lnTo>
                    <a:pt x="254536" y="2189542"/>
                  </a:lnTo>
                  <a:lnTo>
                    <a:pt x="193647" y="2183741"/>
                  </a:lnTo>
                  <a:lnTo>
                    <a:pt x="139089" y="2176005"/>
                  </a:lnTo>
                  <a:lnTo>
                    <a:pt x="91968" y="2166555"/>
                  </a:lnTo>
                  <a:lnTo>
                    <a:pt x="53392" y="2155614"/>
                  </a:lnTo>
                  <a:lnTo>
                    <a:pt x="6301" y="2130147"/>
                  </a:lnTo>
                  <a:lnTo>
                    <a:pt x="0" y="2116065"/>
                  </a:lnTo>
                  <a:lnTo>
                    <a:pt x="6301" y="2101983"/>
                  </a:lnTo>
                  <a:lnTo>
                    <a:pt x="53392" y="2076516"/>
                  </a:lnTo>
                  <a:lnTo>
                    <a:pt x="91968" y="2065575"/>
                  </a:lnTo>
                  <a:lnTo>
                    <a:pt x="139089" y="2056125"/>
                  </a:lnTo>
                  <a:lnTo>
                    <a:pt x="193647" y="2048389"/>
                  </a:lnTo>
                  <a:lnTo>
                    <a:pt x="254536" y="2042588"/>
                  </a:lnTo>
                  <a:lnTo>
                    <a:pt x="320649" y="2038944"/>
                  </a:lnTo>
                  <a:lnTo>
                    <a:pt x="390879" y="2037680"/>
                  </a:lnTo>
                  <a:lnTo>
                    <a:pt x="461113" y="2038944"/>
                  </a:lnTo>
                  <a:lnTo>
                    <a:pt x="527229" y="2042588"/>
                  </a:lnTo>
                  <a:lnTo>
                    <a:pt x="588120" y="2048389"/>
                  </a:lnTo>
                  <a:lnTo>
                    <a:pt x="642680" y="2056125"/>
                  </a:lnTo>
                  <a:lnTo>
                    <a:pt x="689802" y="2065575"/>
                  </a:lnTo>
                  <a:lnTo>
                    <a:pt x="728379" y="2076516"/>
                  </a:lnTo>
                  <a:lnTo>
                    <a:pt x="775470" y="2101983"/>
                  </a:lnTo>
                  <a:lnTo>
                    <a:pt x="781772" y="2116065"/>
                  </a:lnTo>
                </a:path>
                <a:path w="5005070" h="2194560">
                  <a:moveTo>
                    <a:pt x="2189880" y="2116065"/>
                  </a:moveTo>
                  <a:lnTo>
                    <a:pt x="2136487" y="2155614"/>
                  </a:lnTo>
                  <a:lnTo>
                    <a:pt x="2097910" y="2166555"/>
                  </a:lnTo>
                  <a:lnTo>
                    <a:pt x="2050789" y="2176005"/>
                  </a:lnTo>
                  <a:lnTo>
                    <a:pt x="1996229" y="2183741"/>
                  </a:lnTo>
                  <a:lnTo>
                    <a:pt x="1935337" y="2189542"/>
                  </a:lnTo>
                  <a:lnTo>
                    <a:pt x="1869222" y="2193186"/>
                  </a:lnTo>
                  <a:lnTo>
                    <a:pt x="1798988" y="2194449"/>
                  </a:lnTo>
                  <a:lnTo>
                    <a:pt x="1728758" y="2193186"/>
                  </a:lnTo>
                  <a:lnTo>
                    <a:pt x="1662645" y="2189542"/>
                  </a:lnTo>
                  <a:lnTo>
                    <a:pt x="1601756" y="2183741"/>
                  </a:lnTo>
                  <a:lnTo>
                    <a:pt x="1547197" y="2176005"/>
                  </a:lnTo>
                  <a:lnTo>
                    <a:pt x="1500077" y="2166555"/>
                  </a:lnTo>
                  <a:lnTo>
                    <a:pt x="1461501" y="2155614"/>
                  </a:lnTo>
                  <a:lnTo>
                    <a:pt x="1414409" y="2130147"/>
                  </a:lnTo>
                  <a:lnTo>
                    <a:pt x="1408108" y="2116065"/>
                  </a:lnTo>
                  <a:lnTo>
                    <a:pt x="1414409" y="2101983"/>
                  </a:lnTo>
                  <a:lnTo>
                    <a:pt x="1461501" y="2076516"/>
                  </a:lnTo>
                  <a:lnTo>
                    <a:pt x="1500077" y="2065575"/>
                  </a:lnTo>
                  <a:lnTo>
                    <a:pt x="1547197" y="2056125"/>
                  </a:lnTo>
                  <a:lnTo>
                    <a:pt x="1601756" y="2048389"/>
                  </a:lnTo>
                  <a:lnTo>
                    <a:pt x="1662645" y="2042588"/>
                  </a:lnTo>
                  <a:lnTo>
                    <a:pt x="1728758" y="2038944"/>
                  </a:lnTo>
                  <a:lnTo>
                    <a:pt x="1798988" y="2037680"/>
                  </a:lnTo>
                  <a:lnTo>
                    <a:pt x="1869222" y="2038944"/>
                  </a:lnTo>
                  <a:lnTo>
                    <a:pt x="1935337" y="2042588"/>
                  </a:lnTo>
                  <a:lnTo>
                    <a:pt x="1996229" y="2048389"/>
                  </a:lnTo>
                  <a:lnTo>
                    <a:pt x="2050789" y="2056125"/>
                  </a:lnTo>
                  <a:lnTo>
                    <a:pt x="2097910" y="2065575"/>
                  </a:lnTo>
                  <a:lnTo>
                    <a:pt x="2136487" y="2076516"/>
                  </a:lnTo>
                  <a:lnTo>
                    <a:pt x="2183579" y="2101983"/>
                  </a:lnTo>
                  <a:lnTo>
                    <a:pt x="2189880" y="2116065"/>
                  </a:lnTo>
                </a:path>
                <a:path w="5005070" h="2194560">
                  <a:moveTo>
                    <a:pt x="3596467" y="2116065"/>
                  </a:moveTo>
                  <a:lnTo>
                    <a:pt x="3543073" y="2155614"/>
                  </a:lnTo>
                  <a:lnTo>
                    <a:pt x="3504497" y="2166555"/>
                  </a:lnTo>
                  <a:lnTo>
                    <a:pt x="3457375" y="2176005"/>
                  </a:lnTo>
                  <a:lnTo>
                    <a:pt x="3402815" y="2183741"/>
                  </a:lnTo>
                  <a:lnTo>
                    <a:pt x="3341924" y="2189542"/>
                  </a:lnTo>
                  <a:lnTo>
                    <a:pt x="3275808" y="2193186"/>
                  </a:lnTo>
                  <a:lnTo>
                    <a:pt x="3205574" y="2194449"/>
                  </a:lnTo>
                  <a:lnTo>
                    <a:pt x="3135341" y="2193186"/>
                  </a:lnTo>
                  <a:lnTo>
                    <a:pt x="3069226" y="2189542"/>
                  </a:lnTo>
                  <a:lnTo>
                    <a:pt x="3008336" y="2183741"/>
                  </a:lnTo>
                  <a:lnTo>
                    <a:pt x="2953779" y="2176005"/>
                  </a:lnTo>
                  <a:lnTo>
                    <a:pt x="2906659" y="2166555"/>
                  </a:lnTo>
                  <a:lnTo>
                    <a:pt x="2868084" y="2155614"/>
                  </a:lnTo>
                  <a:lnTo>
                    <a:pt x="2820995" y="2130147"/>
                  </a:lnTo>
                  <a:lnTo>
                    <a:pt x="2814694" y="2116065"/>
                  </a:lnTo>
                  <a:lnTo>
                    <a:pt x="2820995" y="2101983"/>
                  </a:lnTo>
                  <a:lnTo>
                    <a:pt x="2868084" y="2076516"/>
                  </a:lnTo>
                  <a:lnTo>
                    <a:pt x="2906659" y="2065575"/>
                  </a:lnTo>
                  <a:lnTo>
                    <a:pt x="2953779" y="2056125"/>
                  </a:lnTo>
                  <a:lnTo>
                    <a:pt x="3008336" y="2048389"/>
                  </a:lnTo>
                  <a:lnTo>
                    <a:pt x="3069226" y="2042588"/>
                  </a:lnTo>
                  <a:lnTo>
                    <a:pt x="3135341" y="2038944"/>
                  </a:lnTo>
                  <a:lnTo>
                    <a:pt x="3205574" y="2037680"/>
                  </a:lnTo>
                  <a:lnTo>
                    <a:pt x="3275808" y="2038944"/>
                  </a:lnTo>
                  <a:lnTo>
                    <a:pt x="3341924" y="2042588"/>
                  </a:lnTo>
                  <a:lnTo>
                    <a:pt x="3402815" y="2048389"/>
                  </a:lnTo>
                  <a:lnTo>
                    <a:pt x="3457375" y="2056125"/>
                  </a:lnTo>
                  <a:lnTo>
                    <a:pt x="3504497" y="2065575"/>
                  </a:lnTo>
                  <a:lnTo>
                    <a:pt x="3543073" y="2076516"/>
                  </a:lnTo>
                  <a:lnTo>
                    <a:pt x="3590165" y="2101983"/>
                  </a:lnTo>
                  <a:lnTo>
                    <a:pt x="3596467" y="2116065"/>
                  </a:lnTo>
                </a:path>
                <a:path w="5005070" h="2194560">
                  <a:moveTo>
                    <a:pt x="5004562" y="2116065"/>
                  </a:moveTo>
                  <a:lnTo>
                    <a:pt x="4951172" y="2155614"/>
                  </a:lnTo>
                  <a:lnTo>
                    <a:pt x="4912598" y="2166555"/>
                  </a:lnTo>
                  <a:lnTo>
                    <a:pt x="4865478" y="2176005"/>
                  </a:lnTo>
                  <a:lnTo>
                    <a:pt x="4810920" y="2183741"/>
                  </a:lnTo>
                  <a:lnTo>
                    <a:pt x="4750031" y="2189542"/>
                  </a:lnTo>
                  <a:lnTo>
                    <a:pt x="4683916" y="2193186"/>
                  </a:lnTo>
                  <a:lnTo>
                    <a:pt x="4613683" y="2194449"/>
                  </a:lnTo>
                  <a:lnTo>
                    <a:pt x="4543449" y="2193186"/>
                  </a:lnTo>
                  <a:lnTo>
                    <a:pt x="4477333" y="2189542"/>
                  </a:lnTo>
                  <a:lnTo>
                    <a:pt x="4416442" y="2183741"/>
                  </a:lnTo>
                  <a:lnTo>
                    <a:pt x="4361882" y="2176005"/>
                  </a:lnTo>
                  <a:lnTo>
                    <a:pt x="4314760" y="2166555"/>
                  </a:lnTo>
                  <a:lnTo>
                    <a:pt x="4276183" y="2155614"/>
                  </a:lnTo>
                  <a:lnTo>
                    <a:pt x="4229092" y="2130147"/>
                  </a:lnTo>
                  <a:lnTo>
                    <a:pt x="4222790" y="2116065"/>
                  </a:lnTo>
                  <a:lnTo>
                    <a:pt x="4229092" y="2101983"/>
                  </a:lnTo>
                  <a:lnTo>
                    <a:pt x="4276183" y="2076516"/>
                  </a:lnTo>
                  <a:lnTo>
                    <a:pt x="4314760" y="2065575"/>
                  </a:lnTo>
                  <a:lnTo>
                    <a:pt x="4361882" y="2056125"/>
                  </a:lnTo>
                  <a:lnTo>
                    <a:pt x="4416442" y="2048389"/>
                  </a:lnTo>
                  <a:lnTo>
                    <a:pt x="4477333" y="2042588"/>
                  </a:lnTo>
                  <a:lnTo>
                    <a:pt x="4543449" y="2038944"/>
                  </a:lnTo>
                  <a:lnTo>
                    <a:pt x="4613683" y="2037680"/>
                  </a:lnTo>
                  <a:lnTo>
                    <a:pt x="4683916" y="2038944"/>
                  </a:lnTo>
                  <a:lnTo>
                    <a:pt x="4750031" y="2042588"/>
                  </a:lnTo>
                  <a:lnTo>
                    <a:pt x="4810920" y="2048389"/>
                  </a:lnTo>
                  <a:lnTo>
                    <a:pt x="4865478" y="2056125"/>
                  </a:lnTo>
                  <a:lnTo>
                    <a:pt x="4912598" y="2065575"/>
                  </a:lnTo>
                  <a:lnTo>
                    <a:pt x="4951172" y="2076516"/>
                  </a:lnTo>
                  <a:lnTo>
                    <a:pt x="4998261" y="2101983"/>
                  </a:lnTo>
                  <a:lnTo>
                    <a:pt x="5004562" y="2116065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1040" y="4268776"/>
              <a:ext cx="3346450" cy="313690"/>
            </a:xfrm>
            <a:custGeom>
              <a:avLst/>
              <a:gdLst/>
              <a:ahLst/>
              <a:cxnLst/>
              <a:rect l="l" t="t" r="r" b="b"/>
              <a:pathLst>
                <a:path w="3346450" h="313689">
                  <a:moveTo>
                    <a:pt x="3314716" y="313525"/>
                  </a:moveTo>
                  <a:lnTo>
                    <a:pt x="3314716" y="0"/>
                  </a:lnTo>
                </a:path>
                <a:path w="3346450" h="313689">
                  <a:moveTo>
                    <a:pt x="3283451" y="125410"/>
                  </a:moveTo>
                  <a:lnTo>
                    <a:pt x="3314716" y="0"/>
                  </a:lnTo>
                  <a:lnTo>
                    <a:pt x="3345993" y="125410"/>
                  </a:lnTo>
                </a:path>
                <a:path w="3346450" h="313689">
                  <a:moveTo>
                    <a:pt x="2845655" y="313525"/>
                  </a:moveTo>
                  <a:lnTo>
                    <a:pt x="2845655" y="0"/>
                  </a:lnTo>
                </a:path>
                <a:path w="3346450" h="313689">
                  <a:moveTo>
                    <a:pt x="2814377" y="125410"/>
                  </a:moveTo>
                  <a:lnTo>
                    <a:pt x="2845655" y="0"/>
                  </a:lnTo>
                  <a:lnTo>
                    <a:pt x="2876920" y="125410"/>
                  </a:lnTo>
                </a:path>
                <a:path w="3346450" h="313689">
                  <a:moveTo>
                    <a:pt x="1907520" y="313525"/>
                  </a:moveTo>
                  <a:lnTo>
                    <a:pt x="1907520" y="0"/>
                  </a:lnTo>
                </a:path>
                <a:path w="3346450" h="313689">
                  <a:moveTo>
                    <a:pt x="1876256" y="125410"/>
                  </a:moveTo>
                  <a:lnTo>
                    <a:pt x="1907520" y="0"/>
                  </a:lnTo>
                  <a:lnTo>
                    <a:pt x="1938798" y="125410"/>
                  </a:lnTo>
                </a:path>
                <a:path w="3346450" h="313689">
                  <a:moveTo>
                    <a:pt x="1438460" y="313525"/>
                  </a:moveTo>
                  <a:lnTo>
                    <a:pt x="1438460" y="0"/>
                  </a:lnTo>
                </a:path>
                <a:path w="3346450" h="313689">
                  <a:moveTo>
                    <a:pt x="1407195" y="125410"/>
                  </a:moveTo>
                  <a:lnTo>
                    <a:pt x="1438460" y="0"/>
                  </a:lnTo>
                  <a:lnTo>
                    <a:pt x="1469737" y="125410"/>
                  </a:lnTo>
                </a:path>
                <a:path w="3346450" h="313689">
                  <a:moveTo>
                    <a:pt x="500338" y="313525"/>
                  </a:moveTo>
                  <a:lnTo>
                    <a:pt x="500338" y="0"/>
                  </a:lnTo>
                </a:path>
                <a:path w="3346450" h="313689">
                  <a:moveTo>
                    <a:pt x="469060" y="125410"/>
                  </a:moveTo>
                  <a:lnTo>
                    <a:pt x="500338" y="0"/>
                  </a:lnTo>
                  <a:lnTo>
                    <a:pt x="531603" y="125410"/>
                  </a:lnTo>
                </a:path>
                <a:path w="3346450" h="313689">
                  <a:moveTo>
                    <a:pt x="31264" y="313525"/>
                  </a:moveTo>
                  <a:lnTo>
                    <a:pt x="31264" y="0"/>
                  </a:lnTo>
                </a:path>
                <a:path w="3346450" h="313689">
                  <a:moveTo>
                    <a:pt x="0" y="125410"/>
                  </a:moveTo>
                  <a:lnTo>
                    <a:pt x="31264" y="0"/>
                  </a:lnTo>
                  <a:lnTo>
                    <a:pt x="62542" y="125410"/>
                  </a:lnTo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2211" y="3524161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2211" y="3994443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2211" y="3994443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0"/>
                  </a:moveTo>
                  <a:lnTo>
                    <a:pt x="234530" y="0"/>
                  </a:lnTo>
                  <a:lnTo>
                    <a:pt x="234530" y="39192"/>
                  </a:lnTo>
                  <a:lnTo>
                    <a:pt x="0" y="39192"/>
                  </a:lnTo>
                  <a:lnTo>
                    <a:pt x="0" y="0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1319" y="3994443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1319" y="3994443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5046" y="4033635"/>
              <a:ext cx="273685" cy="39370"/>
            </a:xfrm>
            <a:custGeom>
              <a:avLst/>
              <a:gdLst/>
              <a:ahLst/>
              <a:cxnLst/>
              <a:rect l="l" t="t" r="r" b="b"/>
              <a:pathLst>
                <a:path w="273685" h="39370">
                  <a:moveTo>
                    <a:pt x="27362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73620" y="0"/>
                  </a:lnTo>
                  <a:lnTo>
                    <a:pt x="273620" y="39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5046" y="4033635"/>
              <a:ext cx="273685" cy="39370"/>
            </a:xfrm>
            <a:custGeom>
              <a:avLst/>
              <a:gdLst/>
              <a:ahLst/>
              <a:cxnLst/>
              <a:rect l="l" t="t" r="r" b="b"/>
              <a:pathLst>
                <a:path w="273685" h="39370">
                  <a:moveTo>
                    <a:pt x="0" y="39192"/>
                  </a:moveTo>
                  <a:lnTo>
                    <a:pt x="273620" y="39192"/>
                  </a:lnTo>
                  <a:lnTo>
                    <a:pt x="273620" y="0"/>
                  </a:lnTo>
                  <a:lnTo>
                    <a:pt x="0" y="0"/>
                  </a:lnTo>
                  <a:lnTo>
                    <a:pt x="0" y="39192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82211" y="383767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2211" y="383767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1319" y="3876866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1319" y="3876866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0"/>
                  </a:moveTo>
                  <a:lnTo>
                    <a:pt x="234530" y="0"/>
                  </a:lnTo>
                  <a:lnTo>
                    <a:pt x="234530" y="39192"/>
                  </a:lnTo>
                  <a:lnTo>
                    <a:pt x="0" y="39192"/>
                  </a:lnTo>
                  <a:lnTo>
                    <a:pt x="0" y="0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5016" y="3876866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5016" y="3876866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45046" y="3876866"/>
              <a:ext cx="273685" cy="78740"/>
            </a:xfrm>
            <a:custGeom>
              <a:avLst/>
              <a:gdLst/>
              <a:ahLst/>
              <a:cxnLst/>
              <a:rect l="l" t="t" r="r" b="b"/>
              <a:pathLst>
                <a:path w="273685" h="78739">
                  <a:moveTo>
                    <a:pt x="27362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73620" y="0"/>
                  </a:lnTo>
                  <a:lnTo>
                    <a:pt x="273620" y="78384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45046" y="3876866"/>
              <a:ext cx="273685" cy="78740"/>
            </a:xfrm>
            <a:custGeom>
              <a:avLst/>
              <a:gdLst/>
              <a:ahLst/>
              <a:cxnLst/>
              <a:rect l="l" t="t" r="r" b="b"/>
              <a:pathLst>
                <a:path w="273685" h="78739">
                  <a:moveTo>
                    <a:pt x="0" y="78384"/>
                  </a:moveTo>
                  <a:lnTo>
                    <a:pt x="273620" y="78384"/>
                  </a:lnTo>
                  <a:lnTo>
                    <a:pt x="27362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82211" y="3680917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2211" y="3680917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0"/>
                  </a:moveTo>
                  <a:lnTo>
                    <a:pt x="234530" y="0"/>
                  </a:lnTo>
                  <a:lnTo>
                    <a:pt x="234530" y="78384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1319" y="3680917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91319" y="3680917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117576"/>
                  </a:moveTo>
                  <a:lnTo>
                    <a:pt x="234530" y="117576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117576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5016" y="3680917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75016" y="3680917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45046" y="3720110"/>
              <a:ext cx="273685" cy="78740"/>
            </a:xfrm>
            <a:custGeom>
              <a:avLst/>
              <a:gdLst/>
              <a:ahLst/>
              <a:cxnLst/>
              <a:rect l="l" t="t" r="r" b="b"/>
              <a:pathLst>
                <a:path w="273685" h="78739">
                  <a:moveTo>
                    <a:pt x="27362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73620" y="0"/>
                  </a:lnTo>
                  <a:lnTo>
                    <a:pt x="273620" y="783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45046" y="3524148"/>
              <a:ext cx="1680845" cy="274955"/>
            </a:xfrm>
            <a:custGeom>
              <a:avLst/>
              <a:gdLst/>
              <a:ahLst/>
              <a:cxnLst/>
              <a:rect l="l" t="t" r="r" b="b"/>
              <a:pathLst>
                <a:path w="1680845" h="274954">
                  <a:moveTo>
                    <a:pt x="0" y="274345"/>
                  </a:moveTo>
                  <a:lnTo>
                    <a:pt x="273620" y="274345"/>
                  </a:lnTo>
                  <a:lnTo>
                    <a:pt x="273620" y="195961"/>
                  </a:lnTo>
                  <a:lnTo>
                    <a:pt x="0" y="195961"/>
                  </a:lnTo>
                  <a:lnTo>
                    <a:pt x="0" y="274345"/>
                  </a:lnTo>
                  <a:close/>
                </a:path>
                <a:path w="1680845" h="274954">
                  <a:moveTo>
                    <a:pt x="1446273" y="78384"/>
                  </a:moveTo>
                  <a:lnTo>
                    <a:pt x="1680803" y="78384"/>
                  </a:lnTo>
                  <a:lnTo>
                    <a:pt x="1680803" y="0"/>
                  </a:lnTo>
                  <a:lnTo>
                    <a:pt x="1446273" y="0"/>
                  </a:lnTo>
                  <a:lnTo>
                    <a:pt x="1446273" y="78384"/>
                  </a:lnTo>
                  <a:close/>
                </a:path>
                <a:path w="1680845" h="274954">
                  <a:moveTo>
                    <a:pt x="0" y="117576"/>
                  </a:moveTo>
                  <a:lnTo>
                    <a:pt x="273620" y="117576"/>
                  </a:lnTo>
                  <a:lnTo>
                    <a:pt x="273620" y="0"/>
                  </a:lnTo>
                  <a:lnTo>
                    <a:pt x="0" y="0"/>
                  </a:lnTo>
                  <a:lnTo>
                    <a:pt x="0" y="117576"/>
                  </a:lnTo>
                  <a:close/>
                </a:path>
                <a:path w="1680845" h="274954">
                  <a:moveTo>
                    <a:pt x="429970" y="12"/>
                  </a:moveTo>
                  <a:lnTo>
                    <a:pt x="664500" y="12"/>
                  </a:lnTo>
                  <a:lnTo>
                    <a:pt x="664500" y="39204"/>
                  </a:lnTo>
                  <a:lnTo>
                    <a:pt x="429970" y="39204"/>
                  </a:lnTo>
                  <a:lnTo>
                    <a:pt x="429970" y="12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7834" y="3955251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67834" y="3955251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0"/>
                  </a:moveTo>
                  <a:lnTo>
                    <a:pt x="234530" y="0"/>
                  </a:lnTo>
                  <a:lnTo>
                    <a:pt x="234530" y="78384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76941" y="3994443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6941" y="3994443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39192"/>
                  </a:moveTo>
                  <a:lnTo>
                    <a:pt x="234530" y="39192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39192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20333" y="3484969"/>
              <a:ext cx="782320" cy="784225"/>
            </a:xfrm>
            <a:custGeom>
              <a:avLst/>
              <a:gdLst/>
              <a:ahLst/>
              <a:cxnLst/>
              <a:rect l="l" t="t" r="r" b="b"/>
              <a:pathLst>
                <a:path w="782320" h="784225">
                  <a:moveTo>
                    <a:pt x="0" y="0"/>
                  </a:moveTo>
                  <a:lnTo>
                    <a:pt x="781772" y="0"/>
                  </a:lnTo>
                  <a:lnTo>
                    <a:pt x="781772" y="783807"/>
                  </a:lnTo>
                  <a:lnTo>
                    <a:pt x="0" y="783807"/>
                  </a:lnTo>
                  <a:lnTo>
                    <a:pt x="0" y="0"/>
                  </a:lnTo>
                  <a:close/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53861" y="3289020"/>
              <a:ext cx="1907539" cy="196215"/>
            </a:xfrm>
            <a:custGeom>
              <a:avLst/>
              <a:gdLst/>
              <a:ahLst/>
              <a:cxnLst/>
              <a:rect l="l" t="t" r="r" b="b"/>
              <a:pathLst>
                <a:path w="1907539" h="196214">
                  <a:moveTo>
                    <a:pt x="1422833" y="195948"/>
                  </a:moveTo>
                  <a:lnTo>
                    <a:pt x="1422833" y="0"/>
                  </a:lnTo>
                </a:path>
                <a:path w="1907539" h="196214">
                  <a:moveTo>
                    <a:pt x="1407195" y="62692"/>
                  </a:moveTo>
                  <a:lnTo>
                    <a:pt x="1422833" y="0"/>
                  </a:lnTo>
                  <a:lnTo>
                    <a:pt x="1438472" y="62692"/>
                  </a:lnTo>
                </a:path>
                <a:path w="1907539" h="196214">
                  <a:moveTo>
                    <a:pt x="1891894" y="195948"/>
                  </a:moveTo>
                  <a:lnTo>
                    <a:pt x="1891894" y="39179"/>
                  </a:lnTo>
                </a:path>
                <a:path w="1907539" h="196214">
                  <a:moveTo>
                    <a:pt x="1876256" y="101884"/>
                  </a:moveTo>
                  <a:lnTo>
                    <a:pt x="1891894" y="39179"/>
                  </a:lnTo>
                  <a:lnTo>
                    <a:pt x="1907533" y="101884"/>
                  </a:lnTo>
                </a:path>
                <a:path w="1907539" h="196214">
                  <a:moveTo>
                    <a:pt x="484699" y="195948"/>
                  </a:moveTo>
                  <a:lnTo>
                    <a:pt x="484699" y="39179"/>
                  </a:lnTo>
                </a:path>
                <a:path w="1907539" h="196214">
                  <a:moveTo>
                    <a:pt x="469073" y="101884"/>
                  </a:moveTo>
                  <a:lnTo>
                    <a:pt x="484699" y="39179"/>
                  </a:lnTo>
                  <a:lnTo>
                    <a:pt x="500338" y="101884"/>
                  </a:lnTo>
                </a:path>
                <a:path w="1907539" h="196214">
                  <a:moveTo>
                    <a:pt x="15638" y="195948"/>
                  </a:moveTo>
                  <a:lnTo>
                    <a:pt x="15638" y="0"/>
                  </a:lnTo>
                </a:path>
                <a:path w="1907539" h="196214">
                  <a:moveTo>
                    <a:pt x="0" y="62692"/>
                  </a:moveTo>
                  <a:lnTo>
                    <a:pt x="15638" y="0"/>
                  </a:lnTo>
                  <a:lnTo>
                    <a:pt x="31277" y="62692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05955" y="3484969"/>
              <a:ext cx="2189480" cy="784225"/>
            </a:xfrm>
            <a:custGeom>
              <a:avLst/>
              <a:gdLst/>
              <a:ahLst/>
              <a:cxnLst/>
              <a:rect l="l" t="t" r="r" b="b"/>
              <a:pathLst>
                <a:path w="2189479" h="784225">
                  <a:moveTo>
                    <a:pt x="1407195" y="0"/>
                  </a:moveTo>
                  <a:lnTo>
                    <a:pt x="2188967" y="0"/>
                  </a:lnTo>
                  <a:lnTo>
                    <a:pt x="2188967" y="783807"/>
                  </a:lnTo>
                  <a:lnTo>
                    <a:pt x="1407195" y="783807"/>
                  </a:lnTo>
                  <a:lnTo>
                    <a:pt x="1407195" y="0"/>
                  </a:lnTo>
                  <a:close/>
                </a:path>
                <a:path w="2189479" h="784225">
                  <a:moveTo>
                    <a:pt x="0" y="0"/>
                  </a:moveTo>
                  <a:lnTo>
                    <a:pt x="781772" y="0"/>
                  </a:lnTo>
                  <a:lnTo>
                    <a:pt x="781772" y="783807"/>
                  </a:lnTo>
                  <a:lnTo>
                    <a:pt x="0" y="783807"/>
                  </a:lnTo>
                  <a:lnTo>
                    <a:pt x="0" y="0"/>
                  </a:lnTo>
                  <a:close/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9483" y="3289020"/>
              <a:ext cx="1907539" cy="1136650"/>
            </a:xfrm>
            <a:custGeom>
              <a:avLst/>
              <a:gdLst/>
              <a:ahLst/>
              <a:cxnLst/>
              <a:rect l="l" t="t" r="r" b="b"/>
              <a:pathLst>
                <a:path w="1907539" h="1136650">
                  <a:moveTo>
                    <a:pt x="1422821" y="195948"/>
                  </a:moveTo>
                  <a:lnTo>
                    <a:pt x="1422821" y="0"/>
                  </a:lnTo>
                </a:path>
                <a:path w="1907539" h="1136650">
                  <a:moveTo>
                    <a:pt x="1407195" y="62692"/>
                  </a:moveTo>
                  <a:lnTo>
                    <a:pt x="1422821" y="0"/>
                  </a:lnTo>
                  <a:lnTo>
                    <a:pt x="1438460" y="62692"/>
                  </a:lnTo>
                </a:path>
                <a:path w="1907539" h="1136650">
                  <a:moveTo>
                    <a:pt x="1891894" y="195948"/>
                  </a:moveTo>
                  <a:lnTo>
                    <a:pt x="1891894" y="39179"/>
                  </a:lnTo>
                </a:path>
                <a:path w="1907539" h="1136650">
                  <a:moveTo>
                    <a:pt x="1876256" y="101884"/>
                  </a:moveTo>
                  <a:lnTo>
                    <a:pt x="1891894" y="39179"/>
                  </a:lnTo>
                  <a:lnTo>
                    <a:pt x="1907520" y="101884"/>
                  </a:lnTo>
                </a:path>
                <a:path w="1907539" h="1136650">
                  <a:moveTo>
                    <a:pt x="484699" y="1136512"/>
                  </a:moveTo>
                  <a:lnTo>
                    <a:pt x="484699" y="979756"/>
                  </a:lnTo>
                </a:path>
                <a:path w="1907539" h="1136650">
                  <a:moveTo>
                    <a:pt x="469060" y="1042461"/>
                  </a:moveTo>
                  <a:lnTo>
                    <a:pt x="484699" y="979756"/>
                  </a:lnTo>
                  <a:lnTo>
                    <a:pt x="500338" y="1042461"/>
                  </a:lnTo>
                </a:path>
                <a:path w="1907539" h="1136650">
                  <a:moveTo>
                    <a:pt x="15638" y="1136512"/>
                  </a:moveTo>
                  <a:lnTo>
                    <a:pt x="15638" y="979756"/>
                  </a:lnTo>
                </a:path>
                <a:path w="1907539" h="1136650">
                  <a:moveTo>
                    <a:pt x="0" y="1042461"/>
                  </a:moveTo>
                  <a:lnTo>
                    <a:pt x="15638" y="979756"/>
                  </a:lnTo>
                  <a:lnTo>
                    <a:pt x="31264" y="1042461"/>
                  </a:lnTo>
                </a:path>
                <a:path w="1907539" h="1136650">
                  <a:moveTo>
                    <a:pt x="484699" y="195948"/>
                  </a:moveTo>
                  <a:lnTo>
                    <a:pt x="484699" y="39179"/>
                  </a:lnTo>
                </a:path>
                <a:path w="1907539" h="1136650">
                  <a:moveTo>
                    <a:pt x="469060" y="101884"/>
                  </a:moveTo>
                  <a:lnTo>
                    <a:pt x="484699" y="39179"/>
                  </a:lnTo>
                  <a:lnTo>
                    <a:pt x="500338" y="101884"/>
                  </a:lnTo>
                </a:path>
                <a:path w="1907539" h="1136650">
                  <a:moveTo>
                    <a:pt x="15638" y="195948"/>
                  </a:moveTo>
                  <a:lnTo>
                    <a:pt x="15638" y="0"/>
                  </a:lnTo>
                </a:path>
                <a:path w="1907539" h="1136650">
                  <a:moveTo>
                    <a:pt x="0" y="62692"/>
                  </a:moveTo>
                  <a:lnTo>
                    <a:pt x="15638" y="0"/>
                  </a:lnTo>
                  <a:lnTo>
                    <a:pt x="31264" y="62692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98760" y="3484969"/>
              <a:ext cx="782320" cy="784225"/>
            </a:xfrm>
            <a:custGeom>
              <a:avLst/>
              <a:gdLst/>
              <a:ahLst/>
              <a:cxnLst/>
              <a:rect l="l" t="t" r="r" b="b"/>
              <a:pathLst>
                <a:path w="782319" h="784225">
                  <a:moveTo>
                    <a:pt x="0" y="0"/>
                  </a:moveTo>
                  <a:lnTo>
                    <a:pt x="781772" y="0"/>
                  </a:lnTo>
                  <a:lnTo>
                    <a:pt x="781772" y="783807"/>
                  </a:lnTo>
                  <a:lnTo>
                    <a:pt x="0" y="783807"/>
                  </a:lnTo>
                  <a:lnTo>
                    <a:pt x="0" y="0"/>
                  </a:lnTo>
                  <a:close/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9406" y="3876866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89406" y="3876866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98514" y="3916058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98514" y="3916058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89406" y="3720110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89406" y="3720110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0"/>
                  </a:moveTo>
                  <a:lnTo>
                    <a:pt x="234530" y="0"/>
                  </a:lnTo>
                  <a:lnTo>
                    <a:pt x="234530" y="78384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98514" y="3720097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8514" y="3563340"/>
              <a:ext cx="625475" cy="274955"/>
            </a:xfrm>
            <a:custGeom>
              <a:avLst/>
              <a:gdLst/>
              <a:ahLst/>
              <a:cxnLst/>
              <a:rect l="l" t="t" r="r" b="b"/>
              <a:pathLst>
                <a:path w="625475" h="274954">
                  <a:moveTo>
                    <a:pt x="0" y="274333"/>
                  </a:moveTo>
                  <a:lnTo>
                    <a:pt x="234530" y="274333"/>
                  </a:lnTo>
                  <a:lnTo>
                    <a:pt x="234530" y="156756"/>
                  </a:lnTo>
                  <a:lnTo>
                    <a:pt x="0" y="156756"/>
                  </a:lnTo>
                  <a:lnTo>
                    <a:pt x="0" y="274333"/>
                  </a:lnTo>
                  <a:close/>
                </a:path>
                <a:path w="625475" h="274954">
                  <a:moveTo>
                    <a:pt x="390892" y="0"/>
                  </a:moveTo>
                  <a:lnTo>
                    <a:pt x="625422" y="0"/>
                  </a:lnTo>
                  <a:lnTo>
                    <a:pt x="625422" y="39192"/>
                  </a:lnTo>
                  <a:lnTo>
                    <a:pt x="390892" y="39192"/>
                  </a:lnTo>
                  <a:lnTo>
                    <a:pt x="390892" y="0"/>
                  </a:lnTo>
                  <a:close/>
                </a:path>
                <a:path w="625475" h="274954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67834" y="3876866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67834" y="3876866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0"/>
                  </a:moveTo>
                  <a:lnTo>
                    <a:pt x="234530" y="0"/>
                  </a:lnTo>
                  <a:lnTo>
                    <a:pt x="234530" y="39192"/>
                  </a:lnTo>
                  <a:lnTo>
                    <a:pt x="0" y="39192"/>
                  </a:lnTo>
                  <a:lnTo>
                    <a:pt x="0" y="0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76941" y="383767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6941" y="383767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117576"/>
                  </a:moveTo>
                  <a:lnTo>
                    <a:pt x="234530" y="117576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117576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6941" y="3680917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76941" y="3680917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67834" y="3680917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76941" y="3524148"/>
              <a:ext cx="625475" cy="274955"/>
            </a:xfrm>
            <a:custGeom>
              <a:avLst/>
              <a:gdLst/>
              <a:ahLst/>
              <a:cxnLst/>
              <a:rect l="l" t="t" r="r" b="b"/>
              <a:pathLst>
                <a:path w="625475" h="274954">
                  <a:moveTo>
                    <a:pt x="390892" y="156769"/>
                  </a:moveTo>
                  <a:lnTo>
                    <a:pt x="625422" y="156769"/>
                  </a:lnTo>
                  <a:lnTo>
                    <a:pt x="625422" y="274345"/>
                  </a:lnTo>
                  <a:lnTo>
                    <a:pt x="390892" y="274345"/>
                  </a:lnTo>
                  <a:lnTo>
                    <a:pt x="390892" y="156769"/>
                  </a:lnTo>
                  <a:close/>
                </a:path>
                <a:path w="625475" h="274954">
                  <a:moveTo>
                    <a:pt x="390892" y="12"/>
                  </a:moveTo>
                  <a:lnTo>
                    <a:pt x="625422" y="12"/>
                  </a:lnTo>
                  <a:lnTo>
                    <a:pt x="625422" y="78397"/>
                  </a:lnTo>
                  <a:lnTo>
                    <a:pt x="390892" y="78397"/>
                  </a:lnTo>
                  <a:lnTo>
                    <a:pt x="390892" y="12"/>
                  </a:lnTo>
                  <a:close/>
                </a:path>
                <a:path w="625475" h="274954">
                  <a:moveTo>
                    <a:pt x="0" y="39192"/>
                  </a:moveTo>
                  <a:lnTo>
                    <a:pt x="234530" y="39192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39192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67834" y="5875583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67834" y="5875583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76941" y="5914763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76941" y="5914763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67834" y="5718814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67834" y="5718814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0"/>
                  </a:moveTo>
                  <a:lnTo>
                    <a:pt x="234530" y="0"/>
                  </a:lnTo>
                  <a:lnTo>
                    <a:pt x="234530" y="78384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76941" y="571881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76941" y="5562058"/>
              <a:ext cx="625475" cy="274955"/>
            </a:xfrm>
            <a:custGeom>
              <a:avLst/>
              <a:gdLst/>
              <a:ahLst/>
              <a:cxnLst/>
              <a:rect l="l" t="t" r="r" b="b"/>
              <a:pathLst>
                <a:path w="625475" h="274954">
                  <a:moveTo>
                    <a:pt x="0" y="274333"/>
                  </a:moveTo>
                  <a:lnTo>
                    <a:pt x="234530" y="274333"/>
                  </a:lnTo>
                  <a:lnTo>
                    <a:pt x="234530" y="156756"/>
                  </a:lnTo>
                  <a:lnTo>
                    <a:pt x="0" y="156756"/>
                  </a:lnTo>
                  <a:lnTo>
                    <a:pt x="0" y="274333"/>
                  </a:lnTo>
                  <a:close/>
                </a:path>
                <a:path w="625475" h="274954">
                  <a:moveTo>
                    <a:pt x="390892" y="0"/>
                  </a:moveTo>
                  <a:lnTo>
                    <a:pt x="625422" y="0"/>
                  </a:lnTo>
                  <a:lnTo>
                    <a:pt x="625422" y="39192"/>
                  </a:lnTo>
                  <a:lnTo>
                    <a:pt x="390892" y="39192"/>
                  </a:lnTo>
                  <a:lnTo>
                    <a:pt x="390892" y="0"/>
                  </a:lnTo>
                  <a:close/>
                </a:path>
                <a:path w="625475" h="274954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82211" y="5914776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82211" y="5914776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0"/>
                  </a:moveTo>
                  <a:lnTo>
                    <a:pt x="234530" y="0"/>
                  </a:lnTo>
                  <a:lnTo>
                    <a:pt x="234530" y="39192"/>
                  </a:lnTo>
                  <a:lnTo>
                    <a:pt x="0" y="39192"/>
                  </a:lnTo>
                  <a:lnTo>
                    <a:pt x="0" y="0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91319" y="5875571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91319" y="5875571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117576"/>
                  </a:moveTo>
                  <a:lnTo>
                    <a:pt x="234530" y="117576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117576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91319" y="5718814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234530" y="78384"/>
                  </a:moveTo>
                  <a:lnTo>
                    <a:pt x="0" y="78384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783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91319" y="5718814"/>
              <a:ext cx="234950" cy="78740"/>
            </a:xfrm>
            <a:custGeom>
              <a:avLst/>
              <a:gdLst/>
              <a:ahLst/>
              <a:cxnLst/>
              <a:rect l="l" t="t" r="r" b="b"/>
              <a:pathLst>
                <a:path w="234950" h="78739">
                  <a:moveTo>
                    <a:pt x="0" y="78384"/>
                  </a:moveTo>
                  <a:lnTo>
                    <a:pt x="234530" y="78384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78384"/>
                  </a:lnTo>
                  <a:close/>
                </a:path>
              </a:pathLst>
            </a:custGeom>
            <a:ln w="7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82211" y="571881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91319" y="5562058"/>
              <a:ext cx="625475" cy="274955"/>
            </a:xfrm>
            <a:custGeom>
              <a:avLst/>
              <a:gdLst/>
              <a:ahLst/>
              <a:cxnLst/>
              <a:rect l="l" t="t" r="r" b="b"/>
              <a:pathLst>
                <a:path w="625475" h="274954">
                  <a:moveTo>
                    <a:pt x="390892" y="156756"/>
                  </a:moveTo>
                  <a:lnTo>
                    <a:pt x="625422" y="156756"/>
                  </a:lnTo>
                  <a:lnTo>
                    <a:pt x="625422" y="274333"/>
                  </a:lnTo>
                  <a:lnTo>
                    <a:pt x="390892" y="274333"/>
                  </a:lnTo>
                  <a:lnTo>
                    <a:pt x="390892" y="156756"/>
                  </a:lnTo>
                  <a:close/>
                </a:path>
                <a:path w="625475" h="274954">
                  <a:moveTo>
                    <a:pt x="390892" y="0"/>
                  </a:moveTo>
                  <a:lnTo>
                    <a:pt x="625422" y="0"/>
                  </a:lnTo>
                  <a:lnTo>
                    <a:pt x="625422" y="78384"/>
                  </a:lnTo>
                  <a:lnTo>
                    <a:pt x="390892" y="78384"/>
                  </a:lnTo>
                  <a:lnTo>
                    <a:pt x="390892" y="0"/>
                  </a:lnTo>
                  <a:close/>
                </a:path>
                <a:path w="625475" h="274954">
                  <a:moveTo>
                    <a:pt x="0" y="39192"/>
                  </a:moveTo>
                  <a:lnTo>
                    <a:pt x="234530" y="39192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39192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39483" y="5366109"/>
              <a:ext cx="4722495" cy="156845"/>
            </a:xfrm>
            <a:custGeom>
              <a:avLst/>
              <a:gdLst/>
              <a:ahLst/>
              <a:cxnLst/>
              <a:rect l="l" t="t" r="r" b="b"/>
              <a:pathLst>
                <a:path w="4722495" h="156845">
                  <a:moveTo>
                    <a:pt x="15638" y="156756"/>
                  </a:moveTo>
                  <a:lnTo>
                    <a:pt x="15638" y="0"/>
                  </a:lnTo>
                </a:path>
                <a:path w="4722495" h="156845">
                  <a:moveTo>
                    <a:pt x="0" y="62705"/>
                  </a:moveTo>
                  <a:lnTo>
                    <a:pt x="15638" y="0"/>
                  </a:lnTo>
                  <a:lnTo>
                    <a:pt x="31264" y="62705"/>
                  </a:lnTo>
                </a:path>
                <a:path w="4722495" h="156845">
                  <a:moveTo>
                    <a:pt x="484699" y="156756"/>
                  </a:moveTo>
                  <a:lnTo>
                    <a:pt x="484699" y="0"/>
                  </a:lnTo>
                </a:path>
                <a:path w="4722495" h="156845">
                  <a:moveTo>
                    <a:pt x="469060" y="62705"/>
                  </a:moveTo>
                  <a:lnTo>
                    <a:pt x="484699" y="0"/>
                  </a:lnTo>
                  <a:lnTo>
                    <a:pt x="500338" y="62705"/>
                  </a:lnTo>
                </a:path>
                <a:path w="4722495" h="156845">
                  <a:moveTo>
                    <a:pt x="1891894" y="156756"/>
                  </a:moveTo>
                  <a:lnTo>
                    <a:pt x="1891894" y="0"/>
                  </a:lnTo>
                </a:path>
                <a:path w="4722495" h="156845">
                  <a:moveTo>
                    <a:pt x="1876256" y="62705"/>
                  </a:moveTo>
                  <a:lnTo>
                    <a:pt x="1891894" y="0"/>
                  </a:lnTo>
                  <a:lnTo>
                    <a:pt x="1907520" y="62705"/>
                  </a:lnTo>
                </a:path>
                <a:path w="4722495" h="156845">
                  <a:moveTo>
                    <a:pt x="1422821" y="156756"/>
                  </a:moveTo>
                  <a:lnTo>
                    <a:pt x="1422821" y="0"/>
                  </a:lnTo>
                </a:path>
                <a:path w="4722495" h="156845">
                  <a:moveTo>
                    <a:pt x="1407195" y="62705"/>
                  </a:moveTo>
                  <a:lnTo>
                    <a:pt x="1422821" y="0"/>
                  </a:lnTo>
                  <a:lnTo>
                    <a:pt x="1438460" y="62705"/>
                  </a:lnTo>
                </a:path>
                <a:path w="4722495" h="156845">
                  <a:moveTo>
                    <a:pt x="2830016" y="156756"/>
                  </a:moveTo>
                  <a:lnTo>
                    <a:pt x="2830016" y="0"/>
                  </a:lnTo>
                </a:path>
                <a:path w="4722495" h="156845">
                  <a:moveTo>
                    <a:pt x="2814377" y="62705"/>
                  </a:moveTo>
                  <a:lnTo>
                    <a:pt x="2830016" y="0"/>
                  </a:lnTo>
                  <a:lnTo>
                    <a:pt x="2845655" y="62705"/>
                  </a:lnTo>
                </a:path>
                <a:path w="4722495" h="156845">
                  <a:moveTo>
                    <a:pt x="3299077" y="156756"/>
                  </a:moveTo>
                  <a:lnTo>
                    <a:pt x="3299077" y="0"/>
                  </a:lnTo>
                </a:path>
                <a:path w="4722495" h="156845">
                  <a:moveTo>
                    <a:pt x="3283451" y="62705"/>
                  </a:moveTo>
                  <a:lnTo>
                    <a:pt x="3299077" y="0"/>
                  </a:lnTo>
                  <a:lnTo>
                    <a:pt x="3314716" y="62705"/>
                  </a:lnTo>
                </a:path>
                <a:path w="4722495" h="156845">
                  <a:moveTo>
                    <a:pt x="4706272" y="156756"/>
                  </a:moveTo>
                  <a:lnTo>
                    <a:pt x="4706272" y="0"/>
                  </a:lnTo>
                </a:path>
                <a:path w="4722495" h="156845">
                  <a:moveTo>
                    <a:pt x="4690633" y="62705"/>
                  </a:moveTo>
                  <a:lnTo>
                    <a:pt x="4706272" y="0"/>
                  </a:lnTo>
                  <a:lnTo>
                    <a:pt x="4721911" y="62705"/>
                  </a:lnTo>
                </a:path>
                <a:path w="4722495" h="156845">
                  <a:moveTo>
                    <a:pt x="4237211" y="156756"/>
                  </a:moveTo>
                  <a:lnTo>
                    <a:pt x="4237211" y="0"/>
                  </a:lnTo>
                </a:path>
                <a:path w="4722495" h="156845">
                  <a:moveTo>
                    <a:pt x="4221572" y="62705"/>
                  </a:moveTo>
                  <a:lnTo>
                    <a:pt x="4237211" y="0"/>
                  </a:lnTo>
                  <a:lnTo>
                    <a:pt x="4252850" y="62705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98760" y="5522866"/>
              <a:ext cx="5003800" cy="941069"/>
            </a:xfrm>
            <a:custGeom>
              <a:avLst/>
              <a:gdLst/>
              <a:ahLst/>
              <a:cxnLst/>
              <a:rect l="l" t="t" r="r" b="b"/>
              <a:pathLst>
                <a:path w="5003800" h="941070">
                  <a:moveTo>
                    <a:pt x="4221572" y="0"/>
                  </a:moveTo>
                  <a:lnTo>
                    <a:pt x="5003345" y="0"/>
                  </a:lnTo>
                  <a:lnTo>
                    <a:pt x="5003345" y="313525"/>
                  </a:lnTo>
                  <a:lnTo>
                    <a:pt x="4221572" y="313525"/>
                  </a:lnTo>
                  <a:lnTo>
                    <a:pt x="4221572" y="0"/>
                  </a:lnTo>
                  <a:close/>
                </a:path>
                <a:path w="5003800" h="941070">
                  <a:moveTo>
                    <a:pt x="2814390" y="0"/>
                  </a:moveTo>
                  <a:lnTo>
                    <a:pt x="3596162" y="0"/>
                  </a:lnTo>
                  <a:lnTo>
                    <a:pt x="3596162" y="627051"/>
                  </a:lnTo>
                  <a:lnTo>
                    <a:pt x="2814390" y="627051"/>
                  </a:lnTo>
                  <a:lnTo>
                    <a:pt x="2814390" y="0"/>
                  </a:lnTo>
                  <a:close/>
                </a:path>
                <a:path w="5003800" h="941070">
                  <a:moveTo>
                    <a:pt x="1407195" y="0"/>
                  </a:moveTo>
                  <a:lnTo>
                    <a:pt x="2188967" y="0"/>
                  </a:lnTo>
                  <a:lnTo>
                    <a:pt x="2188967" y="470281"/>
                  </a:lnTo>
                  <a:lnTo>
                    <a:pt x="1407195" y="470281"/>
                  </a:lnTo>
                  <a:lnTo>
                    <a:pt x="1407195" y="0"/>
                  </a:lnTo>
                  <a:close/>
                </a:path>
                <a:path w="5003800" h="941070">
                  <a:moveTo>
                    <a:pt x="0" y="0"/>
                  </a:moveTo>
                  <a:lnTo>
                    <a:pt x="781772" y="0"/>
                  </a:lnTo>
                  <a:lnTo>
                    <a:pt x="781772" y="940563"/>
                  </a:lnTo>
                  <a:lnTo>
                    <a:pt x="0" y="940563"/>
                  </a:lnTo>
                  <a:lnTo>
                    <a:pt x="0" y="0"/>
                  </a:lnTo>
                  <a:close/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59424" y="5562058"/>
              <a:ext cx="664845" cy="78740"/>
            </a:xfrm>
            <a:custGeom>
              <a:avLst/>
              <a:gdLst/>
              <a:ahLst/>
              <a:cxnLst/>
              <a:rect l="l" t="t" r="r" b="b"/>
              <a:pathLst>
                <a:path w="664845" h="78739">
                  <a:moveTo>
                    <a:pt x="429983" y="0"/>
                  </a:moveTo>
                  <a:lnTo>
                    <a:pt x="664513" y="0"/>
                  </a:lnTo>
                  <a:lnTo>
                    <a:pt x="664513" y="78384"/>
                  </a:lnTo>
                  <a:lnTo>
                    <a:pt x="429983" y="78384"/>
                  </a:lnTo>
                  <a:lnTo>
                    <a:pt x="429983" y="0"/>
                  </a:lnTo>
                  <a:close/>
                </a:path>
                <a:path w="664845" h="78739">
                  <a:moveTo>
                    <a:pt x="0" y="0"/>
                  </a:moveTo>
                  <a:lnTo>
                    <a:pt x="273620" y="0"/>
                  </a:lnTo>
                  <a:lnTo>
                    <a:pt x="273620" y="78384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31040" y="5836391"/>
              <a:ext cx="3346450" cy="941069"/>
            </a:xfrm>
            <a:custGeom>
              <a:avLst/>
              <a:gdLst/>
              <a:ahLst/>
              <a:cxnLst/>
              <a:rect l="l" t="t" r="r" b="b"/>
              <a:pathLst>
                <a:path w="3346450" h="941070">
                  <a:moveTo>
                    <a:pt x="31264" y="940563"/>
                  </a:moveTo>
                  <a:lnTo>
                    <a:pt x="31264" y="156756"/>
                  </a:lnTo>
                </a:path>
                <a:path w="3346450" h="941070">
                  <a:moveTo>
                    <a:pt x="0" y="282166"/>
                  </a:moveTo>
                  <a:lnTo>
                    <a:pt x="31264" y="156756"/>
                  </a:lnTo>
                  <a:lnTo>
                    <a:pt x="62542" y="282166"/>
                  </a:lnTo>
                </a:path>
                <a:path w="3346450" h="941070">
                  <a:moveTo>
                    <a:pt x="500338" y="940563"/>
                  </a:moveTo>
                  <a:lnTo>
                    <a:pt x="500338" y="156756"/>
                  </a:lnTo>
                </a:path>
                <a:path w="3346450" h="941070">
                  <a:moveTo>
                    <a:pt x="469060" y="282166"/>
                  </a:moveTo>
                  <a:lnTo>
                    <a:pt x="500338" y="156756"/>
                  </a:lnTo>
                  <a:lnTo>
                    <a:pt x="531603" y="282166"/>
                  </a:lnTo>
                </a:path>
                <a:path w="3346450" h="941070">
                  <a:moveTo>
                    <a:pt x="1438460" y="940563"/>
                  </a:moveTo>
                  <a:lnTo>
                    <a:pt x="1438460" y="313525"/>
                  </a:lnTo>
                </a:path>
                <a:path w="3346450" h="941070">
                  <a:moveTo>
                    <a:pt x="1407195" y="438935"/>
                  </a:moveTo>
                  <a:lnTo>
                    <a:pt x="1438460" y="313525"/>
                  </a:lnTo>
                  <a:lnTo>
                    <a:pt x="1469737" y="438935"/>
                  </a:lnTo>
                </a:path>
                <a:path w="3346450" h="941070">
                  <a:moveTo>
                    <a:pt x="1907520" y="940563"/>
                  </a:moveTo>
                  <a:lnTo>
                    <a:pt x="1907520" y="313525"/>
                  </a:lnTo>
                </a:path>
                <a:path w="3346450" h="941070">
                  <a:moveTo>
                    <a:pt x="1876256" y="438935"/>
                  </a:moveTo>
                  <a:lnTo>
                    <a:pt x="1907520" y="313525"/>
                  </a:lnTo>
                  <a:lnTo>
                    <a:pt x="1938798" y="438935"/>
                  </a:lnTo>
                </a:path>
                <a:path w="3346450" h="941070">
                  <a:moveTo>
                    <a:pt x="2845655" y="940563"/>
                  </a:moveTo>
                  <a:lnTo>
                    <a:pt x="2845655" y="0"/>
                  </a:lnTo>
                </a:path>
                <a:path w="3346450" h="941070">
                  <a:moveTo>
                    <a:pt x="2814377" y="125410"/>
                  </a:moveTo>
                  <a:lnTo>
                    <a:pt x="2845655" y="0"/>
                  </a:lnTo>
                  <a:lnTo>
                    <a:pt x="2876920" y="125410"/>
                  </a:lnTo>
                </a:path>
                <a:path w="3346450" h="941070">
                  <a:moveTo>
                    <a:pt x="3314716" y="940563"/>
                  </a:moveTo>
                  <a:lnTo>
                    <a:pt x="3314716" y="0"/>
                  </a:lnTo>
                </a:path>
                <a:path w="3346450" h="941070">
                  <a:moveTo>
                    <a:pt x="3283451" y="125410"/>
                  </a:moveTo>
                  <a:lnTo>
                    <a:pt x="3314716" y="0"/>
                  </a:lnTo>
                  <a:lnTo>
                    <a:pt x="3345993" y="125410"/>
                  </a:lnTo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84136" y="5562058"/>
              <a:ext cx="625475" cy="118110"/>
            </a:xfrm>
            <a:custGeom>
              <a:avLst/>
              <a:gdLst/>
              <a:ahLst/>
              <a:cxnLst/>
              <a:rect l="l" t="t" r="r" b="b"/>
              <a:pathLst>
                <a:path w="625475" h="118110">
                  <a:moveTo>
                    <a:pt x="0" y="39192"/>
                  </a:moveTo>
                  <a:lnTo>
                    <a:pt x="234530" y="39192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39192"/>
                  </a:lnTo>
                  <a:close/>
                </a:path>
                <a:path w="625475" h="118110">
                  <a:moveTo>
                    <a:pt x="390879" y="0"/>
                  </a:moveTo>
                  <a:lnTo>
                    <a:pt x="625410" y="0"/>
                  </a:lnTo>
                  <a:lnTo>
                    <a:pt x="625410" y="117576"/>
                  </a:lnTo>
                  <a:lnTo>
                    <a:pt x="390879" y="117576"/>
                  </a:lnTo>
                  <a:lnTo>
                    <a:pt x="390879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75016" y="5758007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75016" y="5758007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0"/>
                  </a:moveTo>
                  <a:lnTo>
                    <a:pt x="234530" y="0"/>
                  </a:lnTo>
                  <a:lnTo>
                    <a:pt x="234530" y="39192"/>
                  </a:lnTo>
                  <a:lnTo>
                    <a:pt x="0" y="39192"/>
                  </a:lnTo>
                  <a:lnTo>
                    <a:pt x="0" y="0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84136" y="5679635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84136" y="5679635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76941" y="6071532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76941" y="6071532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117576"/>
                  </a:moveTo>
                  <a:lnTo>
                    <a:pt x="234530" y="117576"/>
                  </a:lnTo>
                  <a:lnTo>
                    <a:pt x="234530" y="0"/>
                  </a:lnTo>
                  <a:lnTo>
                    <a:pt x="0" y="0"/>
                  </a:lnTo>
                  <a:lnTo>
                    <a:pt x="0" y="117576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67834" y="6071532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234530" y="39192"/>
                  </a:moveTo>
                  <a:lnTo>
                    <a:pt x="0" y="39192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39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67834" y="6071532"/>
              <a:ext cx="234950" cy="39370"/>
            </a:xfrm>
            <a:custGeom>
              <a:avLst/>
              <a:gdLst/>
              <a:ahLst/>
              <a:cxnLst/>
              <a:rect l="l" t="t" r="r" b="b"/>
              <a:pathLst>
                <a:path w="234950" h="39370">
                  <a:moveTo>
                    <a:pt x="0" y="0"/>
                  </a:moveTo>
                  <a:lnTo>
                    <a:pt x="234530" y="0"/>
                  </a:lnTo>
                  <a:lnTo>
                    <a:pt x="234530" y="39192"/>
                  </a:lnTo>
                  <a:lnTo>
                    <a:pt x="0" y="39192"/>
                  </a:lnTo>
                  <a:lnTo>
                    <a:pt x="0" y="0"/>
                  </a:lnTo>
                  <a:close/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23845" y="4895814"/>
              <a:ext cx="4753610" cy="313690"/>
            </a:xfrm>
            <a:custGeom>
              <a:avLst/>
              <a:gdLst/>
              <a:ahLst/>
              <a:cxnLst/>
              <a:rect l="l" t="t" r="r" b="b"/>
              <a:pathLst>
                <a:path w="4753610" h="313689">
                  <a:moveTo>
                    <a:pt x="4252850" y="313525"/>
                  </a:moveTo>
                  <a:lnTo>
                    <a:pt x="4252850" y="0"/>
                  </a:lnTo>
                </a:path>
                <a:path w="4753610" h="313689">
                  <a:moveTo>
                    <a:pt x="4221572" y="125410"/>
                  </a:moveTo>
                  <a:lnTo>
                    <a:pt x="4252850" y="0"/>
                  </a:lnTo>
                  <a:lnTo>
                    <a:pt x="4284115" y="125410"/>
                  </a:lnTo>
                </a:path>
                <a:path w="4753610" h="313689">
                  <a:moveTo>
                    <a:pt x="4721911" y="313525"/>
                  </a:moveTo>
                  <a:lnTo>
                    <a:pt x="4721911" y="0"/>
                  </a:lnTo>
                </a:path>
                <a:path w="4753610" h="313689">
                  <a:moveTo>
                    <a:pt x="4690646" y="125410"/>
                  </a:moveTo>
                  <a:lnTo>
                    <a:pt x="4721911" y="0"/>
                  </a:lnTo>
                  <a:lnTo>
                    <a:pt x="4753188" y="125410"/>
                  </a:lnTo>
                </a:path>
                <a:path w="4753610" h="313689">
                  <a:moveTo>
                    <a:pt x="3314716" y="313525"/>
                  </a:moveTo>
                  <a:lnTo>
                    <a:pt x="3314716" y="0"/>
                  </a:lnTo>
                </a:path>
                <a:path w="4753610" h="313689">
                  <a:moveTo>
                    <a:pt x="3283451" y="125410"/>
                  </a:moveTo>
                  <a:lnTo>
                    <a:pt x="3314716" y="0"/>
                  </a:lnTo>
                  <a:lnTo>
                    <a:pt x="3345993" y="125410"/>
                  </a:lnTo>
                </a:path>
                <a:path w="4753610" h="313689">
                  <a:moveTo>
                    <a:pt x="2845655" y="313525"/>
                  </a:moveTo>
                  <a:lnTo>
                    <a:pt x="2845655" y="0"/>
                  </a:lnTo>
                </a:path>
                <a:path w="4753610" h="313689">
                  <a:moveTo>
                    <a:pt x="2814390" y="125410"/>
                  </a:moveTo>
                  <a:lnTo>
                    <a:pt x="2845655" y="0"/>
                  </a:lnTo>
                  <a:lnTo>
                    <a:pt x="2876932" y="125410"/>
                  </a:lnTo>
                </a:path>
                <a:path w="4753610" h="313689">
                  <a:moveTo>
                    <a:pt x="1438460" y="313525"/>
                  </a:moveTo>
                  <a:lnTo>
                    <a:pt x="1438460" y="0"/>
                  </a:lnTo>
                </a:path>
                <a:path w="4753610" h="313689">
                  <a:moveTo>
                    <a:pt x="1407195" y="125410"/>
                  </a:moveTo>
                  <a:lnTo>
                    <a:pt x="1438460" y="0"/>
                  </a:lnTo>
                  <a:lnTo>
                    <a:pt x="1469737" y="125410"/>
                  </a:lnTo>
                </a:path>
                <a:path w="4753610" h="313689">
                  <a:moveTo>
                    <a:pt x="1907533" y="313525"/>
                  </a:moveTo>
                  <a:lnTo>
                    <a:pt x="1907533" y="0"/>
                  </a:lnTo>
                </a:path>
                <a:path w="4753610" h="313689">
                  <a:moveTo>
                    <a:pt x="1876256" y="125410"/>
                  </a:moveTo>
                  <a:lnTo>
                    <a:pt x="1907533" y="0"/>
                  </a:lnTo>
                  <a:lnTo>
                    <a:pt x="1938798" y="125410"/>
                  </a:lnTo>
                </a:path>
                <a:path w="4753610" h="313689">
                  <a:moveTo>
                    <a:pt x="500338" y="313525"/>
                  </a:moveTo>
                  <a:lnTo>
                    <a:pt x="500338" y="0"/>
                  </a:lnTo>
                </a:path>
                <a:path w="4753610" h="313689">
                  <a:moveTo>
                    <a:pt x="469073" y="125410"/>
                  </a:moveTo>
                  <a:lnTo>
                    <a:pt x="500338" y="0"/>
                  </a:lnTo>
                  <a:lnTo>
                    <a:pt x="531603" y="125410"/>
                  </a:lnTo>
                </a:path>
                <a:path w="4753610" h="313689">
                  <a:moveTo>
                    <a:pt x="31277" y="313525"/>
                  </a:moveTo>
                  <a:lnTo>
                    <a:pt x="31277" y="0"/>
                  </a:lnTo>
                </a:path>
                <a:path w="4753610" h="313689">
                  <a:moveTo>
                    <a:pt x="0" y="125410"/>
                  </a:moveTo>
                  <a:lnTo>
                    <a:pt x="31277" y="0"/>
                  </a:lnTo>
                  <a:lnTo>
                    <a:pt x="62542" y="125410"/>
                  </a:lnTo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98760" y="4582302"/>
              <a:ext cx="5003800" cy="313690"/>
            </a:xfrm>
            <a:custGeom>
              <a:avLst/>
              <a:gdLst/>
              <a:ahLst/>
              <a:cxnLst/>
              <a:rect l="l" t="t" r="r" b="b"/>
              <a:pathLst>
                <a:path w="5003800" h="313689">
                  <a:moveTo>
                    <a:pt x="0" y="0"/>
                  </a:moveTo>
                  <a:lnTo>
                    <a:pt x="5003345" y="0"/>
                  </a:lnTo>
                  <a:lnTo>
                    <a:pt x="5003345" y="313525"/>
                  </a:lnTo>
                  <a:lnTo>
                    <a:pt x="0" y="313525"/>
                  </a:lnTo>
                  <a:lnTo>
                    <a:pt x="0" y="0"/>
                  </a:lnTo>
                  <a:close/>
                </a:path>
              </a:pathLst>
            </a:custGeom>
            <a:ln w="15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23845" y="4268776"/>
              <a:ext cx="532130" cy="313690"/>
            </a:xfrm>
            <a:custGeom>
              <a:avLst/>
              <a:gdLst/>
              <a:ahLst/>
              <a:cxnLst/>
              <a:rect l="l" t="t" r="r" b="b"/>
              <a:pathLst>
                <a:path w="532130" h="313689">
                  <a:moveTo>
                    <a:pt x="31277" y="313525"/>
                  </a:moveTo>
                  <a:lnTo>
                    <a:pt x="31277" y="0"/>
                  </a:lnTo>
                </a:path>
                <a:path w="532130" h="313689">
                  <a:moveTo>
                    <a:pt x="0" y="125410"/>
                  </a:moveTo>
                  <a:lnTo>
                    <a:pt x="31277" y="0"/>
                  </a:lnTo>
                  <a:lnTo>
                    <a:pt x="62542" y="125410"/>
                  </a:lnTo>
                </a:path>
                <a:path w="532130" h="313689">
                  <a:moveTo>
                    <a:pt x="500338" y="313525"/>
                  </a:moveTo>
                  <a:lnTo>
                    <a:pt x="500338" y="0"/>
                  </a:lnTo>
                </a:path>
                <a:path w="532130" h="313689">
                  <a:moveTo>
                    <a:pt x="469073" y="125410"/>
                  </a:moveTo>
                  <a:lnTo>
                    <a:pt x="500338" y="0"/>
                  </a:lnTo>
                  <a:lnTo>
                    <a:pt x="531603" y="125410"/>
                  </a:lnTo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1651907" y="6575111"/>
            <a:ext cx="532130" cy="313690"/>
          </a:xfrm>
          <a:custGeom>
            <a:avLst/>
            <a:gdLst/>
            <a:ahLst/>
            <a:cxnLst/>
            <a:rect l="l" t="t" r="r" b="b"/>
            <a:pathLst>
              <a:path w="532130" h="313690">
                <a:moveTo>
                  <a:pt x="31277" y="313525"/>
                </a:moveTo>
                <a:lnTo>
                  <a:pt x="31277" y="0"/>
                </a:lnTo>
              </a:path>
              <a:path w="532130" h="313690">
                <a:moveTo>
                  <a:pt x="0" y="125410"/>
                </a:moveTo>
                <a:lnTo>
                  <a:pt x="31277" y="0"/>
                </a:lnTo>
                <a:lnTo>
                  <a:pt x="62542" y="125410"/>
                </a:lnTo>
              </a:path>
              <a:path w="532130" h="313690">
                <a:moveTo>
                  <a:pt x="500338" y="313525"/>
                </a:moveTo>
                <a:lnTo>
                  <a:pt x="500338" y="0"/>
                </a:lnTo>
              </a:path>
              <a:path w="532130" h="313690">
                <a:moveTo>
                  <a:pt x="469073" y="125410"/>
                </a:moveTo>
                <a:lnTo>
                  <a:pt x="500338" y="0"/>
                </a:lnTo>
                <a:lnTo>
                  <a:pt x="531603" y="125410"/>
                </a:lnTo>
              </a:path>
            </a:pathLst>
          </a:custGeom>
          <a:ln w="15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9102" y="6575111"/>
            <a:ext cx="532130" cy="313690"/>
          </a:xfrm>
          <a:custGeom>
            <a:avLst/>
            <a:gdLst/>
            <a:ahLst/>
            <a:cxnLst/>
            <a:rect l="l" t="t" r="r" b="b"/>
            <a:pathLst>
              <a:path w="532129" h="313690">
                <a:moveTo>
                  <a:pt x="500338" y="313525"/>
                </a:moveTo>
                <a:lnTo>
                  <a:pt x="500338" y="0"/>
                </a:lnTo>
              </a:path>
              <a:path w="532129" h="313690">
                <a:moveTo>
                  <a:pt x="469060" y="125410"/>
                </a:moveTo>
                <a:lnTo>
                  <a:pt x="500338" y="0"/>
                </a:lnTo>
                <a:lnTo>
                  <a:pt x="531603" y="125410"/>
                </a:lnTo>
              </a:path>
              <a:path w="532129" h="313690">
                <a:moveTo>
                  <a:pt x="31264" y="313525"/>
                </a:moveTo>
                <a:lnTo>
                  <a:pt x="31264" y="0"/>
                </a:lnTo>
              </a:path>
              <a:path w="532129" h="313690">
                <a:moveTo>
                  <a:pt x="0" y="125410"/>
                </a:moveTo>
                <a:lnTo>
                  <a:pt x="31264" y="0"/>
                </a:lnTo>
                <a:lnTo>
                  <a:pt x="62542" y="125410"/>
                </a:lnTo>
              </a:path>
            </a:pathLst>
          </a:custGeom>
          <a:ln w="15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66297" y="6575111"/>
            <a:ext cx="532130" cy="313690"/>
          </a:xfrm>
          <a:custGeom>
            <a:avLst/>
            <a:gdLst/>
            <a:ahLst/>
            <a:cxnLst/>
            <a:rect l="l" t="t" r="r" b="b"/>
            <a:pathLst>
              <a:path w="532129" h="313690">
                <a:moveTo>
                  <a:pt x="31264" y="313525"/>
                </a:moveTo>
                <a:lnTo>
                  <a:pt x="31264" y="0"/>
                </a:lnTo>
              </a:path>
              <a:path w="532129" h="313690">
                <a:moveTo>
                  <a:pt x="0" y="125410"/>
                </a:moveTo>
                <a:lnTo>
                  <a:pt x="31264" y="0"/>
                </a:lnTo>
                <a:lnTo>
                  <a:pt x="62542" y="125410"/>
                </a:lnTo>
              </a:path>
              <a:path w="532129" h="313690">
                <a:moveTo>
                  <a:pt x="500325" y="313525"/>
                </a:moveTo>
                <a:lnTo>
                  <a:pt x="500325" y="0"/>
                </a:lnTo>
              </a:path>
              <a:path w="532129" h="313690">
                <a:moveTo>
                  <a:pt x="469060" y="125410"/>
                </a:moveTo>
                <a:lnTo>
                  <a:pt x="500325" y="0"/>
                </a:lnTo>
                <a:lnTo>
                  <a:pt x="531603" y="125410"/>
                </a:lnTo>
              </a:path>
            </a:pathLst>
          </a:custGeom>
          <a:ln w="15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73480" y="6575111"/>
            <a:ext cx="532130" cy="313690"/>
          </a:xfrm>
          <a:custGeom>
            <a:avLst/>
            <a:gdLst/>
            <a:ahLst/>
            <a:cxnLst/>
            <a:rect l="l" t="t" r="r" b="b"/>
            <a:pathLst>
              <a:path w="532129" h="313690">
                <a:moveTo>
                  <a:pt x="500338" y="313525"/>
                </a:moveTo>
                <a:lnTo>
                  <a:pt x="500338" y="0"/>
                </a:lnTo>
              </a:path>
              <a:path w="532129" h="313690">
                <a:moveTo>
                  <a:pt x="469073" y="125410"/>
                </a:moveTo>
                <a:lnTo>
                  <a:pt x="500338" y="0"/>
                </a:lnTo>
                <a:lnTo>
                  <a:pt x="531615" y="125410"/>
                </a:lnTo>
              </a:path>
              <a:path w="532129" h="313690">
                <a:moveTo>
                  <a:pt x="31277" y="313525"/>
                </a:moveTo>
                <a:lnTo>
                  <a:pt x="31277" y="0"/>
                </a:lnTo>
              </a:path>
              <a:path w="532129" h="313690">
                <a:moveTo>
                  <a:pt x="0" y="125410"/>
                </a:moveTo>
                <a:lnTo>
                  <a:pt x="31277" y="0"/>
                </a:lnTo>
                <a:lnTo>
                  <a:pt x="62542" y="125410"/>
                </a:lnTo>
              </a:path>
            </a:pathLst>
          </a:custGeom>
          <a:ln w="15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526822" y="6261585"/>
            <a:ext cx="5003800" cy="313690"/>
          </a:xfrm>
          <a:prstGeom prst="rect">
            <a:avLst/>
          </a:prstGeom>
          <a:ln w="15679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050" dirty="0">
                <a:latin typeface="Times New Roman"/>
                <a:cs typeface="Times New Roman"/>
              </a:rPr>
              <a:t>DATA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TRANSMISSION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749054" y="1401538"/>
            <a:ext cx="782320" cy="156845"/>
          </a:xfrm>
          <a:custGeom>
            <a:avLst/>
            <a:gdLst/>
            <a:ahLst/>
            <a:cxnLst/>
            <a:rect l="l" t="t" r="r" b="b"/>
            <a:pathLst>
              <a:path w="782320" h="156844">
                <a:moveTo>
                  <a:pt x="781772" y="78384"/>
                </a:moveTo>
                <a:lnTo>
                  <a:pt x="728382" y="117933"/>
                </a:lnTo>
                <a:lnTo>
                  <a:pt x="689807" y="128874"/>
                </a:lnTo>
                <a:lnTo>
                  <a:pt x="642687" y="138324"/>
                </a:lnTo>
                <a:lnTo>
                  <a:pt x="588130" y="146060"/>
                </a:lnTo>
                <a:lnTo>
                  <a:pt x="527240" y="151861"/>
                </a:lnTo>
                <a:lnTo>
                  <a:pt x="461125" y="155505"/>
                </a:lnTo>
                <a:lnTo>
                  <a:pt x="390892" y="156769"/>
                </a:lnTo>
                <a:lnTo>
                  <a:pt x="320658" y="155505"/>
                </a:lnTo>
                <a:lnTo>
                  <a:pt x="254542" y="151861"/>
                </a:lnTo>
                <a:lnTo>
                  <a:pt x="193651" y="146060"/>
                </a:lnTo>
                <a:lnTo>
                  <a:pt x="139091" y="138324"/>
                </a:lnTo>
                <a:lnTo>
                  <a:pt x="91970" y="128874"/>
                </a:lnTo>
                <a:lnTo>
                  <a:pt x="53393" y="117933"/>
                </a:lnTo>
                <a:lnTo>
                  <a:pt x="6301" y="92466"/>
                </a:lnTo>
                <a:lnTo>
                  <a:pt x="0" y="78384"/>
                </a:lnTo>
                <a:lnTo>
                  <a:pt x="6301" y="64302"/>
                </a:lnTo>
                <a:lnTo>
                  <a:pt x="53393" y="38835"/>
                </a:lnTo>
                <a:lnTo>
                  <a:pt x="91970" y="27894"/>
                </a:lnTo>
                <a:lnTo>
                  <a:pt x="139091" y="18444"/>
                </a:lnTo>
                <a:lnTo>
                  <a:pt x="193651" y="10708"/>
                </a:lnTo>
                <a:lnTo>
                  <a:pt x="254542" y="4907"/>
                </a:lnTo>
                <a:lnTo>
                  <a:pt x="320658" y="1263"/>
                </a:lnTo>
                <a:lnTo>
                  <a:pt x="390892" y="0"/>
                </a:lnTo>
                <a:lnTo>
                  <a:pt x="461125" y="1263"/>
                </a:lnTo>
                <a:lnTo>
                  <a:pt x="527240" y="4907"/>
                </a:lnTo>
                <a:lnTo>
                  <a:pt x="588130" y="10708"/>
                </a:lnTo>
                <a:lnTo>
                  <a:pt x="642687" y="18444"/>
                </a:lnTo>
                <a:lnTo>
                  <a:pt x="689807" y="27894"/>
                </a:lnTo>
                <a:lnTo>
                  <a:pt x="728382" y="38835"/>
                </a:lnTo>
                <a:lnTo>
                  <a:pt x="775471" y="64302"/>
                </a:lnTo>
                <a:lnTo>
                  <a:pt x="781772" y="78384"/>
                </a:lnTo>
              </a:path>
            </a:pathLst>
          </a:custGeom>
          <a:ln w="7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0959" y="1401538"/>
            <a:ext cx="782320" cy="156845"/>
          </a:xfrm>
          <a:custGeom>
            <a:avLst/>
            <a:gdLst/>
            <a:ahLst/>
            <a:cxnLst/>
            <a:rect l="l" t="t" r="r" b="b"/>
            <a:pathLst>
              <a:path w="782320" h="156844">
                <a:moveTo>
                  <a:pt x="781772" y="78384"/>
                </a:moveTo>
                <a:lnTo>
                  <a:pt x="728379" y="117933"/>
                </a:lnTo>
                <a:lnTo>
                  <a:pt x="689802" y="128874"/>
                </a:lnTo>
                <a:lnTo>
                  <a:pt x="642680" y="138324"/>
                </a:lnTo>
                <a:lnTo>
                  <a:pt x="588120" y="146060"/>
                </a:lnTo>
                <a:lnTo>
                  <a:pt x="527229" y="151861"/>
                </a:lnTo>
                <a:lnTo>
                  <a:pt x="461113" y="155505"/>
                </a:lnTo>
                <a:lnTo>
                  <a:pt x="390879" y="156769"/>
                </a:lnTo>
                <a:lnTo>
                  <a:pt x="320646" y="155505"/>
                </a:lnTo>
                <a:lnTo>
                  <a:pt x="254531" y="151861"/>
                </a:lnTo>
                <a:lnTo>
                  <a:pt x="193642" y="146060"/>
                </a:lnTo>
                <a:lnTo>
                  <a:pt x="139084" y="138324"/>
                </a:lnTo>
                <a:lnTo>
                  <a:pt x="91964" y="128874"/>
                </a:lnTo>
                <a:lnTo>
                  <a:pt x="53389" y="117933"/>
                </a:lnTo>
                <a:lnTo>
                  <a:pt x="6301" y="92466"/>
                </a:lnTo>
                <a:lnTo>
                  <a:pt x="0" y="78384"/>
                </a:lnTo>
                <a:lnTo>
                  <a:pt x="6301" y="64302"/>
                </a:lnTo>
                <a:lnTo>
                  <a:pt x="53389" y="38835"/>
                </a:lnTo>
                <a:lnTo>
                  <a:pt x="91964" y="27894"/>
                </a:lnTo>
                <a:lnTo>
                  <a:pt x="139084" y="18444"/>
                </a:lnTo>
                <a:lnTo>
                  <a:pt x="193642" y="10708"/>
                </a:lnTo>
                <a:lnTo>
                  <a:pt x="254531" y="4907"/>
                </a:lnTo>
                <a:lnTo>
                  <a:pt x="320646" y="1263"/>
                </a:lnTo>
                <a:lnTo>
                  <a:pt x="390879" y="0"/>
                </a:lnTo>
                <a:lnTo>
                  <a:pt x="461113" y="1263"/>
                </a:lnTo>
                <a:lnTo>
                  <a:pt x="527229" y="4907"/>
                </a:lnTo>
                <a:lnTo>
                  <a:pt x="588120" y="10708"/>
                </a:lnTo>
                <a:lnTo>
                  <a:pt x="642680" y="18444"/>
                </a:lnTo>
                <a:lnTo>
                  <a:pt x="689802" y="27894"/>
                </a:lnTo>
                <a:lnTo>
                  <a:pt x="728379" y="38835"/>
                </a:lnTo>
                <a:lnTo>
                  <a:pt x="775470" y="64302"/>
                </a:lnTo>
                <a:lnTo>
                  <a:pt x="781772" y="78384"/>
                </a:lnTo>
              </a:path>
            </a:pathLst>
          </a:custGeom>
          <a:ln w="7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34372" y="1401538"/>
            <a:ext cx="782320" cy="156845"/>
          </a:xfrm>
          <a:custGeom>
            <a:avLst/>
            <a:gdLst/>
            <a:ahLst/>
            <a:cxnLst/>
            <a:rect l="l" t="t" r="r" b="b"/>
            <a:pathLst>
              <a:path w="782320" h="156844">
                <a:moveTo>
                  <a:pt x="781772" y="78384"/>
                </a:moveTo>
                <a:lnTo>
                  <a:pt x="728379" y="117933"/>
                </a:lnTo>
                <a:lnTo>
                  <a:pt x="689802" y="128874"/>
                </a:lnTo>
                <a:lnTo>
                  <a:pt x="642680" y="138324"/>
                </a:lnTo>
                <a:lnTo>
                  <a:pt x="588120" y="146060"/>
                </a:lnTo>
                <a:lnTo>
                  <a:pt x="527229" y="151861"/>
                </a:lnTo>
                <a:lnTo>
                  <a:pt x="461113" y="155505"/>
                </a:lnTo>
                <a:lnTo>
                  <a:pt x="390879" y="156769"/>
                </a:lnTo>
                <a:lnTo>
                  <a:pt x="320649" y="155505"/>
                </a:lnTo>
                <a:lnTo>
                  <a:pt x="254536" y="151861"/>
                </a:lnTo>
                <a:lnTo>
                  <a:pt x="193647" y="146060"/>
                </a:lnTo>
                <a:lnTo>
                  <a:pt x="139089" y="138324"/>
                </a:lnTo>
                <a:lnTo>
                  <a:pt x="91968" y="128874"/>
                </a:lnTo>
                <a:lnTo>
                  <a:pt x="53392" y="117933"/>
                </a:lnTo>
                <a:lnTo>
                  <a:pt x="6301" y="92466"/>
                </a:lnTo>
                <a:lnTo>
                  <a:pt x="0" y="78384"/>
                </a:lnTo>
                <a:lnTo>
                  <a:pt x="6301" y="64302"/>
                </a:lnTo>
                <a:lnTo>
                  <a:pt x="53392" y="38835"/>
                </a:lnTo>
                <a:lnTo>
                  <a:pt x="91968" y="27894"/>
                </a:lnTo>
                <a:lnTo>
                  <a:pt x="139089" y="18444"/>
                </a:lnTo>
                <a:lnTo>
                  <a:pt x="193647" y="10708"/>
                </a:lnTo>
                <a:lnTo>
                  <a:pt x="254536" y="4907"/>
                </a:lnTo>
                <a:lnTo>
                  <a:pt x="320649" y="1263"/>
                </a:lnTo>
                <a:lnTo>
                  <a:pt x="390879" y="0"/>
                </a:lnTo>
                <a:lnTo>
                  <a:pt x="461113" y="1263"/>
                </a:lnTo>
                <a:lnTo>
                  <a:pt x="527229" y="4907"/>
                </a:lnTo>
                <a:lnTo>
                  <a:pt x="588120" y="10708"/>
                </a:lnTo>
                <a:lnTo>
                  <a:pt x="642680" y="18444"/>
                </a:lnTo>
                <a:lnTo>
                  <a:pt x="689802" y="27894"/>
                </a:lnTo>
                <a:lnTo>
                  <a:pt x="728379" y="38835"/>
                </a:lnTo>
                <a:lnTo>
                  <a:pt x="775470" y="64302"/>
                </a:lnTo>
                <a:lnTo>
                  <a:pt x="781772" y="78384"/>
                </a:lnTo>
              </a:path>
            </a:pathLst>
          </a:custGeom>
          <a:ln w="7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26264" y="1401538"/>
            <a:ext cx="782320" cy="156845"/>
          </a:xfrm>
          <a:custGeom>
            <a:avLst/>
            <a:gdLst/>
            <a:ahLst/>
            <a:cxnLst/>
            <a:rect l="l" t="t" r="r" b="b"/>
            <a:pathLst>
              <a:path w="782319" h="156844">
                <a:moveTo>
                  <a:pt x="781772" y="78384"/>
                </a:moveTo>
                <a:lnTo>
                  <a:pt x="728379" y="117933"/>
                </a:lnTo>
                <a:lnTo>
                  <a:pt x="689802" y="128874"/>
                </a:lnTo>
                <a:lnTo>
                  <a:pt x="642680" y="138324"/>
                </a:lnTo>
                <a:lnTo>
                  <a:pt x="588120" y="146060"/>
                </a:lnTo>
                <a:lnTo>
                  <a:pt x="527229" y="151861"/>
                </a:lnTo>
                <a:lnTo>
                  <a:pt x="461113" y="155505"/>
                </a:lnTo>
                <a:lnTo>
                  <a:pt x="390879" y="156769"/>
                </a:lnTo>
                <a:lnTo>
                  <a:pt x="320649" y="155505"/>
                </a:lnTo>
                <a:lnTo>
                  <a:pt x="254536" y="151861"/>
                </a:lnTo>
                <a:lnTo>
                  <a:pt x="193647" y="146060"/>
                </a:lnTo>
                <a:lnTo>
                  <a:pt x="139089" y="138324"/>
                </a:lnTo>
                <a:lnTo>
                  <a:pt x="91968" y="128874"/>
                </a:lnTo>
                <a:lnTo>
                  <a:pt x="53392" y="117933"/>
                </a:lnTo>
                <a:lnTo>
                  <a:pt x="6301" y="92466"/>
                </a:lnTo>
                <a:lnTo>
                  <a:pt x="0" y="78384"/>
                </a:lnTo>
                <a:lnTo>
                  <a:pt x="6301" y="64302"/>
                </a:lnTo>
                <a:lnTo>
                  <a:pt x="53392" y="38835"/>
                </a:lnTo>
                <a:lnTo>
                  <a:pt x="91968" y="27894"/>
                </a:lnTo>
                <a:lnTo>
                  <a:pt x="139089" y="18444"/>
                </a:lnTo>
                <a:lnTo>
                  <a:pt x="193647" y="10708"/>
                </a:lnTo>
                <a:lnTo>
                  <a:pt x="254536" y="4907"/>
                </a:lnTo>
                <a:lnTo>
                  <a:pt x="320649" y="1263"/>
                </a:lnTo>
                <a:lnTo>
                  <a:pt x="390879" y="0"/>
                </a:lnTo>
                <a:lnTo>
                  <a:pt x="461113" y="1263"/>
                </a:lnTo>
                <a:lnTo>
                  <a:pt x="527229" y="4907"/>
                </a:lnTo>
                <a:lnTo>
                  <a:pt x="588120" y="10708"/>
                </a:lnTo>
                <a:lnTo>
                  <a:pt x="642680" y="18444"/>
                </a:lnTo>
                <a:lnTo>
                  <a:pt x="689802" y="27894"/>
                </a:lnTo>
                <a:lnTo>
                  <a:pt x="728379" y="38835"/>
                </a:lnTo>
                <a:lnTo>
                  <a:pt x="775470" y="64302"/>
                </a:lnTo>
                <a:lnTo>
                  <a:pt x="781772" y="78384"/>
                </a:lnTo>
              </a:path>
            </a:pathLst>
          </a:custGeom>
          <a:ln w="7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1522348" y="6884287"/>
            <a:ext cx="789940" cy="318135"/>
            <a:chOff x="1394286" y="7399657"/>
            <a:chExt cx="789940" cy="318135"/>
          </a:xfrm>
        </p:grpSpPr>
        <p:sp>
          <p:nvSpPr>
            <p:cNvPr id="100" name="object 100"/>
            <p:cNvSpPr/>
            <p:nvPr/>
          </p:nvSpPr>
          <p:spPr>
            <a:xfrm>
              <a:off x="1398202" y="7403573"/>
              <a:ext cx="782320" cy="156845"/>
            </a:xfrm>
            <a:custGeom>
              <a:avLst/>
              <a:gdLst/>
              <a:ahLst/>
              <a:cxnLst/>
              <a:rect l="l" t="t" r="r" b="b"/>
              <a:pathLst>
                <a:path w="782319" h="156845">
                  <a:moveTo>
                    <a:pt x="781772" y="78384"/>
                  </a:moveTo>
                  <a:lnTo>
                    <a:pt x="728379" y="117930"/>
                  </a:lnTo>
                  <a:lnTo>
                    <a:pt x="689802" y="128869"/>
                  </a:lnTo>
                  <a:lnTo>
                    <a:pt x="642680" y="138317"/>
                  </a:lnTo>
                  <a:lnTo>
                    <a:pt x="588120" y="146051"/>
                  </a:lnTo>
                  <a:lnTo>
                    <a:pt x="527229" y="151850"/>
                  </a:lnTo>
                  <a:lnTo>
                    <a:pt x="461113" y="155493"/>
                  </a:lnTo>
                  <a:lnTo>
                    <a:pt x="390879" y="156756"/>
                  </a:lnTo>
                  <a:lnTo>
                    <a:pt x="320649" y="155493"/>
                  </a:lnTo>
                  <a:lnTo>
                    <a:pt x="254536" y="151850"/>
                  </a:lnTo>
                  <a:lnTo>
                    <a:pt x="193647" y="146051"/>
                  </a:lnTo>
                  <a:lnTo>
                    <a:pt x="139089" y="138317"/>
                  </a:lnTo>
                  <a:lnTo>
                    <a:pt x="91968" y="128869"/>
                  </a:lnTo>
                  <a:lnTo>
                    <a:pt x="53392" y="117930"/>
                  </a:lnTo>
                  <a:lnTo>
                    <a:pt x="6301" y="92466"/>
                  </a:lnTo>
                  <a:lnTo>
                    <a:pt x="0" y="78384"/>
                  </a:lnTo>
                  <a:lnTo>
                    <a:pt x="6301" y="64299"/>
                  </a:lnTo>
                  <a:lnTo>
                    <a:pt x="53392" y="38829"/>
                  </a:lnTo>
                  <a:lnTo>
                    <a:pt x="91968" y="27889"/>
                  </a:lnTo>
                  <a:lnTo>
                    <a:pt x="139089" y="18440"/>
                  </a:lnTo>
                  <a:lnTo>
                    <a:pt x="193647" y="10705"/>
                  </a:lnTo>
                  <a:lnTo>
                    <a:pt x="254536" y="4905"/>
                  </a:lnTo>
                  <a:lnTo>
                    <a:pt x="320649" y="1263"/>
                  </a:lnTo>
                  <a:lnTo>
                    <a:pt x="390879" y="0"/>
                  </a:lnTo>
                  <a:lnTo>
                    <a:pt x="461113" y="1263"/>
                  </a:lnTo>
                  <a:lnTo>
                    <a:pt x="527229" y="4905"/>
                  </a:lnTo>
                  <a:lnTo>
                    <a:pt x="588120" y="10705"/>
                  </a:lnTo>
                  <a:lnTo>
                    <a:pt x="642680" y="18440"/>
                  </a:lnTo>
                  <a:lnTo>
                    <a:pt x="689802" y="27889"/>
                  </a:lnTo>
                  <a:lnTo>
                    <a:pt x="728379" y="38829"/>
                  </a:lnTo>
                  <a:lnTo>
                    <a:pt x="775470" y="64299"/>
                  </a:lnTo>
                  <a:lnTo>
                    <a:pt x="781772" y="78384"/>
                  </a:lnTo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539483" y="7560762"/>
              <a:ext cx="500380" cy="156845"/>
            </a:xfrm>
            <a:custGeom>
              <a:avLst/>
              <a:gdLst/>
              <a:ahLst/>
              <a:cxnLst/>
              <a:rect l="l" t="t" r="r" b="b"/>
              <a:pathLst>
                <a:path w="500380" h="156845">
                  <a:moveTo>
                    <a:pt x="15638" y="156769"/>
                  </a:moveTo>
                  <a:lnTo>
                    <a:pt x="15638" y="0"/>
                  </a:lnTo>
                </a:path>
                <a:path w="500380" h="156845">
                  <a:moveTo>
                    <a:pt x="0" y="62705"/>
                  </a:moveTo>
                  <a:lnTo>
                    <a:pt x="15638" y="0"/>
                  </a:lnTo>
                  <a:lnTo>
                    <a:pt x="31264" y="62705"/>
                  </a:lnTo>
                </a:path>
                <a:path w="500380" h="156845">
                  <a:moveTo>
                    <a:pt x="484699" y="156769"/>
                  </a:moveTo>
                  <a:lnTo>
                    <a:pt x="484699" y="0"/>
                  </a:lnTo>
                </a:path>
                <a:path w="500380" h="156845">
                  <a:moveTo>
                    <a:pt x="469060" y="62705"/>
                  </a:moveTo>
                  <a:lnTo>
                    <a:pt x="484699" y="0"/>
                  </a:lnTo>
                  <a:lnTo>
                    <a:pt x="500338" y="62705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2930456" y="6884287"/>
            <a:ext cx="789940" cy="318135"/>
            <a:chOff x="2802394" y="7399657"/>
            <a:chExt cx="789940" cy="318135"/>
          </a:xfrm>
        </p:grpSpPr>
        <p:sp>
          <p:nvSpPr>
            <p:cNvPr id="103" name="object 103"/>
            <p:cNvSpPr/>
            <p:nvPr/>
          </p:nvSpPr>
          <p:spPr>
            <a:xfrm>
              <a:off x="2806310" y="7403573"/>
              <a:ext cx="782320" cy="156845"/>
            </a:xfrm>
            <a:custGeom>
              <a:avLst/>
              <a:gdLst/>
              <a:ahLst/>
              <a:cxnLst/>
              <a:rect l="l" t="t" r="r" b="b"/>
              <a:pathLst>
                <a:path w="782320" h="156845">
                  <a:moveTo>
                    <a:pt x="781772" y="78384"/>
                  </a:moveTo>
                  <a:lnTo>
                    <a:pt x="728379" y="117930"/>
                  </a:lnTo>
                  <a:lnTo>
                    <a:pt x="689802" y="128869"/>
                  </a:lnTo>
                  <a:lnTo>
                    <a:pt x="642680" y="138317"/>
                  </a:lnTo>
                  <a:lnTo>
                    <a:pt x="588120" y="146051"/>
                  </a:lnTo>
                  <a:lnTo>
                    <a:pt x="527229" y="151850"/>
                  </a:lnTo>
                  <a:lnTo>
                    <a:pt x="461113" y="155493"/>
                  </a:lnTo>
                  <a:lnTo>
                    <a:pt x="390879" y="156756"/>
                  </a:lnTo>
                  <a:lnTo>
                    <a:pt x="320649" y="155493"/>
                  </a:lnTo>
                  <a:lnTo>
                    <a:pt x="254536" y="151850"/>
                  </a:lnTo>
                  <a:lnTo>
                    <a:pt x="193647" y="146051"/>
                  </a:lnTo>
                  <a:lnTo>
                    <a:pt x="139089" y="138317"/>
                  </a:lnTo>
                  <a:lnTo>
                    <a:pt x="91968" y="128869"/>
                  </a:lnTo>
                  <a:lnTo>
                    <a:pt x="53392" y="117930"/>
                  </a:lnTo>
                  <a:lnTo>
                    <a:pt x="6301" y="92466"/>
                  </a:lnTo>
                  <a:lnTo>
                    <a:pt x="0" y="78384"/>
                  </a:lnTo>
                  <a:lnTo>
                    <a:pt x="6301" y="64299"/>
                  </a:lnTo>
                  <a:lnTo>
                    <a:pt x="53392" y="38829"/>
                  </a:lnTo>
                  <a:lnTo>
                    <a:pt x="91968" y="27889"/>
                  </a:lnTo>
                  <a:lnTo>
                    <a:pt x="139089" y="18440"/>
                  </a:lnTo>
                  <a:lnTo>
                    <a:pt x="193647" y="10705"/>
                  </a:lnTo>
                  <a:lnTo>
                    <a:pt x="254536" y="4905"/>
                  </a:lnTo>
                  <a:lnTo>
                    <a:pt x="320649" y="1263"/>
                  </a:lnTo>
                  <a:lnTo>
                    <a:pt x="390879" y="0"/>
                  </a:lnTo>
                  <a:lnTo>
                    <a:pt x="461113" y="1263"/>
                  </a:lnTo>
                  <a:lnTo>
                    <a:pt x="527229" y="4905"/>
                  </a:lnTo>
                  <a:lnTo>
                    <a:pt x="588120" y="10705"/>
                  </a:lnTo>
                  <a:lnTo>
                    <a:pt x="642680" y="18440"/>
                  </a:lnTo>
                  <a:lnTo>
                    <a:pt x="689802" y="27889"/>
                  </a:lnTo>
                  <a:lnTo>
                    <a:pt x="728379" y="38829"/>
                  </a:lnTo>
                  <a:lnTo>
                    <a:pt x="775470" y="64299"/>
                  </a:lnTo>
                  <a:lnTo>
                    <a:pt x="781772" y="78384"/>
                  </a:lnTo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46679" y="7560762"/>
              <a:ext cx="500380" cy="156845"/>
            </a:xfrm>
            <a:custGeom>
              <a:avLst/>
              <a:gdLst/>
              <a:ahLst/>
              <a:cxnLst/>
              <a:rect l="l" t="t" r="r" b="b"/>
              <a:pathLst>
                <a:path w="500379" h="156845">
                  <a:moveTo>
                    <a:pt x="484699" y="156769"/>
                  </a:moveTo>
                  <a:lnTo>
                    <a:pt x="484699" y="0"/>
                  </a:lnTo>
                </a:path>
                <a:path w="500379" h="156845">
                  <a:moveTo>
                    <a:pt x="469060" y="62705"/>
                  </a:moveTo>
                  <a:lnTo>
                    <a:pt x="484699" y="0"/>
                  </a:lnTo>
                  <a:lnTo>
                    <a:pt x="500325" y="62705"/>
                  </a:lnTo>
                </a:path>
                <a:path w="500379" h="156845">
                  <a:moveTo>
                    <a:pt x="15626" y="156769"/>
                  </a:moveTo>
                  <a:lnTo>
                    <a:pt x="15626" y="0"/>
                  </a:lnTo>
                </a:path>
                <a:path w="500379" h="156845">
                  <a:moveTo>
                    <a:pt x="0" y="62705"/>
                  </a:moveTo>
                  <a:lnTo>
                    <a:pt x="15626" y="0"/>
                  </a:lnTo>
                  <a:lnTo>
                    <a:pt x="31264" y="62705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4337043" y="6884287"/>
            <a:ext cx="789940" cy="318135"/>
            <a:chOff x="4208981" y="7399657"/>
            <a:chExt cx="789940" cy="318135"/>
          </a:xfrm>
        </p:grpSpPr>
        <p:sp>
          <p:nvSpPr>
            <p:cNvPr id="106" name="object 106"/>
            <p:cNvSpPr/>
            <p:nvPr/>
          </p:nvSpPr>
          <p:spPr>
            <a:xfrm>
              <a:off x="4212897" y="7403573"/>
              <a:ext cx="782320" cy="156845"/>
            </a:xfrm>
            <a:custGeom>
              <a:avLst/>
              <a:gdLst/>
              <a:ahLst/>
              <a:cxnLst/>
              <a:rect l="l" t="t" r="r" b="b"/>
              <a:pathLst>
                <a:path w="782320" h="156845">
                  <a:moveTo>
                    <a:pt x="781772" y="78384"/>
                  </a:moveTo>
                  <a:lnTo>
                    <a:pt x="728379" y="117930"/>
                  </a:lnTo>
                  <a:lnTo>
                    <a:pt x="689802" y="128869"/>
                  </a:lnTo>
                  <a:lnTo>
                    <a:pt x="642680" y="138317"/>
                  </a:lnTo>
                  <a:lnTo>
                    <a:pt x="588120" y="146051"/>
                  </a:lnTo>
                  <a:lnTo>
                    <a:pt x="527229" y="151850"/>
                  </a:lnTo>
                  <a:lnTo>
                    <a:pt x="461113" y="155493"/>
                  </a:lnTo>
                  <a:lnTo>
                    <a:pt x="390879" y="156756"/>
                  </a:lnTo>
                  <a:lnTo>
                    <a:pt x="320646" y="155493"/>
                  </a:lnTo>
                  <a:lnTo>
                    <a:pt x="254531" y="151850"/>
                  </a:lnTo>
                  <a:lnTo>
                    <a:pt x="193642" y="146051"/>
                  </a:lnTo>
                  <a:lnTo>
                    <a:pt x="139084" y="138317"/>
                  </a:lnTo>
                  <a:lnTo>
                    <a:pt x="91964" y="128869"/>
                  </a:lnTo>
                  <a:lnTo>
                    <a:pt x="53389" y="117930"/>
                  </a:lnTo>
                  <a:lnTo>
                    <a:pt x="6301" y="92466"/>
                  </a:lnTo>
                  <a:lnTo>
                    <a:pt x="0" y="78384"/>
                  </a:lnTo>
                  <a:lnTo>
                    <a:pt x="6301" y="64299"/>
                  </a:lnTo>
                  <a:lnTo>
                    <a:pt x="53389" y="38829"/>
                  </a:lnTo>
                  <a:lnTo>
                    <a:pt x="91964" y="27889"/>
                  </a:lnTo>
                  <a:lnTo>
                    <a:pt x="139084" y="18440"/>
                  </a:lnTo>
                  <a:lnTo>
                    <a:pt x="193642" y="10705"/>
                  </a:lnTo>
                  <a:lnTo>
                    <a:pt x="254531" y="4905"/>
                  </a:lnTo>
                  <a:lnTo>
                    <a:pt x="320646" y="1263"/>
                  </a:lnTo>
                  <a:lnTo>
                    <a:pt x="390879" y="0"/>
                  </a:lnTo>
                  <a:lnTo>
                    <a:pt x="461113" y="1263"/>
                  </a:lnTo>
                  <a:lnTo>
                    <a:pt x="527229" y="4905"/>
                  </a:lnTo>
                  <a:lnTo>
                    <a:pt x="588120" y="10705"/>
                  </a:lnTo>
                  <a:lnTo>
                    <a:pt x="642680" y="18440"/>
                  </a:lnTo>
                  <a:lnTo>
                    <a:pt x="689802" y="27889"/>
                  </a:lnTo>
                  <a:lnTo>
                    <a:pt x="728379" y="38829"/>
                  </a:lnTo>
                  <a:lnTo>
                    <a:pt x="775470" y="64299"/>
                  </a:lnTo>
                  <a:lnTo>
                    <a:pt x="781772" y="78384"/>
                  </a:lnTo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353861" y="7560762"/>
              <a:ext cx="500380" cy="156845"/>
            </a:xfrm>
            <a:custGeom>
              <a:avLst/>
              <a:gdLst/>
              <a:ahLst/>
              <a:cxnLst/>
              <a:rect l="l" t="t" r="r" b="b"/>
              <a:pathLst>
                <a:path w="500379" h="156845">
                  <a:moveTo>
                    <a:pt x="15638" y="156769"/>
                  </a:moveTo>
                  <a:lnTo>
                    <a:pt x="15638" y="0"/>
                  </a:lnTo>
                </a:path>
                <a:path w="500379" h="156845">
                  <a:moveTo>
                    <a:pt x="0" y="62705"/>
                  </a:moveTo>
                  <a:lnTo>
                    <a:pt x="15638" y="0"/>
                  </a:lnTo>
                  <a:lnTo>
                    <a:pt x="31277" y="62705"/>
                  </a:lnTo>
                </a:path>
                <a:path w="500379" h="156845">
                  <a:moveTo>
                    <a:pt x="484699" y="156769"/>
                  </a:moveTo>
                  <a:lnTo>
                    <a:pt x="484699" y="0"/>
                  </a:lnTo>
                </a:path>
                <a:path w="500379" h="156845">
                  <a:moveTo>
                    <a:pt x="469073" y="62705"/>
                  </a:moveTo>
                  <a:lnTo>
                    <a:pt x="484699" y="0"/>
                  </a:lnTo>
                  <a:lnTo>
                    <a:pt x="500338" y="62705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5745138" y="6884287"/>
            <a:ext cx="789940" cy="318135"/>
            <a:chOff x="5617076" y="7399657"/>
            <a:chExt cx="789940" cy="318135"/>
          </a:xfrm>
        </p:grpSpPr>
        <p:sp>
          <p:nvSpPr>
            <p:cNvPr id="109" name="object 109"/>
            <p:cNvSpPr/>
            <p:nvPr/>
          </p:nvSpPr>
          <p:spPr>
            <a:xfrm>
              <a:off x="5620992" y="7403573"/>
              <a:ext cx="782320" cy="156845"/>
            </a:xfrm>
            <a:custGeom>
              <a:avLst/>
              <a:gdLst/>
              <a:ahLst/>
              <a:cxnLst/>
              <a:rect l="l" t="t" r="r" b="b"/>
              <a:pathLst>
                <a:path w="782320" h="156845">
                  <a:moveTo>
                    <a:pt x="781772" y="78384"/>
                  </a:moveTo>
                  <a:lnTo>
                    <a:pt x="728382" y="117930"/>
                  </a:lnTo>
                  <a:lnTo>
                    <a:pt x="689807" y="128869"/>
                  </a:lnTo>
                  <a:lnTo>
                    <a:pt x="642687" y="138317"/>
                  </a:lnTo>
                  <a:lnTo>
                    <a:pt x="588130" y="146051"/>
                  </a:lnTo>
                  <a:lnTo>
                    <a:pt x="527240" y="151850"/>
                  </a:lnTo>
                  <a:lnTo>
                    <a:pt x="461125" y="155493"/>
                  </a:lnTo>
                  <a:lnTo>
                    <a:pt x="390892" y="156756"/>
                  </a:lnTo>
                  <a:lnTo>
                    <a:pt x="320658" y="155493"/>
                  </a:lnTo>
                  <a:lnTo>
                    <a:pt x="254542" y="151850"/>
                  </a:lnTo>
                  <a:lnTo>
                    <a:pt x="193651" y="146051"/>
                  </a:lnTo>
                  <a:lnTo>
                    <a:pt x="139091" y="138317"/>
                  </a:lnTo>
                  <a:lnTo>
                    <a:pt x="91970" y="128869"/>
                  </a:lnTo>
                  <a:lnTo>
                    <a:pt x="53393" y="117930"/>
                  </a:lnTo>
                  <a:lnTo>
                    <a:pt x="6301" y="92466"/>
                  </a:lnTo>
                  <a:lnTo>
                    <a:pt x="0" y="78384"/>
                  </a:lnTo>
                  <a:lnTo>
                    <a:pt x="6301" y="64299"/>
                  </a:lnTo>
                  <a:lnTo>
                    <a:pt x="53393" y="38829"/>
                  </a:lnTo>
                  <a:lnTo>
                    <a:pt x="91970" y="27889"/>
                  </a:lnTo>
                  <a:lnTo>
                    <a:pt x="139091" y="18440"/>
                  </a:lnTo>
                  <a:lnTo>
                    <a:pt x="193651" y="10705"/>
                  </a:lnTo>
                  <a:lnTo>
                    <a:pt x="254542" y="4905"/>
                  </a:lnTo>
                  <a:lnTo>
                    <a:pt x="320658" y="1263"/>
                  </a:lnTo>
                  <a:lnTo>
                    <a:pt x="390892" y="0"/>
                  </a:lnTo>
                  <a:lnTo>
                    <a:pt x="461125" y="1263"/>
                  </a:lnTo>
                  <a:lnTo>
                    <a:pt x="527240" y="4905"/>
                  </a:lnTo>
                  <a:lnTo>
                    <a:pt x="588130" y="10705"/>
                  </a:lnTo>
                  <a:lnTo>
                    <a:pt x="642687" y="18440"/>
                  </a:lnTo>
                  <a:lnTo>
                    <a:pt x="689807" y="27889"/>
                  </a:lnTo>
                  <a:lnTo>
                    <a:pt x="728382" y="38829"/>
                  </a:lnTo>
                  <a:lnTo>
                    <a:pt x="775471" y="64299"/>
                  </a:lnTo>
                  <a:lnTo>
                    <a:pt x="781772" y="78384"/>
                  </a:lnTo>
                </a:path>
              </a:pathLst>
            </a:custGeom>
            <a:ln w="7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61056" y="7560762"/>
              <a:ext cx="500380" cy="156845"/>
            </a:xfrm>
            <a:custGeom>
              <a:avLst/>
              <a:gdLst/>
              <a:ahLst/>
              <a:cxnLst/>
              <a:rect l="l" t="t" r="r" b="b"/>
              <a:pathLst>
                <a:path w="500379" h="156845">
                  <a:moveTo>
                    <a:pt x="484699" y="156769"/>
                  </a:moveTo>
                  <a:lnTo>
                    <a:pt x="484699" y="0"/>
                  </a:lnTo>
                </a:path>
                <a:path w="500379" h="156845">
                  <a:moveTo>
                    <a:pt x="469060" y="62705"/>
                  </a:moveTo>
                  <a:lnTo>
                    <a:pt x="484699" y="0"/>
                  </a:lnTo>
                  <a:lnTo>
                    <a:pt x="500338" y="62705"/>
                  </a:lnTo>
                </a:path>
                <a:path w="500379" h="156845">
                  <a:moveTo>
                    <a:pt x="15638" y="156769"/>
                  </a:moveTo>
                  <a:lnTo>
                    <a:pt x="15638" y="0"/>
                  </a:lnTo>
                </a:path>
                <a:path w="500379" h="156845">
                  <a:moveTo>
                    <a:pt x="0" y="62705"/>
                  </a:moveTo>
                  <a:lnTo>
                    <a:pt x="15638" y="0"/>
                  </a:lnTo>
                  <a:lnTo>
                    <a:pt x="31277" y="62705"/>
                  </a:lnTo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213556" y="1750777"/>
            <a:ext cx="242570" cy="478155"/>
            <a:chOff x="6085494" y="2266147"/>
            <a:chExt cx="242570" cy="478155"/>
          </a:xfrm>
        </p:grpSpPr>
        <p:sp>
          <p:nvSpPr>
            <p:cNvPr id="112" name="object 112"/>
            <p:cNvSpPr/>
            <p:nvPr/>
          </p:nvSpPr>
          <p:spPr>
            <a:xfrm>
              <a:off x="6089406" y="2270059"/>
              <a:ext cx="234950" cy="235585"/>
            </a:xfrm>
            <a:custGeom>
              <a:avLst/>
              <a:gdLst/>
              <a:ahLst/>
              <a:cxnLst/>
              <a:rect l="l" t="t" r="r" b="b"/>
              <a:pathLst>
                <a:path w="234950" h="235585">
                  <a:moveTo>
                    <a:pt x="0" y="0"/>
                  </a:moveTo>
                  <a:lnTo>
                    <a:pt x="234530" y="0"/>
                  </a:lnTo>
                  <a:lnTo>
                    <a:pt x="234530" y="235140"/>
                  </a:lnTo>
                  <a:lnTo>
                    <a:pt x="0" y="235140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89406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234530" y="195948"/>
                  </a:moveTo>
                  <a:lnTo>
                    <a:pt x="0" y="195948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9594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89406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</a:pathLst>
            </a:custGeom>
            <a:ln w="7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/>
          <p:nvPr/>
        </p:nvSpPr>
        <p:spPr>
          <a:xfrm>
            <a:off x="4810273" y="1754689"/>
            <a:ext cx="234950" cy="156845"/>
          </a:xfrm>
          <a:custGeom>
            <a:avLst/>
            <a:gdLst/>
            <a:ahLst/>
            <a:cxnLst/>
            <a:rect l="l" t="t" r="r" b="b"/>
            <a:pathLst>
              <a:path w="234950" h="156844">
                <a:moveTo>
                  <a:pt x="0" y="0"/>
                </a:moveTo>
                <a:lnTo>
                  <a:pt x="234530" y="0"/>
                </a:lnTo>
                <a:lnTo>
                  <a:pt x="234530" y="156756"/>
                </a:lnTo>
                <a:lnTo>
                  <a:pt x="0" y="156756"/>
                </a:lnTo>
                <a:lnTo>
                  <a:pt x="0" y="0"/>
                </a:lnTo>
                <a:close/>
              </a:path>
            </a:pathLst>
          </a:custGeom>
          <a:ln w="7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03078" y="1754689"/>
            <a:ext cx="234950" cy="118110"/>
          </a:xfrm>
          <a:custGeom>
            <a:avLst/>
            <a:gdLst/>
            <a:ahLst/>
            <a:cxnLst/>
            <a:rect l="l" t="t" r="r" b="b"/>
            <a:pathLst>
              <a:path w="234950" h="118110">
                <a:moveTo>
                  <a:pt x="0" y="0"/>
                </a:moveTo>
                <a:lnTo>
                  <a:pt x="234530" y="0"/>
                </a:lnTo>
                <a:lnTo>
                  <a:pt x="234530" y="117576"/>
                </a:lnTo>
                <a:lnTo>
                  <a:pt x="0" y="117576"/>
                </a:lnTo>
                <a:lnTo>
                  <a:pt x="0" y="0"/>
                </a:lnTo>
                <a:close/>
              </a:path>
            </a:pathLst>
          </a:custGeom>
          <a:ln w="7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5896" y="1754689"/>
            <a:ext cx="234950" cy="235585"/>
          </a:xfrm>
          <a:custGeom>
            <a:avLst/>
            <a:gdLst/>
            <a:ahLst/>
            <a:cxnLst/>
            <a:rect l="l" t="t" r="r" b="b"/>
            <a:pathLst>
              <a:path w="234950" h="235585">
                <a:moveTo>
                  <a:pt x="0" y="0"/>
                </a:moveTo>
                <a:lnTo>
                  <a:pt x="234530" y="0"/>
                </a:lnTo>
                <a:lnTo>
                  <a:pt x="234530" y="235140"/>
                </a:lnTo>
                <a:lnTo>
                  <a:pt x="0" y="235140"/>
                </a:lnTo>
                <a:lnTo>
                  <a:pt x="0" y="0"/>
                </a:lnTo>
                <a:close/>
              </a:path>
            </a:pathLst>
          </a:custGeom>
          <a:ln w="7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4806360" y="2064301"/>
            <a:ext cx="242570" cy="165100"/>
            <a:chOff x="4678298" y="2579671"/>
            <a:chExt cx="242570" cy="165100"/>
          </a:xfrm>
        </p:grpSpPr>
        <p:sp>
          <p:nvSpPr>
            <p:cNvPr id="119" name="object 119"/>
            <p:cNvSpPr/>
            <p:nvPr/>
          </p:nvSpPr>
          <p:spPr>
            <a:xfrm>
              <a:off x="4682211" y="2583584"/>
              <a:ext cx="234950" cy="156845"/>
            </a:xfrm>
            <a:custGeom>
              <a:avLst/>
              <a:gdLst/>
              <a:ahLst/>
              <a:cxnLst/>
              <a:rect l="l" t="t" r="r" b="b"/>
              <a:pathLst>
                <a:path w="234950" h="156844">
                  <a:moveTo>
                    <a:pt x="234530" y="156756"/>
                  </a:moveTo>
                  <a:lnTo>
                    <a:pt x="0" y="15675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5675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82211" y="2583584"/>
              <a:ext cx="234950" cy="156845"/>
            </a:xfrm>
            <a:custGeom>
              <a:avLst/>
              <a:gdLst/>
              <a:ahLst/>
              <a:cxnLst/>
              <a:rect l="l" t="t" r="r" b="b"/>
              <a:pathLst>
                <a:path w="234950" h="156844">
                  <a:moveTo>
                    <a:pt x="0" y="0"/>
                  </a:moveTo>
                  <a:lnTo>
                    <a:pt x="234530" y="0"/>
                  </a:lnTo>
                  <a:lnTo>
                    <a:pt x="234530" y="156756"/>
                  </a:lnTo>
                  <a:lnTo>
                    <a:pt x="0" y="156756"/>
                  </a:lnTo>
                  <a:lnTo>
                    <a:pt x="0" y="0"/>
                  </a:lnTo>
                  <a:close/>
                </a:path>
              </a:pathLst>
            </a:custGeom>
            <a:ln w="7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3399166" y="2025110"/>
            <a:ext cx="242570" cy="243204"/>
            <a:chOff x="3271104" y="2540480"/>
            <a:chExt cx="242570" cy="243204"/>
          </a:xfrm>
        </p:grpSpPr>
        <p:sp>
          <p:nvSpPr>
            <p:cNvPr id="122" name="object 122"/>
            <p:cNvSpPr/>
            <p:nvPr/>
          </p:nvSpPr>
          <p:spPr>
            <a:xfrm>
              <a:off x="3275016" y="2544392"/>
              <a:ext cx="234950" cy="235585"/>
            </a:xfrm>
            <a:custGeom>
              <a:avLst/>
              <a:gdLst/>
              <a:ahLst/>
              <a:cxnLst/>
              <a:rect l="l" t="t" r="r" b="b"/>
              <a:pathLst>
                <a:path w="234950" h="235585">
                  <a:moveTo>
                    <a:pt x="234530" y="235140"/>
                  </a:moveTo>
                  <a:lnTo>
                    <a:pt x="0" y="235140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23514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75016" y="2544392"/>
              <a:ext cx="234950" cy="235585"/>
            </a:xfrm>
            <a:custGeom>
              <a:avLst/>
              <a:gdLst/>
              <a:ahLst/>
              <a:cxnLst/>
              <a:rect l="l" t="t" r="r" b="b"/>
              <a:pathLst>
                <a:path w="234950" h="235585">
                  <a:moveTo>
                    <a:pt x="0" y="0"/>
                  </a:moveTo>
                  <a:lnTo>
                    <a:pt x="234530" y="0"/>
                  </a:lnTo>
                  <a:lnTo>
                    <a:pt x="234530" y="235140"/>
                  </a:lnTo>
                  <a:lnTo>
                    <a:pt x="0" y="235140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991981" y="2064300"/>
            <a:ext cx="242570" cy="125730"/>
            <a:chOff x="1863919" y="2579670"/>
            <a:chExt cx="242570" cy="125730"/>
          </a:xfrm>
        </p:grpSpPr>
        <p:sp>
          <p:nvSpPr>
            <p:cNvPr id="125" name="object 125"/>
            <p:cNvSpPr/>
            <p:nvPr/>
          </p:nvSpPr>
          <p:spPr>
            <a:xfrm>
              <a:off x="1867834" y="258358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234530" y="117576"/>
                  </a:moveTo>
                  <a:lnTo>
                    <a:pt x="0" y="117576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1757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67834" y="2583584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0"/>
                  </a:moveTo>
                  <a:lnTo>
                    <a:pt x="234530" y="0"/>
                  </a:lnTo>
                  <a:lnTo>
                    <a:pt x="234530" y="117576"/>
                  </a:lnTo>
                  <a:lnTo>
                    <a:pt x="0" y="117576"/>
                  </a:lnTo>
                  <a:lnTo>
                    <a:pt x="0" y="0"/>
                  </a:lnTo>
                  <a:close/>
                </a:path>
              </a:pathLst>
            </a:custGeom>
            <a:ln w="7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5822664" y="2025110"/>
            <a:ext cx="242570" cy="203835"/>
            <a:chOff x="5694602" y="2540480"/>
            <a:chExt cx="242570" cy="203835"/>
          </a:xfrm>
        </p:grpSpPr>
        <p:sp>
          <p:nvSpPr>
            <p:cNvPr id="128" name="object 128"/>
            <p:cNvSpPr/>
            <p:nvPr/>
          </p:nvSpPr>
          <p:spPr>
            <a:xfrm>
              <a:off x="5698514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234530" y="195948"/>
                  </a:moveTo>
                  <a:lnTo>
                    <a:pt x="0" y="195948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9594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98514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0" name="object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82916"/>
              </p:ext>
            </p:extLst>
          </p:nvPr>
        </p:nvGraphicFramePr>
        <p:xfrm>
          <a:off x="5740565" y="1558740"/>
          <a:ext cx="781049" cy="10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tabLst>
                          <a:tab pos="566420" algn="l"/>
                        </a:tabLst>
                      </a:pPr>
                      <a:r>
                        <a:rPr sz="1800" spc="-75" baseline="-27777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" name="object 131"/>
          <p:cNvSpPr/>
          <p:nvPr/>
        </p:nvSpPr>
        <p:spPr>
          <a:xfrm>
            <a:off x="5826576" y="1754689"/>
            <a:ext cx="234950" cy="196215"/>
          </a:xfrm>
          <a:custGeom>
            <a:avLst/>
            <a:gdLst/>
            <a:ahLst/>
            <a:cxnLst/>
            <a:rect l="l" t="t" r="r" b="b"/>
            <a:pathLst>
              <a:path w="234950" h="196214">
                <a:moveTo>
                  <a:pt x="0" y="0"/>
                </a:moveTo>
                <a:lnTo>
                  <a:pt x="234530" y="0"/>
                </a:lnTo>
                <a:lnTo>
                  <a:pt x="234530" y="195948"/>
                </a:lnTo>
                <a:lnTo>
                  <a:pt x="0" y="195948"/>
                </a:lnTo>
                <a:lnTo>
                  <a:pt x="0" y="0"/>
                </a:lnTo>
                <a:close/>
              </a:path>
            </a:pathLst>
          </a:custGeom>
          <a:ln w="7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89118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58179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89118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58179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50997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26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81923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50997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26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81923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/>
          <p:cNvGrpSpPr/>
          <p:nvPr/>
        </p:nvGrpSpPr>
        <p:grpSpPr>
          <a:xfrm>
            <a:off x="4415468" y="2025110"/>
            <a:ext cx="242570" cy="203835"/>
            <a:chOff x="4287406" y="2540480"/>
            <a:chExt cx="242570" cy="203835"/>
          </a:xfrm>
        </p:grpSpPr>
        <p:sp>
          <p:nvSpPr>
            <p:cNvPr id="141" name="object 141"/>
            <p:cNvSpPr/>
            <p:nvPr/>
          </p:nvSpPr>
          <p:spPr>
            <a:xfrm>
              <a:off x="4291319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234530" y="195948"/>
                  </a:moveTo>
                  <a:lnTo>
                    <a:pt x="0" y="195948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9594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91319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/>
          <p:nvPr/>
        </p:nvSpPr>
        <p:spPr>
          <a:xfrm>
            <a:off x="4419381" y="1754689"/>
            <a:ext cx="234950" cy="196215"/>
          </a:xfrm>
          <a:custGeom>
            <a:avLst/>
            <a:gdLst/>
            <a:ahLst/>
            <a:cxnLst/>
            <a:rect l="l" t="t" r="r" b="b"/>
            <a:pathLst>
              <a:path w="234950" h="196214">
                <a:moveTo>
                  <a:pt x="0" y="0"/>
                </a:moveTo>
                <a:lnTo>
                  <a:pt x="234530" y="0"/>
                </a:lnTo>
                <a:lnTo>
                  <a:pt x="234530" y="195948"/>
                </a:lnTo>
                <a:lnTo>
                  <a:pt x="0" y="195948"/>
                </a:lnTo>
                <a:lnTo>
                  <a:pt x="0" y="0"/>
                </a:lnTo>
                <a:close/>
              </a:path>
            </a:pathLst>
          </a:custGeom>
          <a:ln w="7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12198" y="1754689"/>
            <a:ext cx="234950" cy="196215"/>
          </a:xfrm>
          <a:custGeom>
            <a:avLst/>
            <a:gdLst/>
            <a:ahLst/>
            <a:cxnLst/>
            <a:rect l="l" t="t" r="r" b="b"/>
            <a:pathLst>
              <a:path w="234950" h="196214">
                <a:moveTo>
                  <a:pt x="0" y="0"/>
                </a:moveTo>
                <a:lnTo>
                  <a:pt x="234530" y="0"/>
                </a:lnTo>
                <a:lnTo>
                  <a:pt x="234530" y="195948"/>
                </a:lnTo>
                <a:lnTo>
                  <a:pt x="0" y="195948"/>
                </a:lnTo>
                <a:lnTo>
                  <a:pt x="0" y="0"/>
                </a:lnTo>
                <a:close/>
              </a:path>
            </a:pathLst>
          </a:custGeom>
          <a:ln w="7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3008286" y="2025110"/>
            <a:ext cx="242570" cy="203835"/>
            <a:chOff x="2880224" y="2540480"/>
            <a:chExt cx="242570" cy="203835"/>
          </a:xfrm>
        </p:grpSpPr>
        <p:sp>
          <p:nvSpPr>
            <p:cNvPr id="146" name="object 146"/>
            <p:cNvSpPr/>
            <p:nvPr/>
          </p:nvSpPr>
          <p:spPr>
            <a:xfrm>
              <a:off x="2884136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234530" y="195948"/>
                  </a:moveTo>
                  <a:lnTo>
                    <a:pt x="0" y="195948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9594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84136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/>
          <p:nvPr/>
        </p:nvSpPr>
        <p:spPr>
          <a:xfrm>
            <a:off x="3074741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26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43801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74741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26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43801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36606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67546" y="2499317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136606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77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67546" y="1558740"/>
            <a:ext cx="31750" cy="62865"/>
          </a:xfrm>
          <a:custGeom>
            <a:avLst/>
            <a:gdLst/>
            <a:ahLst/>
            <a:cxnLst/>
            <a:rect l="l" t="t" r="r" b="b"/>
            <a:pathLst>
              <a:path w="31750" h="62864">
                <a:moveTo>
                  <a:pt x="0" y="62705"/>
                </a:moveTo>
                <a:lnTo>
                  <a:pt x="15638" y="0"/>
                </a:lnTo>
                <a:lnTo>
                  <a:pt x="31264" y="62705"/>
                </a:lnTo>
              </a:path>
            </a:pathLst>
          </a:custGeom>
          <a:ln w="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/>
          <p:nvPr/>
        </p:nvGrpSpPr>
        <p:grpSpPr>
          <a:xfrm>
            <a:off x="1601091" y="2025110"/>
            <a:ext cx="242570" cy="203835"/>
            <a:chOff x="1473029" y="2540480"/>
            <a:chExt cx="242570" cy="203835"/>
          </a:xfrm>
        </p:grpSpPr>
        <p:sp>
          <p:nvSpPr>
            <p:cNvPr id="157" name="object 157"/>
            <p:cNvSpPr/>
            <p:nvPr/>
          </p:nvSpPr>
          <p:spPr>
            <a:xfrm>
              <a:off x="1476941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234530" y="195948"/>
                  </a:moveTo>
                  <a:lnTo>
                    <a:pt x="0" y="195948"/>
                  </a:lnTo>
                  <a:lnTo>
                    <a:pt x="0" y="0"/>
                  </a:lnTo>
                  <a:lnTo>
                    <a:pt x="234530" y="0"/>
                  </a:lnTo>
                  <a:lnTo>
                    <a:pt x="234530" y="19594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476941" y="2544392"/>
              <a:ext cx="234950" cy="196215"/>
            </a:xfrm>
            <a:custGeom>
              <a:avLst/>
              <a:gdLst/>
              <a:ahLst/>
              <a:cxnLst/>
              <a:rect l="l" t="t" r="r" b="b"/>
              <a:pathLst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  <a:path w="234950" h="196214">
                  <a:moveTo>
                    <a:pt x="0" y="0"/>
                  </a:moveTo>
                  <a:lnTo>
                    <a:pt x="234530" y="0"/>
                  </a:lnTo>
                  <a:lnTo>
                    <a:pt x="234530" y="195948"/>
                  </a:lnTo>
                  <a:lnTo>
                    <a:pt x="0" y="195948"/>
                  </a:lnTo>
                  <a:lnTo>
                    <a:pt x="0" y="0"/>
                  </a:lnTo>
                  <a:close/>
                </a:path>
              </a:pathLst>
            </a:custGeom>
            <a:ln w="7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/>
          <p:nvPr/>
        </p:nvSpPr>
        <p:spPr>
          <a:xfrm>
            <a:off x="1605003" y="1754689"/>
            <a:ext cx="234950" cy="196215"/>
          </a:xfrm>
          <a:custGeom>
            <a:avLst/>
            <a:gdLst/>
            <a:ahLst/>
            <a:cxnLst/>
            <a:rect l="l" t="t" r="r" b="b"/>
            <a:pathLst>
              <a:path w="234950" h="196214">
                <a:moveTo>
                  <a:pt x="0" y="0"/>
                </a:moveTo>
                <a:lnTo>
                  <a:pt x="234530" y="0"/>
                </a:lnTo>
                <a:lnTo>
                  <a:pt x="234530" y="195948"/>
                </a:lnTo>
                <a:lnTo>
                  <a:pt x="0" y="195948"/>
                </a:lnTo>
                <a:lnTo>
                  <a:pt x="0" y="0"/>
                </a:lnTo>
                <a:close/>
              </a:path>
            </a:pathLst>
          </a:custGeom>
          <a:ln w="7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6302790" y="3505852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911884" y="3427474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025279" y="1413178"/>
            <a:ext cx="22923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JOIN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888493" y="2667179"/>
            <a:ext cx="50292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BUCK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481231" y="2667179"/>
            <a:ext cx="50292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BUCK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618017" y="1413178"/>
            <a:ext cx="22923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JOIN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504624" y="3505846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895530" y="3427469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68" name="object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60824"/>
              </p:ext>
            </p:extLst>
          </p:nvPr>
        </p:nvGraphicFramePr>
        <p:xfrm>
          <a:off x="4333383" y="1558740"/>
          <a:ext cx="781049" cy="10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tabLst>
                          <a:tab pos="566420" algn="l"/>
                        </a:tabLst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27777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baseline="-27777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9" name="object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15124"/>
              </p:ext>
            </p:extLst>
          </p:nvPr>
        </p:nvGraphicFramePr>
        <p:xfrm>
          <a:off x="2926188" y="1558740"/>
          <a:ext cx="781049" cy="10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tabLst>
                          <a:tab pos="566420" algn="l"/>
                        </a:tabLst>
                      </a:pPr>
                      <a:r>
                        <a:rPr sz="1800" spc="-75" baseline="-27777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baseline="-2777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object 170"/>
          <p:cNvSpPr txBox="1"/>
          <p:nvPr/>
        </p:nvSpPr>
        <p:spPr>
          <a:xfrm>
            <a:off x="3488268" y="3505846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097362" y="3427469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10757" y="1413178"/>
            <a:ext cx="22923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JOIN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073971" y="2667179"/>
            <a:ext cx="50292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BUCK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666709" y="2667179"/>
            <a:ext cx="50292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BUCK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803495" y="1413178"/>
            <a:ext cx="22923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JOIN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690103" y="3505846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081009" y="3427469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78" name="object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00439"/>
              </p:ext>
            </p:extLst>
          </p:nvPr>
        </p:nvGraphicFramePr>
        <p:xfrm>
          <a:off x="1518993" y="1558740"/>
          <a:ext cx="781049" cy="10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tabLst>
                          <a:tab pos="566420" algn="l"/>
                        </a:tabLst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-27777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baseline="-27777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9" name="object 179"/>
          <p:cNvSpPr txBox="1"/>
          <p:nvPr/>
        </p:nvSpPr>
        <p:spPr>
          <a:xfrm>
            <a:off x="4504626" y="5347716"/>
            <a:ext cx="45593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3225" algn="l"/>
              </a:tabLst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081009" y="5582848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690103" y="5622037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23549" y="7772400"/>
            <a:ext cx="6379210" cy="1547988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78130" algn="ctr">
              <a:lnSpc>
                <a:spcPct val="100000"/>
              </a:lnSpc>
              <a:spcBef>
                <a:spcPts val="465"/>
              </a:spcBef>
              <a:tabLst>
                <a:tab pos="1685289" algn="l"/>
                <a:tab pos="3092450" algn="l"/>
                <a:tab pos="4499610" algn="l"/>
              </a:tabLst>
            </a:pPr>
            <a:r>
              <a:rPr sz="1050" spc="-25" dirty="0">
                <a:latin typeface="Times New Roman"/>
                <a:cs typeface="Times New Roman"/>
              </a:rPr>
              <a:t>PN1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5" dirty="0">
                <a:latin typeface="Times New Roman"/>
                <a:cs typeface="Times New Roman"/>
              </a:rPr>
              <a:t>PN2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5" dirty="0">
                <a:latin typeface="Times New Roman"/>
                <a:cs typeface="Times New Roman"/>
              </a:rPr>
              <a:t>PN3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25" dirty="0">
                <a:latin typeface="Times New Roman"/>
                <a:cs typeface="Times New Roman"/>
              </a:rPr>
              <a:t>PN4</a:t>
            </a:r>
            <a:endParaRPr sz="1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spcBef>
                <a:spcPts val="1800"/>
              </a:spcBef>
              <a:tabLst>
                <a:tab pos="2400935" algn="l"/>
              </a:tabLst>
            </a:pP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Partition</a:t>
            </a:r>
            <a:r>
              <a:rPr sz="2400" spc="-90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F54FF"/>
                </a:solidFill>
                <a:latin typeface="Arial MT"/>
                <a:cs typeface="Arial MT"/>
              </a:rPr>
              <a:t>Tuning: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3F54FF"/>
                </a:solidFill>
                <a:latin typeface="Arial MT"/>
                <a:cs typeface="Arial MT"/>
              </a:rPr>
              <a:t>Re-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distribute</a:t>
            </a:r>
            <a:r>
              <a:rPr sz="2400" spc="-5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the</a:t>
            </a:r>
            <a:r>
              <a:rPr sz="2400" spc="-5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hash</a:t>
            </a:r>
            <a:r>
              <a:rPr sz="2400" spc="-5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F54FF"/>
                </a:solidFill>
                <a:latin typeface="Arial MT"/>
                <a:cs typeface="Arial MT"/>
              </a:rPr>
              <a:t>bucket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among</a:t>
            </a:r>
            <a:r>
              <a:rPr sz="2400" spc="-50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the</a:t>
            </a:r>
            <a:r>
              <a:rPr sz="2400" spc="-4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PNs</a:t>
            </a:r>
            <a:r>
              <a:rPr sz="2400" spc="-50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using</a:t>
            </a:r>
            <a:r>
              <a:rPr sz="2400" spc="-4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Bin</a:t>
            </a:r>
            <a:r>
              <a:rPr sz="2400" spc="-50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Packing</a:t>
            </a:r>
            <a:r>
              <a:rPr sz="2400" spc="-4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to</a:t>
            </a:r>
            <a:r>
              <a:rPr sz="2400" spc="-45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F54FF"/>
                </a:solidFill>
                <a:latin typeface="Arial MT"/>
                <a:cs typeface="Arial MT"/>
              </a:rPr>
              <a:t>balance </a:t>
            </a:r>
            <a:r>
              <a:rPr sz="2400" dirty="0">
                <a:solidFill>
                  <a:srgbClr val="3F54FF"/>
                </a:solidFill>
                <a:latin typeface="Arial MT"/>
                <a:cs typeface="Arial MT"/>
              </a:rPr>
              <a:t>their</a:t>
            </a:r>
            <a:r>
              <a:rPr sz="2400" spc="-50" dirty="0">
                <a:solidFill>
                  <a:srgbClr val="3F54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F54FF"/>
                </a:solidFill>
                <a:latin typeface="Arial MT"/>
                <a:cs typeface="Arial MT"/>
              </a:rPr>
              <a:t>workload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217468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S4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748395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R4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810273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S3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341212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R3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403078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S2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934017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R2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995896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S1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526822" y="7202162"/>
            <a:ext cx="313055" cy="470534"/>
          </a:xfrm>
          <a:prstGeom prst="rect">
            <a:avLst/>
          </a:prstGeom>
          <a:ln w="15651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</a:pPr>
            <a:r>
              <a:rPr sz="1050" spc="-25" dirty="0">
                <a:latin typeface="Times New Roman"/>
                <a:cs typeface="Times New Roman"/>
              </a:rPr>
              <a:t>R1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777416" y="6899577"/>
            <a:ext cx="28130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HASH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184677" y="6899577"/>
            <a:ext cx="28130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HASH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591939" y="6899577"/>
            <a:ext cx="28130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HASH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999200" y="6899577"/>
            <a:ext cx="28130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20" dirty="0">
                <a:latin typeface="Times New Roman"/>
                <a:cs typeface="Times New Roman"/>
              </a:rPr>
              <a:t>HASH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677031" y="4705052"/>
            <a:ext cx="48196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PART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084292" y="4705052"/>
            <a:ext cx="48196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PART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91554" y="4705052"/>
            <a:ext cx="48196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PART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898816" y="4705052"/>
            <a:ext cx="48196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Times New Roman"/>
                <a:cs typeface="Times New Roman"/>
              </a:rPr>
              <a:t>PART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TUN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097363" y="5190954"/>
            <a:ext cx="45593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3225" algn="l"/>
              </a:tabLst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4504625" y="5386897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895531" y="5426086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872796" y="5034199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263702" y="5112576"/>
            <a:ext cx="6476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323807" y="4117189"/>
            <a:ext cx="1410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Times New Roman"/>
                <a:cs typeface="Times New Roman"/>
              </a:rPr>
              <a:t>DATA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TRANSMISSION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205" name="object 2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345" y="3782320"/>
            <a:ext cx="1231331" cy="1193614"/>
          </a:xfrm>
          <a:prstGeom prst="rect">
            <a:avLst/>
          </a:prstGeom>
        </p:spPr>
      </p:pic>
      <p:sp>
        <p:nvSpPr>
          <p:cNvPr id="206" name="object 206"/>
          <p:cNvSpPr/>
          <p:nvPr/>
        </p:nvSpPr>
        <p:spPr>
          <a:xfrm>
            <a:off x="6428135" y="5020952"/>
            <a:ext cx="396240" cy="220979"/>
          </a:xfrm>
          <a:custGeom>
            <a:avLst/>
            <a:gdLst/>
            <a:ahLst/>
            <a:cxnLst/>
            <a:rect l="l" t="t" r="r" b="b"/>
            <a:pathLst>
              <a:path w="396240" h="220979">
                <a:moveTo>
                  <a:pt x="0" y="220468"/>
                </a:moveTo>
                <a:lnTo>
                  <a:pt x="243325" y="0"/>
                </a:lnTo>
                <a:lnTo>
                  <a:pt x="395725" y="0"/>
                </a:lnTo>
              </a:path>
              <a:path w="396240" h="220979">
                <a:moveTo>
                  <a:pt x="121140" y="187829"/>
                </a:moveTo>
                <a:lnTo>
                  <a:pt x="9411" y="211941"/>
                </a:lnTo>
                <a:lnTo>
                  <a:pt x="44392" y="10312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6830211" y="4651315"/>
            <a:ext cx="665480" cy="55689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4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PN4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has</a:t>
            </a:r>
            <a:endParaRPr sz="1200">
              <a:latin typeface="Arial MT"/>
              <a:cs typeface="Arial MT"/>
            </a:endParaRPr>
          </a:p>
          <a:p>
            <a:pPr marL="18415" marR="121285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less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I/O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work </a:t>
            </a:r>
            <a:r>
              <a:rPr sz="1200" spc="-50" dirty="0">
                <a:solidFill>
                  <a:srgbClr val="FF0000"/>
                </a:solidFill>
                <a:latin typeface="Arial MT"/>
                <a:cs typeface="Arial MT"/>
              </a:rPr>
              <a:t>!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49" y="1915972"/>
            <a:ext cx="5154676" cy="567458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99270" y="2732075"/>
            <a:ext cx="6286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1950" spc="-37" baseline="-19230" dirty="0">
                <a:latin typeface="Times New Roman"/>
                <a:cs typeface="Times New Roman"/>
              </a:rPr>
              <a:t>.</a:t>
            </a:r>
            <a:r>
              <a:rPr sz="1300" spc="-25" dirty="0">
                <a:latin typeface="Times New Roman"/>
                <a:cs typeface="Times New Roman"/>
              </a:rPr>
              <a:t>.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950" baseline="-19230" dirty="0">
                <a:latin typeface="Times New Roman"/>
                <a:cs typeface="Times New Roman"/>
              </a:rPr>
              <a:t>.</a:t>
            </a:r>
            <a:r>
              <a:rPr sz="1950" spc="-15" baseline="-1923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64677" y="2732075"/>
            <a:ext cx="587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1950" baseline="-19230" dirty="0">
                <a:latin typeface="Times New Roman"/>
                <a:cs typeface="Times New Roman"/>
              </a:rPr>
              <a:t>.</a:t>
            </a:r>
            <a:r>
              <a:rPr sz="1950" spc="-15" baseline="-1923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.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950" spc="-37" baseline="-19230" dirty="0">
                <a:latin typeface="Times New Roman"/>
                <a:cs typeface="Times New Roman"/>
              </a:rPr>
              <a:t>.</a:t>
            </a:r>
            <a:r>
              <a:rPr sz="1300" spc="-25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29959" y="2732075"/>
            <a:ext cx="6178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42595" algn="l"/>
              </a:tabLst>
            </a:pPr>
            <a:r>
              <a:rPr sz="1950" spc="-37" baseline="-19230" dirty="0">
                <a:latin typeface="Times New Roman"/>
                <a:cs typeface="Times New Roman"/>
              </a:rPr>
              <a:t>.</a:t>
            </a:r>
            <a:r>
              <a:rPr sz="1300" spc="-25" dirty="0">
                <a:latin typeface="Times New Roman"/>
                <a:cs typeface="Times New Roman"/>
              </a:rPr>
              <a:t>.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950" baseline="-19230" dirty="0">
                <a:latin typeface="Times New Roman"/>
                <a:cs typeface="Times New Roman"/>
              </a:rPr>
              <a:t>.</a:t>
            </a:r>
            <a:r>
              <a:rPr sz="1950" spc="-15" baseline="-1923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5240" y="2732075"/>
            <a:ext cx="5765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42595" algn="l"/>
              </a:tabLst>
            </a:pPr>
            <a:r>
              <a:rPr sz="1950" baseline="-19230" dirty="0">
                <a:latin typeface="Times New Roman"/>
                <a:cs typeface="Times New Roman"/>
              </a:rPr>
              <a:t>.</a:t>
            </a:r>
            <a:r>
              <a:rPr sz="1950" spc="-15" baseline="-1923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.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950" spc="-37" baseline="-19230" dirty="0">
                <a:latin typeface="Times New Roman"/>
                <a:cs typeface="Times New Roman"/>
              </a:rPr>
              <a:t>.</a:t>
            </a:r>
            <a:r>
              <a:rPr sz="1300" spc="-25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5506" y="1928673"/>
            <a:ext cx="242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JOIN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80200" y="1928673"/>
            <a:ext cx="242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JOIN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14919" y="1928673"/>
            <a:ext cx="242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JOIN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60559" y="1928673"/>
            <a:ext cx="242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JOIN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9812" y="3256711"/>
            <a:ext cx="5416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BUCK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45834" y="3256711"/>
            <a:ext cx="5416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BUCK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80171" y="3256711"/>
            <a:ext cx="5416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BUCK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14890" y="3256711"/>
            <a:ext cx="5416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BUCK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92341" y="4815382"/>
            <a:ext cx="14801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TRANSMISSION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1089" y="5427396"/>
            <a:ext cx="5187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PART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56756" y="5427396"/>
            <a:ext cx="5187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PART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91475" y="5427396"/>
            <a:ext cx="5187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PART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26194" y="5427396"/>
            <a:ext cx="5187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imes New Roman"/>
                <a:cs typeface="Times New Roman"/>
              </a:rPr>
              <a:t>PART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TUN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3340" y="6345479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25617" y="6278423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60362" y="6345479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8059" y="6278423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06257" y="6345479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02777" y="6278423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37370" y="6345479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40976" y="6278423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22951" y="7760081"/>
            <a:ext cx="4589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7960" algn="l"/>
                <a:tab pos="2893060" algn="l"/>
                <a:tab pos="4327525" algn="l"/>
              </a:tabLst>
            </a:pPr>
            <a:r>
              <a:rPr sz="1100" spc="-25" dirty="0">
                <a:latin typeface="Times New Roman"/>
                <a:cs typeface="Times New Roman"/>
              </a:rPr>
              <a:t>PN1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5" dirty="0">
                <a:latin typeface="Times New Roman"/>
                <a:cs typeface="Times New Roman"/>
              </a:rPr>
              <a:t>PN2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5" dirty="0">
                <a:latin typeface="Times New Roman"/>
                <a:cs typeface="Times New Roman"/>
              </a:rPr>
              <a:t>PN3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5" dirty="0">
                <a:latin typeface="Times New Roman"/>
                <a:cs typeface="Times New Roman"/>
              </a:rPr>
              <a:t>PN4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29672" y="7263561"/>
            <a:ext cx="173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S4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47834" y="7263561"/>
            <a:ext cx="187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R4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94953" y="7263561"/>
            <a:ext cx="173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S3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01813" y="7263561"/>
            <a:ext cx="187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R3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49059" y="7263561"/>
            <a:ext cx="173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S2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7094" y="7263561"/>
            <a:ext cx="187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R2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14340" y="7263561"/>
            <a:ext cx="173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S1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2451" y="7263561"/>
            <a:ext cx="187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R1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11978" y="6755434"/>
            <a:ext cx="300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HASH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57594" y="6755434"/>
            <a:ext cx="300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HASH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92313" y="6755434"/>
            <a:ext cx="300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HASH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27032" y="6755434"/>
            <a:ext cx="300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imes New Roman"/>
                <a:cs typeface="Times New Roman"/>
              </a:rPr>
              <a:t>HASH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25617" y="4185971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33340" y="4118915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68059" y="4185971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60362" y="4118915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02777" y="4185971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06257" y="4118915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40976" y="4185971"/>
            <a:ext cx="14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37370" y="4118915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71" name="object 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3779" y="5782742"/>
            <a:ext cx="1459991" cy="1431036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6176789" y="6074842"/>
            <a:ext cx="732155" cy="868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020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hashes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tuples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local buckets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3" name="object 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8915" y="3796969"/>
            <a:ext cx="1534668" cy="1955291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6070108" y="4099103"/>
            <a:ext cx="851535" cy="13639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 algn="ctr">
              <a:lnSpc>
                <a:spcPct val="9030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buckets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collected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destined</a:t>
            </a:r>
            <a:r>
              <a:rPr sz="1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bucket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“bin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ts val="12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packing”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5669" y="8540580"/>
            <a:ext cx="6442710" cy="36004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Calibri"/>
                <a:cs typeface="Calibri"/>
              </a:rPr>
              <a:t>Workload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balanced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PN’s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throughout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17868" y="8993751"/>
            <a:ext cx="4500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007F"/>
                </a:solidFill>
                <a:latin typeface="Arial MT"/>
                <a:cs typeface="Arial MT"/>
              </a:rPr>
              <a:t>What</a:t>
            </a:r>
            <a:r>
              <a:rPr sz="2000" spc="-30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7F007F"/>
                </a:solidFill>
                <a:latin typeface="Arial MT"/>
                <a:cs typeface="Arial MT"/>
              </a:rPr>
              <a:t>if</a:t>
            </a:r>
            <a:r>
              <a:rPr sz="2000" spc="-25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7F007F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7F007F"/>
                </a:solidFill>
                <a:latin typeface="Arial MT"/>
                <a:cs typeface="Arial MT"/>
              </a:rPr>
              <a:t>partitioning</a:t>
            </a:r>
            <a:r>
              <a:rPr sz="2000" spc="-25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7F007F"/>
                </a:solidFill>
                <a:latin typeface="Arial MT"/>
                <a:cs typeface="Arial MT"/>
              </a:rPr>
              <a:t>is</a:t>
            </a:r>
            <a:r>
              <a:rPr sz="2000" spc="-25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7F007F"/>
                </a:solidFill>
                <a:latin typeface="Arial MT"/>
                <a:cs typeface="Arial MT"/>
              </a:rPr>
              <a:t>skew</a:t>
            </a:r>
            <a:r>
              <a:rPr sz="2000" spc="-25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7F007F"/>
                </a:solidFill>
                <a:latin typeface="Arial MT"/>
                <a:cs typeface="Arial MT"/>
              </a:rPr>
              <a:t>initially</a:t>
            </a:r>
            <a:r>
              <a:rPr sz="2000" spc="-25" dirty="0">
                <a:solidFill>
                  <a:srgbClr val="7F007F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7F007F"/>
                </a:solidFill>
                <a:latin typeface="Arial MT"/>
                <a:cs typeface="Arial MT"/>
              </a:rPr>
              <a:t>?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7" name="object 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905000"/>
            <a:ext cx="6483510" cy="600823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636A25D-3E9E-D806-8723-E818B385980B}"/>
              </a:ext>
            </a:extLst>
          </p:cNvPr>
          <p:cNvSpPr txBox="1"/>
          <p:nvPr/>
        </p:nvSpPr>
        <p:spPr>
          <a:xfrm>
            <a:off x="518616" y="349105"/>
            <a:ext cx="4717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Adaptive Load Balancing</a:t>
            </a:r>
          </a:p>
          <a:p>
            <a:r>
              <a:rPr lang="en-US" sz="3200" dirty="0"/>
              <a:t>Parallel Hash Join (ABJ)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3215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6F2F9F"/>
                </a:solidFill>
                <a:latin typeface="Calibri"/>
                <a:cs typeface="Calibri"/>
              </a:rPr>
              <a:t>ABJ</a:t>
            </a:r>
            <a:r>
              <a:rPr sz="4400" i="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i="0" spc="-10" dirty="0">
                <a:solidFill>
                  <a:srgbClr val="6F2F9F"/>
                </a:solidFill>
                <a:latin typeface="Calibri"/>
                <a:cs typeface="Calibri"/>
              </a:rPr>
              <a:t>Algorithm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447800"/>
            <a:ext cx="6039485" cy="77755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marR="99695" indent="-343535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68300" algn="l"/>
                <a:tab pos="1273810" algn="l"/>
              </a:tabLst>
            </a:pP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Hash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maintains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subbucket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buckets.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hashes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stores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tuple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appropriate subbucket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result </a:t>
            </a:r>
            <a:r>
              <a:rPr sz="2600" dirty="0">
                <a:latin typeface="Calibri"/>
                <a:cs typeface="Calibri"/>
              </a:rPr>
              <a:t>(i.e.,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transmission)</a:t>
            </a:r>
            <a:endParaRPr sz="2600">
              <a:latin typeface="Calibri"/>
              <a:cs typeface="Calibri"/>
            </a:endParaRPr>
          </a:p>
          <a:p>
            <a:pPr marL="368300" marR="125095" indent="-343535">
              <a:lnSpc>
                <a:spcPct val="80000"/>
              </a:lnSpc>
              <a:spcBef>
                <a:spcPts val="1825"/>
              </a:spcBef>
              <a:buFont typeface="Arial MT"/>
              <a:buChar char="•"/>
              <a:tabLst>
                <a:tab pos="368300" algn="l"/>
                <a:tab pos="1677035" algn="l"/>
                <a:tab pos="2807335" algn="l"/>
              </a:tabLst>
            </a:pP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Partition</a:t>
            </a: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	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Tuning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coordinating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PN </a:t>
            </a:r>
            <a:r>
              <a:rPr sz="2600" dirty="0">
                <a:latin typeface="Calibri"/>
                <a:cs typeface="Calibri"/>
              </a:rPr>
              <a:t>computes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total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size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summing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sizes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subbuckets.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size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bin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packing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algorithm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assign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pairs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among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achieve </a:t>
            </a:r>
            <a:r>
              <a:rPr sz="2600" dirty="0">
                <a:latin typeface="Calibri"/>
                <a:cs typeface="Calibri"/>
              </a:rPr>
              <a:t>load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balancing.</a:t>
            </a:r>
            <a:endParaRPr sz="2600">
              <a:latin typeface="Calibri"/>
              <a:cs typeface="Calibri"/>
            </a:endParaRPr>
          </a:p>
          <a:p>
            <a:pPr marL="368300" marR="17780" indent="-343535">
              <a:lnSpc>
                <a:spcPct val="80000"/>
              </a:lnSpc>
              <a:spcBef>
                <a:spcPts val="1825"/>
              </a:spcBef>
              <a:buFont typeface="Arial MT"/>
              <a:buChar char="•"/>
              <a:tabLst>
                <a:tab pos="368300" algn="l"/>
                <a:tab pos="2477770" algn="l"/>
                <a:tab pos="3425825" algn="l"/>
              </a:tabLst>
            </a:pPr>
            <a:r>
              <a:rPr sz="2600" dirty="0">
                <a:solidFill>
                  <a:srgbClr val="E36C09"/>
                </a:solidFill>
                <a:latin typeface="Calibri"/>
                <a:cs typeface="Calibri"/>
              </a:rPr>
              <a:t>Bucket</a:t>
            </a:r>
            <a:r>
              <a:rPr sz="2600" spc="-1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Tuning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small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logically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(disk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not </a:t>
            </a:r>
            <a:r>
              <a:rPr sz="2600" dirty="0">
                <a:latin typeface="Calibri"/>
                <a:cs typeface="Calibri"/>
              </a:rPr>
              <a:t>required)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larger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better </a:t>
            </a:r>
            <a:r>
              <a:rPr sz="2600" dirty="0">
                <a:latin typeface="Calibri"/>
                <a:cs typeface="Calibri"/>
              </a:rPr>
              <a:t>fit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memory</a:t>
            </a:r>
            <a:r>
              <a:rPr sz="2550" spc="-15" baseline="26143" dirty="0">
                <a:latin typeface="Calibri"/>
                <a:cs typeface="Calibri"/>
              </a:rPr>
              <a:t>+</a:t>
            </a:r>
            <a:r>
              <a:rPr sz="2600" spc="-10" dirty="0">
                <a:latin typeface="Calibri"/>
                <a:cs typeface="Calibri"/>
              </a:rPr>
              <a:t>.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two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relations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according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hash </a:t>
            </a:r>
            <a:r>
              <a:rPr sz="2600" dirty="0">
                <a:latin typeface="Calibri"/>
                <a:cs typeface="Calibri"/>
              </a:rPr>
              <a:t>codes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(i.e.,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remainders).</a:t>
            </a:r>
            <a:endParaRPr sz="2600">
              <a:latin typeface="Calibri"/>
              <a:cs typeface="Calibri"/>
            </a:endParaRPr>
          </a:p>
          <a:p>
            <a:pPr marL="368300" marR="532765" indent="-343535">
              <a:lnSpc>
                <a:spcPts val="2500"/>
              </a:lnSpc>
              <a:spcBef>
                <a:spcPts val="1800"/>
              </a:spcBef>
              <a:buFont typeface="Arial MT"/>
              <a:buChar char="•"/>
              <a:tabLst>
                <a:tab pos="368300" algn="l"/>
                <a:tab pos="1135380" algn="l"/>
              </a:tabLst>
            </a:pPr>
            <a:r>
              <a:rPr sz="2600" spc="-10" dirty="0">
                <a:solidFill>
                  <a:srgbClr val="E36C09"/>
                </a:solidFill>
                <a:latin typeface="Calibri"/>
                <a:cs typeface="Calibri"/>
              </a:rPr>
              <a:t>Join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parallel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their </a:t>
            </a:r>
            <a:r>
              <a:rPr sz="2600" dirty="0">
                <a:latin typeface="Calibri"/>
                <a:cs typeface="Calibri"/>
              </a:rPr>
              <a:t>local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joins.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6" y="395821"/>
            <a:ext cx="6917335" cy="53219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i="0" spc="-25" dirty="0">
                <a:latin typeface="Calibri Light"/>
                <a:cs typeface="Calibri Light"/>
              </a:rPr>
              <a:t>Tuple</a:t>
            </a:r>
            <a:r>
              <a:rPr sz="3300" i="0" spc="-155" dirty="0">
                <a:latin typeface="Calibri Light"/>
                <a:cs typeface="Calibri Light"/>
              </a:rPr>
              <a:t> </a:t>
            </a:r>
            <a:r>
              <a:rPr sz="3300" i="0" dirty="0">
                <a:latin typeface="Calibri Light"/>
                <a:cs typeface="Calibri Light"/>
              </a:rPr>
              <a:t>Interleaving</a:t>
            </a:r>
            <a:r>
              <a:rPr sz="3300" i="0" spc="-160" dirty="0">
                <a:latin typeface="Calibri Light"/>
                <a:cs typeface="Calibri Light"/>
              </a:rPr>
              <a:t> </a:t>
            </a:r>
            <a:r>
              <a:rPr sz="3300" i="0" dirty="0">
                <a:latin typeface="Calibri Light"/>
                <a:cs typeface="Calibri Light"/>
              </a:rPr>
              <a:t>Parallel</a:t>
            </a:r>
            <a:r>
              <a:rPr sz="3300" i="0" spc="-170" dirty="0">
                <a:latin typeface="Calibri Light"/>
                <a:cs typeface="Calibri Light"/>
              </a:rPr>
              <a:t> </a:t>
            </a:r>
            <a:r>
              <a:rPr sz="3300" i="0" spc="-20" dirty="0">
                <a:latin typeface="Calibri Light"/>
                <a:cs typeface="Calibri Light"/>
              </a:rPr>
              <a:t>Hash </a:t>
            </a:r>
            <a:r>
              <a:rPr sz="3300" i="0" dirty="0">
                <a:latin typeface="Calibri Light"/>
                <a:cs typeface="Calibri Light"/>
              </a:rPr>
              <a:t>Join</a:t>
            </a:r>
            <a:r>
              <a:rPr sz="3300" i="0" spc="-55" dirty="0">
                <a:latin typeface="Calibri Light"/>
                <a:cs typeface="Calibri Light"/>
              </a:rPr>
              <a:t> </a:t>
            </a:r>
            <a:r>
              <a:rPr sz="3300" i="0" spc="-10" dirty="0">
                <a:latin typeface="Calibri Light"/>
                <a:cs typeface="Calibri Light"/>
              </a:rPr>
              <a:t>(TIJ)</a:t>
            </a:r>
            <a:endParaRPr sz="3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4402" y="4899914"/>
            <a:ext cx="756285" cy="205740"/>
          </a:xfrm>
          <a:custGeom>
            <a:avLst/>
            <a:gdLst/>
            <a:ahLst/>
            <a:cxnLst/>
            <a:rect l="l" t="t" r="r" b="b"/>
            <a:pathLst>
              <a:path w="756285" h="205739">
                <a:moveTo>
                  <a:pt x="0" y="102870"/>
                </a:moveTo>
                <a:lnTo>
                  <a:pt x="23645" y="66993"/>
                </a:lnTo>
                <a:lnTo>
                  <a:pt x="88889" y="36610"/>
                </a:lnTo>
                <a:lnTo>
                  <a:pt x="134442" y="24208"/>
                </a:lnTo>
                <a:lnTo>
                  <a:pt x="187192" y="14054"/>
                </a:lnTo>
                <a:lnTo>
                  <a:pt x="246072" y="6440"/>
                </a:lnTo>
                <a:lnTo>
                  <a:pt x="310014" y="1658"/>
                </a:lnTo>
                <a:lnTo>
                  <a:pt x="377952" y="0"/>
                </a:lnTo>
                <a:lnTo>
                  <a:pt x="445889" y="1658"/>
                </a:lnTo>
                <a:lnTo>
                  <a:pt x="509831" y="6440"/>
                </a:lnTo>
                <a:lnTo>
                  <a:pt x="568711" y="14054"/>
                </a:lnTo>
                <a:lnTo>
                  <a:pt x="621461" y="24208"/>
                </a:lnTo>
                <a:lnTo>
                  <a:pt x="667014" y="36610"/>
                </a:lnTo>
                <a:lnTo>
                  <a:pt x="704302" y="50969"/>
                </a:lnTo>
                <a:lnTo>
                  <a:pt x="749814" y="84390"/>
                </a:lnTo>
                <a:lnTo>
                  <a:pt x="755904" y="102870"/>
                </a:lnTo>
                <a:lnTo>
                  <a:pt x="749814" y="121349"/>
                </a:lnTo>
                <a:lnTo>
                  <a:pt x="704302" y="154770"/>
                </a:lnTo>
                <a:lnTo>
                  <a:pt x="667014" y="169129"/>
                </a:lnTo>
                <a:lnTo>
                  <a:pt x="621461" y="181531"/>
                </a:lnTo>
                <a:lnTo>
                  <a:pt x="568711" y="191685"/>
                </a:lnTo>
                <a:lnTo>
                  <a:pt x="509831" y="199299"/>
                </a:lnTo>
                <a:lnTo>
                  <a:pt x="445889" y="204081"/>
                </a:lnTo>
                <a:lnTo>
                  <a:pt x="377952" y="205739"/>
                </a:lnTo>
                <a:lnTo>
                  <a:pt x="310014" y="204081"/>
                </a:lnTo>
                <a:lnTo>
                  <a:pt x="246072" y="199299"/>
                </a:lnTo>
                <a:lnTo>
                  <a:pt x="187192" y="191685"/>
                </a:lnTo>
                <a:lnTo>
                  <a:pt x="134442" y="181531"/>
                </a:lnTo>
                <a:lnTo>
                  <a:pt x="88889" y="169129"/>
                </a:lnTo>
                <a:lnTo>
                  <a:pt x="51601" y="154770"/>
                </a:lnTo>
                <a:lnTo>
                  <a:pt x="6089" y="121349"/>
                </a:lnTo>
                <a:lnTo>
                  <a:pt x="0" y="1028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8746" y="4907279"/>
            <a:ext cx="546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PART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6858" y="4902961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5">
                <a:moveTo>
                  <a:pt x="0" y="103632"/>
                </a:moveTo>
                <a:lnTo>
                  <a:pt x="23639" y="67454"/>
                </a:lnTo>
                <a:lnTo>
                  <a:pt x="88872" y="36845"/>
                </a:lnTo>
                <a:lnTo>
                  <a:pt x="134421" y="24358"/>
                </a:lnTo>
                <a:lnTo>
                  <a:pt x="187169" y="14139"/>
                </a:lnTo>
                <a:lnTo>
                  <a:pt x="246051" y="6478"/>
                </a:lnTo>
                <a:lnTo>
                  <a:pt x="310001" y="1668"/>
                </a:lnTo>
                <a:lnTo>
                  <a:pt x="377951" y="0"/>
                </a:lnTo>
                <a:lnTo>
                  <a:pt x="445902" y="1668"/>
                </a:lnTo>
                <a:lnTo>
                  <a:pt x="509852" y="6478"/>
                </a:lnTo>
                <a:lnTo>
                  <a:pt x="568734" y="14139"/>
                </a:lnTo>
                <a:lnTo>
                  <a:pt x="621482" y="24358"/>
                </a:lnTo>
                <a:lnTo>
                  <a:pt x="667031" y="36845"/>
                </a:lnTo>
                <a:lnTo>
                  <a:pt x="704313" y="51307"/>
                </a:lnTo>
                <a:lnTo>
                  <a:pt x="749816" y="84992"/>
                </a:lnTo>
                <a:lnTo>
                  <a:pt x="755903" y="103632"/>
                </a:lnTo>
                <a:lnTo>
                  <a:pt x="749816" y="122271"/>
                </a:lnTo>
                <a:lnTo>
                  <a:pt x="704313" y="155956"/>
                </a:lnTo>
                <a:lnTo>
                  <a:pt x="667031" y="170418"/>
                </a:lnTo>
                <a:lnTo>
                  <a:pt x="621482" y="182905"/>
                </a:lnTo>
                <a:lnTo>
                  <a:pt x="568734" y="193124"/>
                </a:lnTo>
                <a:lnTo>
                  <a:pt x="509852" y="200785"/>
                </a:lnTo>
                <a:lnTo>
                  <a:pt x="445902" y="205595"/>
                </a:lnTo>
                <a:lnTo>
                  <a:pt x="377951" y="207263"/>
                </a:lnTo>
                <a:lnTo>
                  <a:pt x="310001" y="205595"/>
                </a:lnTo>
                <a:lnTo>
                  <a:pt x="246051" y="200785"/>
                </a:lnTo>
                <a:lnTo>
                  <a:pt x="187169" y="193124"/>
                </a:lnTo>
                <a:lnTo>
                  <a:pt x="134421" y="182905"/>
                </a:lnTo>
                <a:lnTo>
                  <a:pt x="88872" y="170418"/>
                </a:lnTo>
                <a:lnTo>
                  <a:pt x="51590" y="155956"/>
                </a:lnTo>
                <a:lnTo>
                  <a:pt x="6087" y="122271"/>
                </a:lnTo>
                <a:lnTo>
                  <a:pt x="0" y="103632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2396" y="4910963"/>
            <a:ext cx="546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PART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2550" y="4898390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5">
                <a:moveTo>
                  <a:pt x="0" y="103632"/>
                </a:moveTo>
                <a:lnTo>
                  <a:pt x="23639" y="67454"/>
                </a:lnTo>
                <a:lnTo>
                  <a:pt x="88872" y="36845"/>
                </a:lnTo>
                <a:lnTo>
                  <a:pt x="134421" y="24358"/>
                </a:lnTo>
                <a:lnTo>
                  <a:pt x="187169" y="14139"/>
                </a:lnTo>
                <a:lnTo>
                  <a:pt x="246051" y="6478"/>
                </a:lnTo>
                <a:lnTo>
                  <a:pt x="310001" y="1668"/>
                </a:lnTo>
                <a:lnTo>
                  <a:pt x="377951" y="0"/>
                </a:lnTo>
                <a:lnTo>
                  <a:pt x="445902" y="1668"/>
                </a:lnTo>
                <a:lnTo>
                  <a:pt x="509852" y="6478"/>
                </a:lnTo>
                <a:lnTo>
                  <a:pt x="568734" y="14139"/>
                </a:lnTo>
                <a:lnTo>
                  <a:pt x="621482" y="24358"/>
                </a:lnTo>
                <a:lnTo>
                  <a:pt x="667031" y="36845"/>
                </a:lnTo>
                <a:lnTo>
                  <a:pt x="704313" y="51307"/>
                </a:lnTo>
                <a:lnTo>
                  <a:pt x="749816" y="84992"/>
                </a:lnTo>
                <a:lnTo>
                  <a:pt x="755904" y="103632"/>
                </a:lnTo>
                <a:lnTo>
                  <a:pt x="749816" y="122271"/>
                </a:lnTo>
                <a:lnTo>
                  <a:pt x="704313" y="155956"/>
                </a:lnTo>
                <a:lnTo>
                  <a:pt x="667031" y="170418"/>
                </a:lnTo>
                <a:lnTo>
                  <a:pt x="621482" y="182905"/>
                </a:lnTo>
                <a:lnTo>
                  <a:pt x="568734" y="193124"/>
                </a:lnTo>
                <a:lnTo>
                  <a:pt x="509852" y="200785"/>
                </a:lnTo>
                <a:lnTo>
                  <a:pt x="445902" y="205595"/>
                </a:lnTo>
                <a:lnTo>
                  <a:pt x="377951" y="207263"/>
                </a:lnTo>
                <a:lnTo>
                  <a:pt x="310001" y="205595"/>
                </a:lnTo>
                <a:lnTo>
                  <a:pt x="246051" y="200785"/>
                </a:lnTo>
                <a:lnTo>
                  <a:pt x="187169" y="193124"/>
                </a:lnTo>
                <a:lnTo>
                  <a:pt x="134421" y="182905"/>
                </a:lnTo>
                <a:lnTo>
                  <a:pt x="88872" y="170418"/>
                </a:lnTo>
                <a:lnTo>
                  <a:pt x="51590" y="155956"/>
                </a:lnTo>
                <a:lnTo>
                  <a:pt x="6087" y="122271"/>
                </a:lnTo>
                <a:lnTo>
                  <a:pt x="0" y="1036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7452" y="4906772"/>
            <a:ext cx="546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PART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98619" y="4902961"/>
            <a:ext cx="757555" cy="207645"/>
          </a:xfrm>
          <a:custGeom>
            <a:avLst/>
            <a:gdLst/>
            <a:ahLst/>
            <a:cxnLst/>
            <a:rect l="l" t="t" r="r" b="b"/>
            <a:pathLst>
              <a:path w="757554" h="207645">
                <a:moveTo>
                  <a:pt x="0" y="103632"/>
                </a:moveTo>
                <a:lnTo>
                  <a:pt x="23692" y="67454"/>
                </a:lnTo>
                <a:lnTo>
                  <a:pt x="89065" y="36845"/>
                </a:lnTo>
                <a:lnTo>
                  <a:pt x="134708" y="24358"/>
                </a:lnTo>
                <a:lnTo>
                  <a:pt x="187564" y="14139"/>
                </a:lnTo>
                <a:lnTo>
                  <a:pt x="246563" y="6478"/>
                </a:lnTo>
                <a:lnTo>
                  <a:pt x="310636" y="1668"/>
                </a:lnTo>
                <a:lnTo>
                  <a:pt x="378713" y="0"/>
                </a:lnTo>
                <a:lnTo>
                  <a:pt x="446791" y="1668"/>
                </a:lnTo>
                <a:lnTo>
                  <a:pt x="510864" y="6478"/>
                </a:lnTo>
                <a:lnTo>
                  <a:pt x="569863" y="14139"/>
                </a:lnTo>
                <a:lnTo>
                  <a:pt x="622719" y="24358"/>
                </a:lnTo>
                <a:lnTo>
                  <a:pt x="668362" y="36845"/>
                </a:lnTo>
                <a:lnTo>
                  <a:pt x="705724" y="51307"/>
                </a:lnTo>
                <a:lnTo>
                  <a:pt x="751326" y="84992"/>
                </a:lnTo>
                <a:lnTo>
                  <a:pt x="757427" y="103632"/>
                </a:lnTo>
                <a:lnTo>
                  <a:pt x="751326" y="122271"/>
                </a:lnTo>
                <a:lnTo>
                  <a:pt x="705724" y="155956"/>
                </a:lnTo>
                <a:lnTo>
                  <a:pt x="668362" y="170418"/>
                </a:lnTo>
                <a:lnTo>
                  <a:pt x="622719" y="182905"/>
                </a:lnTo>
                <a:lnTo>
                  <a:pt x="569863" y="193124"/>
                </a:lnTo>
                <a:lnTo>
                  <a:pt x="510864" y="200785"/>
                </a:lnTo>
                <a:lnTo>
                  <a:pt x="446791" y="205595"/>
                </a:lnTo>
                <a:lnTo>
                  <a:pt x="378713" y="207263"/>
                </a:lnTo>
                <a:lnTo>
                  <a:pt x="310636" y="205595"/>
                </a:lnTo>
                <a:lnTo>
                  <a:pt x="246563" y="200785"/>
                </a:lnTo>
                <a:lnTo>
                  <a:pt x="187564" y="193124"/>
                </a:lnTo>
                <a:lnTo>
                  <a:pt x="134708" y="182905"/>
                </a:lnTo>
                <a:lnTo>
                  <a:pt x="89065" y="170418"/>
                </a:lnTo>
                <a:lnTo>
                  <a:pt x="51703" y="155956"/>
                </a:lnTo>
                <a:lnTo>
                  <a:pt x="6101" y="122271"/>
                </a:lnTo>
                <a:lnTo>
                  <a:pt x="0" y="1036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5044" y="4910709"/>
            <a:ext cx="546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PART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6114" y="2834894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4">
                <a:moveTo>
                  <a:pt x="0" y="103631"/>
                </a:moveTo>
                <a:lnTo>
                  <a:pt x="23645" y="67454"/>
                </a:lnTo>
                <a:lnTo>
                  <a:pt x="88889" y="36845"/>
                </a:lnTo>
                <a:lnTo>
                  <a:pt x="134442" y="24358"/>
                </a:lnTo>
                <a:lnTo>
                  <a:pt x="187192" y="14139"/>
                </a:lnTo>
                <a:lnTo>
                  <a:pt x="246072" y="6478"/>
                </a:lnTo>
                <a:lnTo>
                  <a:pt x="310014" y="1668"/>
                </a:lnTo>
                <a:lnTo>
                  <a:pt x="377952" y="0"/>
                </a:lnTo>
                <a:lnTo>
                  <a:pt x="445889" y="1668"/>
                </a:lnTo>
                <a:lnTo>
                  <a:pt x="509831" y="6478"/>
                </a:lnTo>
                <a:lnTo>
                  <a:pt x="568711" y="14139"/>
                </a:lnTo>
                <a:lnTo>
                  <a:pt x="621461" y="24358"/>
                </a:lnTo>
                <a:lnTo>
                  <a:pt x="667014" y="36845"/>
                </a:lnTo>
                <a:lnTo>
                  <a:pt x="704302" y="51307"/>
                </a:lnTo>
                <a:lnTo>
                  <a:pt x="749814" y="84992"/>
                </a:lnTo>
                <a:lnTo>
                  <a:pt x="755904" y="103631"/>
                </a:lnTo>
                <a:lnTo>
                  <a:pt x="749814" y="122271"/>
                </a:lnTo>
                <a:lnTo>
                  <a:pt x="704302" y="155955"/>
                </a:lnTo>
                <a:lnTo>
                  <a:pt x="667014" y="170418"/>
                </a:lnTo>
                <a:lnTo>
                  <a:pt x="621461" y="182905"/>
                </a:lnTo>
                <a:lnTo>
                  <a:pt x="568711" y="193124"/>
                </a:lnTo>
                <a:lnTo>
                  <a:pt x="509831" y="200785"/>
                </a:lnTo>
                <a:lnTo>
                  <a:pt x="445889" y="205595"/>
                </a:lnTo>
                <a:lnTo>
                  <a:pt x="377952" y="207263"/>
                </a:lnTo>
                <a:lnTo>
                  <a:pt x="310014" y="205595"/>
                </a:lnTo>
                <a:lnTo>
                  <a:pt x="246072" y="200785"/>
                </a:lnTo>
                <a:lnTo>
                  <a:pt x="187192" y="193124"/>
                </a:lnTo>
                <a:lnTo>
                  <a:pt x="134442" y="182905"/>
                </a:lnTo>
                <a:lnTo>
                  <a:pt x="88889" y="170418"/>
                </a:lnTo>
                <a:lnTo>
                  <a:pt x="51601" y="155956"/>
                </a:lnTo>
                <a:lnTo>
                  <a:pt x="6089" y="122271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5146" y="2842005"/>
            <a:ext cx="495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BUC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7611" y="2840989"/>
            <a:ext cx="756285" cy="205740"/>
          </a:xfrm>
          <a:custGeom>
            <a:avLst/>
            <a:gdLst/>
            <a:ahLst/>
            <a:cxnLst/>
            <a:rect l="l" t="t" r="r" b="b"/>
            <a:pathLst>
              <a:path w="756285" h="205739">
                <a:moveTo>
                  <a:pt x="0" y="102870"/>
                </a:moveTo>
                <a:lnTo>
                  <a:pt x="23639" y="66993"/>
                </a:lnTo>
                <a:lnTo>
                  <a:pt x="88872" y="36610"/>
                </a:lnTo>
                <a:lnTo>
                  <a:pt x="134421" y="24208"/>
                </a:lnTo>
                <a:lnTo>
                  <a:pt x="187169" y="14054"/>
                </a:lnTo>
                <a:lnTo>
                  <a:pt x="246051" y="6440"/>
                </a:lnTo>
                <a:lnTo>
                  <a:pt x="310001" y="1658"/>
                </a:lnTo>
                <a:lnTo>
                  <a:pt x="377951" y="0"/>
                </a:lnTo>
                <a:lnTo>
                  <a:pt x="445902" y="1658"/>
                </a:lnTo>
                <a:lnTo>
                  <a:pt x="509852" y="6440"/>
                </a:lnTo>
                <a:lnTo>
                  <a:pt x="568734" y="14054"/>
                </a:lnTo>
                <a:lnTo>
                  <a:pt x="621482" y="24208"/>
                </a:lnTo>
                <a:lnTo>
                  <a:pt x="667031" y="36610"/>
                </a:lnTo>
                <a:lnTo>
                  <a:pt x="704313" y="50969"/>
                </a:lnTo>
                <a:lnTo>
                  <a:pt x="749816" y="84390"/>
                </a:lnTo>
                <a:lnTo>
                  <a:pt x="755904" y="102870"/>
                </a:lnTo>
                <a:lnTo>
                  <a:pt x="749816" y="121349"/>
                </a:lnTo>
                <a:lnTo>
                  <a:pt x="704313" y="154770"/>
                </a:lnTo>
                <a:lnTo>
                  <a:pt x="667031" y="169129"/>
                </a:lnTo>
                <a:lnTo>
                  <a:pt x="621482" y="181531"/>
                </a:lnTo>
                <a:lnTo>
                  <a:pt x="568734" y="191685"/>
                </a:lnTo>
                <a:lnTo>
                  <a:pt x="509852" y="199299"/>
                </a:lnTo>
                <a:lnTo>
                  <a:pt x="445902" y="204081"/>
                </a:lnTo>
                <a:lnTo>
                  <a:pt x="377951" y="205739"/>
                </a:lnTo>
                <a:lnTo>
                  <a:pt x="310001" y="204081"/>
                </a:lnTo>
                <a:lnTo>
                  <a:pt x="246051" y="199299"/>
                </a:lnTo>
                <a:lnTo>
                  <a:pt x="187169" y="191685"/>
                </a:lnTo>
                <a:lnTo>
                  <a:pt x="134421" y="181531"/>
                </a:lnTo>
                <a:lnTo>
                  <a:pt x="88872" y="169129"/>
                </a:lnTo>
                <a:lnTo>
                  <a:pt x="51590" y="154770"/>
                </a:lnTo>
                <a:lnTo>
                  <a:pt x="6087" y="121349"/>
                </a:lnTo>
                <a:lnTo>
                  <a:pt x="0" y="1028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97277" y="2847543"/>
            <a:ext cx="495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BUC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1967" y="2833370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4">
                <a:moveTo>
                  <a:pt x="0" y="103631"/>
                </a:moveTo>
                <a:lnTo>
                  <a:pt x="23639" y="67454"/>
                </a:lnTo>
                <a:lnTo>
                  <a:pt x="88872" y="36845"/>
                </a:lnTo>
                <a:lnTo>
                  <a:pt x="134421" y="24358"/>
                </a:lnTo>
                <a:lnTo>
                  <a:pt x="187169" y="14139"/>
                </a:lnTo>
                <a:lnTo>
                  <a:pt x="246051" y="6478"/>
                </a:lnTo>
                <a:lnTo>
                  <a:pt x="310001" y="1668"/>
                </a:lnTo>
                <a:lnTo>
                  <a:pt x="377952" y="0"/>
                </a:lnTo>
                <a:lnTo>
                  <a:pt x="445902" y="1668"/>
                </a:lnTo>
                <a:lnTo>
                  <a:pt x="509852" y="6478"/>
                </a:lnTo>
                <a:lnTo>
                  <a:pt x="568734" y="14139"/>
                </a:lnTo>
                <a:lnTo>
                  <a:pt x="621482" y="24358"/>
                </a:lnTo>
                <a:lnTo>
                  <a:pt x="667031" y="36845"/>
                </a:lnTo>
                <a:lnTo>
                  <a:pt x="704313" y="51307"/>
                </a:lnTo>
                <a:lnTo>
                  <a:pt x="749816" y="84992"/>
                </a:lnTo>
                <a:lnTo>
                  <a:pt x="755904" y="103631"/>
                </a:lnTo>
                <a:lnTo>
                  <a:pt x="749816" y="122271"/>
                </a:lnTo>
                <a:lnTo>
                  <a:pt x="704313" y="155955"/>
                </a:lnTo>
                <a:lnTo>
                  <a:pt x="667031" y="170418"/>
                </a:lnTo>
                <a:lnTo>
                  <a:pt x="621482" y="182905"/>
                </a:lnTo>
                <a:lnTo>
                  <a:pt x="568734" y="193124"/>
                </a:lnTo>
                <a:lnTo>
                  <a:pt x="509852" y="200785"/>
                </a:lnTo>
                <a:lnTo>
                  <a:pt x="445902" y="205595"/>
                </a:lnTo>
                <a:lnTo>
                  <a:pt x="377952" y="207263"/>
                </a:lnTo>
                <a:lnTo>
                  <a:pt x="310001" y="205595"/>
                </a:lnTo>
                <a:lnTo>
                  <a:pt x="246051" y="200785"/>
                </a:lnTo>
                <a:lnTo>
                  <a:pt x="187169" y="193124"/>
                </a:lnTo>
                <a:lnTo>
                  <a:pt x="134421" y="182905"/>
                </a:lnTo>
                <a:lnTo>
                  <a:pt x="88872" y="170418"/>
                </a:lnTo>
                <a:lnTo>
                  <a:pt x="51590" y="155956"/>
                </a:lnTo>
                <a:lnTo>
                  <a:pt x="6087" y="122271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21887" y="2841370"/>
            <a:ext cx="495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BUC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93463" y="2833370"/>
            <a:ext cx="757555" cy="207645"/>
          </a:xfrm>
          <a:custGeom>
            <a:avLst/>
            <a:gdLst/>
            <a:ahLst/>
            <a:cxnLst/>
            <a:rect l="l" t="t" r="r" b="b"/>
            <a:pathLst>
              <a:path w="757554" h="207644">
                <a:moveTo>
                  <a:pt x="0" y="103631"/>
                </a:moveTo>
                <a:lnTo>
                  <a:pt x="23692" y="67454"/>
                </a:lnTo>
                <a:lnTo>
                  <a:pt x="89065" y="36845"/>
                </a:lnTo>
                <a:lnTo>
                  <a:pt x="134708" y="24358"/>
                </a:lnTo>
                <a:lnTo>
                  <a:pt x="187564" y="14139"/>
                </a:lnTo>
                <a:lnTo>
                  <a:pt x="246563" y="6478"/>
                </a:lnTo>
                <a:lnTo>
                  <a:pt x="310636" y="1668"/>
                </a:lnTo>
                <a:lnTo>
                  <a:pt x="378713" y="0"/>
                </a:lnTo>
                <a:lnTo>
                  <a:pt x="446791" y="1668"/>
                </a:lnTo>
                <a:lnTo>
                  <a:pt x="510864" y="6478"/>
                </a:lnTo>
                <a:lnTo>
                  <a:pt x="569863" y="14139"/>
                </a:lnTo>
                <a:lnTo>
                  <a:pt x="622719" y="24358"/>
                </a:lnTo>
                <a:lnTo>
                  <a:pt x="668362" y="36845"/>
                </a:lnTo>
                <a:lnTo>
                  <a:pt x="705724" y="51307"/>
                </a:lnTo>
                <a:lnTo>
                  <a:pt x="751326" y="84992"/>
                </a:lnTo>
                <a:lnTo>
                  <a:pt x="757427" y="103631"/>
                </a:lnTo>
                <a:lnTo>
                  <a:pt x="751326" y="122271"/>
                </a:lnTo>
                <a:lnTo>
                  <a:pt x="705724" y="155955"/>
                </a:lnTo>
                <a:lnTo>
                  <a:pt x="668362" y="170418"/>
                </a:lnTo>
                <a:lnTo>
                  <a:pt x="622719" y="182905"/>
                </a:lnTo>
                <a:lnTo>
                  <a:pt x="569863" y="193124"/>
                </a:lnTo>
                <a:lnTo>
                  <a:pt x="510864" y="200785"/>
                </a:lnTo>
                <a:lnTo>
                  <a:pt x="446791" y="205595"/>
                </a:lnTo>
                <a:lnTo>
                  <a:pt x="378713" y="207263"/>
                </a:lnTo>
                <a:lnTo>
                  <a:pt x="310636" y="205595"/>
                </a:lnTo>
                <a:lnTo>
                  <a:pt x="246563" y="200785"/>
                </a:lnTo>
                <a:lnTo>
                  <a:pt x="187564" y="193124"/>
                </a:lnTo>
                <a:lnTo>
                  <a:pt x="134708" y="182905"/>
                </a:lnTo>
                <a:lnTo>
                  <a:pt x="89065" y="170418"/>
                </a:lnTo>
                <a:lnTo>
                  <a:pt x="51703" y="155956"/>
                </a:lnTo>
                <a:lnTo>
                  <a:pt x="6101" y="122271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019" y="2841117"/>
            <a:ext cx="495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BUC</a:t>
            </a:r>
            <a:r>
              <a:rPr sz="1000" spc="-25" dirty="0">
                <a:latin typeface="Calibri"/>
                <a:cs typeface="Calibri"/>
              </a:rPr>
              <a:t> TUN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55883" y="3292030"/>
            <a:ext cx="650875" cy="425450"/>
            <a:chOff x="4344860" y="3247580"/>
            <a:chExt cx="650875" cy="425450"/>
          </a:xfrm>
        </p:grpSpPr>
        <p:sp>
          <p:nvSpPr>
            <p:cNvPr id="20" name="object 20"/>
            <p:cNvSpPr/>
            <p:nvPr/>
          </p:nvSpPr>
          <p:spPr>
            <a:xfrm>
              <a:off x="4346447" y="3249167"/>
              <a:ext cx="294640" cy="128270"/>
            </a:xfrm>
            <a:custGeom>
              <a:avLst/>
              <a:gdLst/>
              <a:ahLst/>
              <a:cxnLst/>
              <a:rect l="l" t="t" r="r" b="b"/>
              <a:pathLst>
                <a:path w="294639" h="128270">
                  <a:moveTo>
                    <a:pt x="294132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294132" y="128015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6447" y="3249167"/>
              <a:ext cx="294640" cy="128270"/>
            </a:xfrm>
            <a:custGeom>
              <a:avLst/>
              <a:gdLst/>
              <a:ahLst/>
              <a:cxnLst/>
              <a:rect l="l" t="t" r="r" b="b"/>
              <a:pathLst>
                <a:path w="294639" h="128270">
                  <a:moveTo>
                    <a:pt x="0" y="128015"/>
                  </a:moveTo>
                  <a:lnTo>
                    <a:pt x="294132" y="128015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128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00015" y="3252215"/>
              <a:ext cx="294640" cy="227329"/>
            </a:xfrm>
            <a:custGeom>
              <a:avLst/>
              <a:gdLst/>
              <a:ahLst/>
              <a:cxnLst/>
              <a:rect l="l" t="t" r="r" b="b"/>
              <a:pathLst>
                <a:path w="294639" h="227329">
                  <a:moveTo>
                    <a:pt x="294132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4132" y="227075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00015" y="3252215"/>
              <a:ext cx="294640" cy="227329"/>
            </a:xfrm>
            <a:custGeom>
              <a:avLst/>
              <a:gdLst/>
              <a:ahLst/>
              <a:cxnLst/>
              <a:rect l="l" t="t" r="r" b="b"/>
              <a:pathLst>
                <a:path w="294639" h="227329">
                  <a:moveTo>
                    <a:pt x="0" y="227075"/>
                  </a:moveTo>
                  <a:lnTo>
                    <a:pt x="294132" y="227075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9495" y="3419855"/>
              <a:ext cx="294640" cy="200025"/>
            </a:xfrm>
            <a:custGeom>
              <a:avLst/>
              <a:gdLst/>
              <a:ahLst/>
              <a:cxnLst/>
              <a:rect l="l" t="t" r="r" b="b"/>
              <a:pathLst>
                <a:path w="294639" h="200025">
                  <a:moveTo>
                    <a:pt x="29413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94132" y="199644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49495" y="3419855"/>
              <a:ext cx="294640" cy="200025"/>
            </a:xfrm>
            <a:custGeom>
              <a:avLst/>
              <a:gdLst/>
              <a:ahLst/>
              <a:cxnLst/>
              <a:rect l="l" t="t" r="r" b="b"/>
              <a:pathLst>
                <a:path w="294639" h="200025">
                  <a:moveTo>
                    <a:pt x="0" y="199644"/>
                  </a:moveTo>
                  <a:lnTo>
                    <a:pt x="294132" y="199644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00015" y="3520439"/>
              <a:ext cx="294640" cy="151130"/>
            </a:xfrm>
            <a:custGeom>
              <a:avLst/>
              <a:gdLst/>
              <a:ahLst/>
              <a:cxnLst/>
              <a:rect l="l" t="t" r="r" b="b"/>
              <a:pathLst>
                <a:path w="294639" h="151129">
                  <a:moveTo>
                    <a:pt x="294132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294132" y="150875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00015" y="3520439"/>
              <a:ext cx="294640" cy="151130"/>
            </a:xfrm>
            <a:custGeom>
              <a:avLst/>
              <a:gdLst/>
              <a:ahLst/>
              <a:cxnLst/>
              <a:rect l="l" t="t" r="r" b="b"/>
              <a:pathLst>
                <a:path w="294639" h="151129">
                  <a:moveTo>
                    <a:pt x="0" y="150875"/>
                  </a:moveTo>
                  <a:lnTo>
                    <a:pt x="294132" y="150875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1508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10226" y="3260089"/>
            <a:ext cx="742315" cy="7651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  <a:spcBef>
                <a:spcPts val="5"/>
              </a:spcBef>
              <a:tabLst>
                <a:tab pos="467995" algn="l"/>
              </a:tabLst>
            </a:pP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-3086" dirty="0">
                <a:latin typeface="Calibri"/>
                <a:cs typeface="Calibri"/>
              </a:rPr>
              <a:t>…</a:t>
            </a:r>
            <a:endParaRPr sz="2700" baseline="-3086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51339" y="3295078"/>
            <a:ext cx="652780" cy="425450"/>
            <a:chOff x="3040316" y="3250628"/>
            <a:chExt cx="652780" cy="425450"/>
          </a:xfrm>
        </p:grpSpPr>
        <p:sp>
          <p:nvSpPr>
            <p:cNvPr id="30" name="object 30"/>
            <p:cNvSpPr/>
            <p:nvPr/>
          </p:nvSpPr>
          <p:spPr>
            <a:xfrm>
              <a:off x="3041904" y="3252216"/>
              <a:ext cx="295910" cy="128270"/>
            </a:xfrm>
            <a:custGeom>
              <a:avLst/>
              <a:gdLst/>
              <a:ahLst/>
              <a:cxnLst/>
              <a:rect l="l" t="t" r="r" b="b"/>
              <a:pathLst>
                <a:path w="295910" h="128270">
                  <a:moveTo>
                    <a:pt x="295656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295656" y="12801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41904" y="3252216"/>
              <a:ext cx="295910" cy="128270"/>
            </a:xfrm>
            <a:custGeom>
              <a:avLst/>
              <a:gdLst/>
              <a:ahLst/>
              <a:cxnLst/>
              <a:rect l="l" t="t" r="r" b="b"/>
              <a:pathLst>
                <a:path w="295910" h="128270">
                  <a:moveTo>
                    <a:pt x="0" y="128015"/>
                  </a:moveTo>
                  <a:lnTo>
                    <a:pt x="295656" y="12801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28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95472" y="3255264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29">
                  <a:moveTo>
                    <a:pt x="295655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5655" y="227075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95472" y="3255264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29">
                  <a:moveTo>
                    <a:pt x="0" y="227075"/>
                  </a:moveTo>
                  <a:lnTo>
                    <a:pt x="295655" y="227075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4952" y="3422904"/>
              <a:ext cx="295910" cy="200025"/>
            </a:xfrm>
            <a:custGeom>
              <a:avLst/>
              <a:gdLst/>
              <a:ahLst/>
              <a:cxnLst/>
              <a:rect l="l" t="t" r="r" b="b"/>
              <a:pathLst>
                <a:path w="295910" h="200025">
                  <a:moveTo>
                    <a:pt x="295655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95655" y="199644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4952" y="3422904"/>
              <a:ext cx="295910" cy="200025"/>
            </a:xfrm>
            <a:custGeom>
              <a:avLst/>
              <a:gdLst/>
              <a:ahLst/>
              <a:cxnLst/>
              <a:rect l="l" t="t" r="r" b="b"/>
              <a:pathLst>
                <a:path w="295910" h="200025">
                  <a:moveTo>
                    <a:pt x="0" y="199644"/>
                  </a:moveTo>
                  <a:lnTo>
                    <a:pt x="295655" y="199644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5472" y="3521964"/>
              <a:ext cx="295910" cy="152400"/>
            </a:xfrm>
            <a:custGeom>
              <a:avLst/>
              <a:gdLst/>
              <a:ahLst/>
              <a:cxnLst/>
              <a:rect l="l" t="t" r="r" b="b"/>
              <a:pathLst>
                <a:path w="295910" h="152400">
                  <a:moveTo>
                    <a:pt x="295655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5655" y="152400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95472" y="3521964"/>
              <a:ext cx="295910" cy="152400"/>
            </a:xfrm>
            <a:custGeom>
              <a:avLst/>
              <a:gdLst/>
              <a:ahLst/>
              <a:cxnLst/>
              <a:rect l="l" t="t" r="r" b="b"/>
              <a:pathLst>
                <a:path w="295910" h="152400">
                  <a:moveTo>
                    <a:pt x="0" y="152400"/>
                  </a:moveTo>
                  <a:lnTo>
                    <a:pt x="295655" y="152400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07206" y="3263138"/>
            <a:ext cx="741045" cy="7651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tabLst>
                <a:tab pos="467359" algn="l"/>
              </a:tabLst>
            </a:pP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-3086" dirty="0">
                <a:latin typeface="Calibri"/>
                <a:cs typeface="Calibri"/>
              </a:rPr>
              <a:t>…</a:t>
            </a:r>
            <a:endParaRPr sz="2700" baseline="-3086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326983" y="3296602"/>
            <a:ext cx="652780" cy="427355"/>
            <a:chOff x="1715960" y="3252152"/>
            <a:chExt cx="652780" cy="427355"/>
          </a:xfrm>
        </p:grpSpPr>
        <p:sp>
          <p:nvSpPr>
            <p:cNvPr id="40" name="object 40"/>
            <p:cNvSpPr/>
            <p:nvPr/>
          </p:nvSpPr>
          <p:spPr>
            <a:xfrm>
              <a:off x="1717548" y="3253740"/>
              <a:ext cx="295910" cy="129539"/>
            </a:xfrm>
            <a:custGeom>
              <a:avLst/>
              <a:gdLst/>
              <a:ahLst/>
              <a:cxnLst/>
              <a:rect l="l" t="t" r="r" b="b"/>
              <a:pathLst>
                <a:path w="295910" h="129539">
                  <a:moveTo>
                    <a:pt x="295656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295656" y="129539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17548" y="3253740"/>
              <a:ext cx="295910" cy="129539"/>
            </a:xfrm>
            <a:custGeom>
              <a:avLst/>
              <a:gdLst/>
              <a:ahLst/>
              <a:cxnLst/>
              <a:rect l="l" t="t" r="r" b="b"/>
              <a:pathLst>
                <a:path w="295910" h="129539">
                  <a:moveTo>
                    <a:pt x="0" y="129539"/>
                  </a:moveTo>
                  <a:lnTo>
                    <a:pt x="295656" y="129539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71116" y="3258312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29">
                  <a:moveTo>
                    <a:pt x="295656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5656" y="22707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71116" y="3258312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29">
                  <a:moveTo>
                    <a:pt x="0" y="227075"/>
                  </a:moveTo>
                  <a:lnTo>
                    <a:pt x="295656" y="22707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20596" y="3425952"/>
              <a:ext cx="295910" cy="198120"/>
            </a:xfrm>
            <a:custGeom>
              <a:avLst/>
              <a:gdLst/>
              <a:ahLst/>
              <a:cxnLst/>
              <a:rect l="l" t="t" r="r" b="b"/>
              <a:pathLst>
                <a:path w="295910" h="198120">
                  <a:moveTo>
                    <a:pt x="295656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95656" y="19812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20596" y="3425952"/>
              <a:ext cx="295910" cy="198120"/>
            </a:xfrm>
            <a:custGeom>
              <a:avLst/>
              <a:gdLst/>
              <a:ahLst/>
              <a:cxnLst/>
              <a:rect l="l" t="t" r="r" b="b"/>
              <a:pathLst>
                <a:path w="295910" h="198120">
                  <a:moveTo>
                    <a:pt x="0" y="198120"/>
                  </a:moveTo>
                  <a:lnTo>
                    <a:pt x="295656" y="19812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71116" y="3525012"/>
              <a:ext cx="295910" cy="152400"/>
            </a:xfrm>
            <a:custGeom>
              <a:avLst/>
              <a:gdLst/>
              <a:ahLst/>
              <a:cxnLst/>
              <a:rect l="l" t="t" r="r" b="b"/>
              <a:pathLst>
                <a:path w="295910" h="152400">
                  <a:moveTo>
                    <a:pt x="29565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5656" y="15240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71116" y="3525012"/>
              <a:ext cx="295910" cy="152400"/>
            </a:xfrm>
            <a:custGeom>
              <a:avLst/>
              <a:gdLst/>
              <a:ahLst/>
              <a:cxnLst/>
              <a:rect l="l" t="t" r="r" b="b"/>
              <a:pathLst>
                <a:path w="295910" h="152400">
                  <a:moveTo>
                    <a:pt x="0" y="152400"/>
                  </a:moveTo>
                  <a:lnTo>
                    <a:pt x="295656" y="15240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282850" y="3264661"/>
            <a:ext cx="741045" cy="76708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  <a:tabLst>
                <a:tab pos="466725" algn="l"/>
              </a:tabLst>
            </a:pP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-3086" dirty="0">
                <a:latin typeface="Calibri"/>
                <a:cs typeface="Calibri"/>
              </a:rPr>
              <a:t>…</a:t>
            </a:r>
            <a:endParaRPr sz="2700" baseline="-3086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002627" y="3295078"/>
            <a:ext cx="652780" cy="425450"/>
            <a:chOff x="391604" y="3250628"/>
            <a:chExt cx="652780" cy="425450"/>
          </a:xfrm>
        </p:grpSpPr>
        <p:sp>
          <p:nvSpPr>
            <p:cNvPr id="50" name="object 50"/>
            <p:cNvSpPr/>
            <p:nvPr/>
          </p:nvSpPr>
          <p:spPr>
            <a:xfrm>
              <a:off x="393191" y="3252216"/>
              <a:ext cx="295910" cy="128270"/>
            </a:xfrm>
            <a:custGeom>
              <a:avLst/>
              <a:gdLst/>
              <a:ahLst/>
              <a:cxnLst/>
              <a:rect l="l" t="t" r="r" b="b"/>
              <a:pathLst>
                <a:path w="295909" h="128270">
                  <a:moveTo>
                    <a:pt x="295656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295656" y="12801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191" y="3252216"/>
              <a:ext cx="295910" cy="128270"/>
            </a:xfrm>
            <a:custGeom>
              <a:avLst/>
              <a:gdLst/>
              <a:ahLst/>
              <a:cxnLst/>
              <a:rect l="l" t="t" r="r" b="b"/>
              <a:pathLst>
                <a:path w="295909" h="128270">
                  <a:moveTo>
                    <a:pt x="0" y="128015"/>
                  </a:moveTo>
                  <a:lnTo>
                    <a:pt x="295656" y="12801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28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6759" y="3255264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09" h="227329">
                  <a:moveTo>
                    <a:pt x="295656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5656" y="22707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6759" y="3255264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09" h="227329">
                  <a:moveTo>
                    <a:pt x="0" y="227075"/>
                  </a:moveTo>
                  <a:lnTo>
                    <a:pt x="295656" y="22707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6239" y="3422904"/>
              <a:ext cx="295910" cy="200025"/>
            </a:xfrm>
            <a:custGeom>
              <a:avLst/>
              <a:gdLst/>
              <a:ahLst/>
              <a:cxnLst/>
              <a:rect l="l" t="t" r="r" b="b"/>
              <a:pathLst>
                <a:path w="295909" h="200025">
                  <a:moveTo>
                    <a:pt x="295656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95656" y="199644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6239" y="3422904"/>
              <a:ext cx="295910" cy="200025"/>
            </a:xfrm>
            <a:custGeom>
              <a:avLst/>
              <a:gdLst/>
              <a:ahLst/>
              <a:cxnLst/>
              <a:rect l="l" t="t" r="r" b="b"/>
              <a:pathLst>
                <a:path w="295909" h="200025">
                  <a:moveTo>
                    <a:pt x="0" y="199644"/>
                  </a:moveTo>
                  <a:lnTo>
                    <a:pt x="295656" y="199644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6759" y="3521964"/>
              <a:ext cx="295910" cy="152400"/>
            </a:xfrm>
            <a:custGeom>
              <a:avLst/>
              <a:gdLst/>
              <a:ahLst/>
              <a:cxnLst/>
              <a:rect l="l" t="t" r="r" b="b"/>
              <a:pathLst>
                <a:path w="295909" h="152400">
                  <a:moveTo>
                    <a:pt x="29565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5656" y="15240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6759" y="3521964"/>
              <a:ext cx="295910" cy="152400"/>
            </a:xfrm>
            <a:custGeom>
              <a:avLst/>
              <a:gdLst/>
              <a:ahLst/>
              <a:cxnLst/>
              <a:rect l="l" t="t" r="r" b="b"/>
              <a:pathLst>
                <a:path w="295909" h="152400">
                  <a:moveTo>
                    <a:pt x="0" y="152400"/>
                  </a:moveTo>
                  <a:lnTo>
                    <a:pt x="295656" y="15240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58495" y="3263138"/>
            <a:ext cx="741045" cy="7651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tabLst>
                <a:tab pos="466725" algn="l"/>
              </a:tabLst>
            </a:pP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-3086" dirty="0">
                <a:latin typeface="Calibri"/>
                <a:cs typeface="Calibri"/>
              </a:rPr>
              <a:t>…</a:t>
            </a:r>
            <a:endParaRPr sz="2700" baseline="-3086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49629" y="8640216"/>
            <a:ext cx="467804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Workload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balanced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PN’s </a:t>
            </a:r>
            <a:r>
              <a:rPr sz="2400" dirty="0">
                <a:latin typeface="Calibri"/>
                <a:cs typeface="Calibri"/>
              </a:rPr>
              <a:t>throughout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5259" y="4297934"/>
            <a:ext cx="4671060" cy="372110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88720" y="5308091"/>
            <a:ext cx="753745" cy="777875"/>
            <a:chOff x="377697" y="5263641"/>
            <a:chExt cx="753745" cy="777875"/>
          </a:xfrm>
        </p:grpSpPr>
        <p:sp>
          <p:nvSpPr>
            <p:cNvPr id="62" name="object 62"/>
            <p:cNvSpPr/>
            <p:nvPr/>
          </p:nvSpPr>
          <p:spPr>
            <a:xfrm>
              <a:off x="384047" y="5269991"/>
              <a:ext cx="741045" cy="765175"/>
            </a:xfrm>
            <a:custGeom>
              <a:avLst/>
              <a:gdLst/>
              <a:ahLst/>
              <a:cxnLst/>
              <a:rect l="l" t="t" r="r" b="b"/>
              <a:pathLst>
                <a:path w="741044" h="765175">
                  <a:moveTo>
                    <a:pt x="0" y="765048"/>
                  </a:moveTo>
                  <a:lnTo>
                    <a:pt x="740664" y="76504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7575" y="5367527"/>
              <a:ext cx="295910" cy="94615"/>
            </a:xfrm>
            <a:custGeom>
              <a:avLst/>
              <a:gdLst/>
              <a:ahLst/>
              <a:cxnLst/>
              <a:rect l="l" t="t" r="r" b="b"/>
              <a:pathLst>
                <a:path w="295909" h="94614">
                  <a:moveTo>
                    <a:pt x="295656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5656" y="94487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17575" y="5367527"/>
              <a:ext cx="295910" cy="94615"/>
            </a:xfrm>
            <a:custGeom>
              <a:avLst/>
              <a:gdLst/>
              <a:ahLst/>
              <a:cxnLst/>
              <a:rect l="l" t="t" r="r" b="b"/>
              <a:pathLst>
                <a:path w="295909" h="94614">
                  <a:moveTo>
                    <a:pt x="0" y="94487"/>
                  </a:moveTo>
                  <a:lnTo>
                    <a:pt x="295656" y="94487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1143" y="5370575"/>
              <a:ext cx="295910" cy="91440"/>
            </a:xfrm>
            <a:custGeom>
              <a:avLst/>
              <a:gdLst/>
              <a:ahLst/>
              <a:cxnLst/>
              <a:rect l="l" t="t" r="r" b="b"/>
              <a:pathLst>
                <a:path w="295909" h="91439">
                  <a:moveTo>
                    <a:pt x="29565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95656" y="91439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71143" y="5370575"/>
              <a:ext cx="295910" cy="91440"/>
            </a:xfrm>
            <a:custGeom>
              <a:avLst/>
              <a:gdLst/>
              <a:ahLst/>
              <a:cxnLst/>
              <a:rect l="l" t="t" r="r" b="b"/>
              <a:pathLst>
                <a:path w="295909" h="91439">
                  <a:moveTo>
                    <a:pt x="0" y="91439"/>
                  </a:moveTo>
                  <a:lnTo>
                    <a:pt x="295656" y="91439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4527" y="5483351"/>
              <a:ext cx="295910" cy="76200"/>
            </a:xfrm>
            <a:custGeom>
              <a:avLst/>
              <a:gdLst/>
              <a:ahLst/>
              <a:cxnLst/>
              <a:rect l="l" t="t" r="r" b="b"/>
              <a:pathLst>
                <a:path w="295909" h="76200">
                  <a:moveTo>
                    <a:pt x="2956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95656" y="7620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4527" y="5483351"/>
              <a:ext cx="295910" cy="76200"/>
            </a:xfrm>
            <a:custGeom>
              <a:avLst/>
              <a:gdLst/>
              <a:ahLst/>
              <a:cxnLst/>
              <a:rect l="l" t="t" r="r" b="b"/>
              <a:pathLst>
                <a:path w="295909" h="76200">
                  <a:moveTo>
                    <a:pt x="0" y="76200"/>
                  </a:moveTo>
                  <a:lnTo>
                    <a:pt x="295656" y="7620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1143" y="5498591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09" h="45720">
                  <a:moveTo>
                    <a:pt x="29565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" y="4572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7575" y="5295899"/>
              <a:ext cx="649605" cy="248920"/>
            </a:xfrm>
            <a:custGeom>
              <a:avLst/>
              <a:gdLst/>
              <a:ahLst/>
              <a:cxnLst/>
              <a:rect l="l" t="t" r="r" b="b"/>
              <a:pathLst>
                <a:path w="649605" h="248920">
                  <a:moveTo>
                    <a:pt x="353567" y="248412"/>
                  </a:moveTo>
                  <a:lnTo>
                    <a:pt x="649224" y="248412"/>
                  </a:lnTo>
                  <a:lnTo>
                    <a:pt x="649224" y="202691"/>
                  </a:lnTo>
                  <a:lnTo>
                    <a:pt x="353567" y="202691"/>
                  </a:lnTo>
                  <a:lnTo>
                    <a:pt x="353567" y="248412"/>
                  </a:lnTo>
                  <a:close/>
                </a:path>
                <a:path w="649605" h="248920">
                  <a:moveTo>
                    <a:pt x="0" y="51815"/>
                  </a:moveTo>
                  <a:lnTo>
                    <a:pt x="295656" y="51815"/>
                  </a:lnTo>
                  <a:lnTo>
                    <a:pt x="295656" y="6095"/>
                  </a:lnTo>
                  <a:lnTo>
                    <a:pt x="0" y="6095"/>
                  </a:lnTo>
                  <a:lnTo>
                    <a:pt x="0" y="51815"/>
                  </a:lnTo>
                  <a:close/>
                </a:path>
                <a:path w="649605" h="248920">
                  <a:moveTo>
                    <a:pt x="345947" y="45720"/>
                  </a:moveTo>
                  <a:lnTo>
                    <a:pt x="641604" y="45720"/>
                  </a:lnTo>
                  <a:lnTo>
                    <a:pt x="641604" y="0"/>
                  </a:lnTo>
                  <a:lnTo>
                    <a:pt x="345947" y="0"/>
                  </a:lnTo>
                  <a:lnTo>
                    <a:pt x="345947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9955" y="5582411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40" h="94614">
                  <a:moveTo>
                    <a:pt x="29413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4131" y="94487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9955" y="5582411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40" h="94614">
                  <a:moveTo>
                    <a:pt x="0" y="94487"/>
                  </a:moveTo>
                  <a:lnTo>
                    <a:pt x="294131" y="94487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2000" y="5582411"/>
              <a:ext cx="295910" cy="127000"/>
            </a:xfrm>
            <a:custGeom>
              <a:avLst/>
              <a:gdLst/>
              <a:ahLst/>
              <a:cxnLst/>
              <a:rect l="l" t="t" r="r" b="b"/>
              <a:pathLst>
                <a:path w="295909" h="127000">
                  <a:moveTo>
                    <a:pt x="295656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295656" y="126491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2000" y="5582411"/>
              <a:ext cx="295910" cy="127000"/>
            </a:xfrm>
            <a:custGeom>
              <a:avLst/>
              <a:gdLst/>
              <a:ahLst/>
              <a:cxnLst/>
              <a:rect l="l" t="t" r="r" b="b"/>
              <a:pathLst>
                <a:path w="295909" h="127000">
                  <a:moveTo>
                    <a:pt x="0" y="126491"/>
                  </a:moveTo>
                  <a:lnTo>
                    <a:pt x="295656" y="126491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2000" y="5728715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09" h="45720">
                  <a:moveTo>
                    <a:pt x="29565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" y="4572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2000" y="5728715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09" h="45720">
                  <a:moveTo>
                    <a:pt x="0" y="45720"/>
                  </a:moveTo>
                  <a:lnTo>
                    <a:pt x="295656" y="4572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9955" y="5693663"/>
              <a:ext cx="294640" cy="100965"/>
            </a:xfrm>
            <a:custGeom>
              <a:avLst/>
              <a:gdLst/>
              <a:ahLst/>
              <a:cxnLst/>
              <a:rect l="l" t="t" r="r" b="b"/>
              <a:pathLst>
                <a:path w="294640" h="100964">
                  <a:moveTo>
                    <a:pt x="29413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94131" y="10058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9955" y="5693663"/>
              <a:ext cx="294640" cy="100965"/>
            </a:xfrm>
            <a:custGeom>
              <a:avLst/>
              <a:gdLst/>
              <a:ahLst/>
              <a:cxnLst/>
              <a:rect l="l" t="t" r="r" b="b"/>
              <a:pathLst>
                <a:path w="294640" h="100964">
                  <a:moveTo>
                    <a:pt x="0" y="100584"/>
                  </a:moveTo>
                  <a:lnTo>
                    <a:pt x="294131" y="100584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100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107339" y="5728792"/>
            <a:ext cx="504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375" algn="l"/>
              </a:tabLst>
            </a:pP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1543" dirty="0">
                <a:latin typeface="Calibri"/>
                <a:cs typeface="Calibri"/>
              </a:rPr>
              <a:t>…</a:t>
            </a:r>
            <a:endParaRPr sz="2700" baseline="1543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326793" y="5332476"/>
            <a:ext cx="3416300" cy="802640"/>
            <a:chOff x="1715770" y="5288026"/>
            <a:chExt cx="3416300" cy="802640"/>
          </a:xfrm>
        </p:grpSpPr>
        <p:sp>
          <p:nvSpPr>
            <p:cNvPr id="81" name="object 81"/>
            <p:cNvSpPr/>
            <p:nvPr/>
          </p:nvSpPr>
          <p:spPr>
            <a:xfrm>
              <a:off x="1722120" y="5294376"/>
              <a:ext cx="741045" cy="765175"/>
            </a:xfrm>
            <a:custGeom>
              <a:avLst/>
              <a:gdLst/>
              <a:ahLst/>
              <a:cxnLst/>
              <a:rect l="l" t="t" r="r" b="b"/>
              <a:pathLst>
                <a:path w="741044" h="765175">
                  <a:moveTo>
                    <a:pt x="0" y="765048"/>
                  </a:moveTo>
                  <a:lnTo>
                    <a:pt x="740663" y="76504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57172" y="5391912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39" h="94614">
                  <a:moveTo>
                    <a:pt x="29413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4131" y="94487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57172" y="5391912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39" h="94614">
                  <a:moveTo>
                    <a:pt x="0" y="94487"/>
                  </a:moveTo>
                  <a:lnTo>
                    <a:pt x="294131" y="94487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10740" y="5394960"/>
              <a:ext cx="294640" cy="91440"/>
            </a:xfrm>
            <a:custGeom>
              <a:avLst/>
              <a:gdLst/>
              <a:ahLst/>
              <a:cxnLst/>
              <a:rect l="l" t="t" r="r" b="b"/>
              <a:pathLst>
                <a:path w="294639" h="91439">
                  <a:moveTo>
                    <a:pt x="29413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94131" y="91439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10740" y="5394960"/>
              <a:ext cx="294640" cy="91440"/>
            </a:xfrm>
            <a:custGeom>
              <a:avLst/>
              <a:gdLst/>
              <a:ahLst/>
              <a:cxnLst/>
              <a:rect l="l" t="t" r="r" b="b"/>
              <a:pathLst>
                <a:path w="294639" h="91439">
                  <a:moveTo>
                    <a:pt x="0" y="91439"/>
                  </a:moveTo>
                  <a:lnTo>
                    <a:pt x="294131" y="91439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52600" y="5507736"/>
              <a:ext cx="295910" cy="76200"/>
            </a:xfrm>
            <a:custGeom>
              <a:avLst/>
              <a:gdLst/>
              <a:ahLst/>
              <a:cxnLst/>
              <a:rect l="l" t="t" r="r" b="b"/>
              <a:pathLst>
                <a:path w="295910" h="76200">
                  <a:moveTo>
                    <a:pt x="2956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95656" y="7620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52600" y="5507736"/>
              <a:ext cx="295910" cy="76200"/>
            </a:xfrm>
            <a:custGeom>
              <a:avLst/>
              <a:gdLst/>
              <a:ahLst/>
              <a:cxnLst/>
              <a:rect l="l" t="t" r="r" b="b"/>
              <a:pathLst>
                <a:path w="295910" h="76200">
                  <a:moveTo>
                    <a:pt x="0" y="76200"/>
                  </a:moveTo>
                  <a:lnTo>
                    <a:pt x="295656" y="7620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10740" y="5522976"/>
              <a:ext cx="294640" cy="45720"/>
            </a:xfrm>
            <a:custGeom>
              <a:avLst/>
              <a:gdLst/>
              <a:ahLst/>
              <a:cxnLst/>
              <a:rect l="l" t="t" r="r" b="b"/>
              <a:pathLst>
                <a:path w="294639" h="45720">
                  <a:moveTo>
                    <a:pt x="294131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4131" y="4572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55648" y="5320284"/>
              <a:ext cx="649605" cy="248920"/>
            </a:xfrm>
            <a:custGeom>
              <a:avLst/>
              <a:gdLst/>
              <a:ahLst/>
              <a:cxnLst/>
              <a:rect l="l" t="t" r="r" b="b"/>
              <a:pathLst>
                <a:path w="649605" h="248920">
                  <a:moveTo>
                    <a:pt x="355091" y="248412"/>
                  </a:moveTo>
                  <a:lnTo>
                    <a:pt x="649223" y="248412"/>
                  </a:lnTo>
                  <a:lnTo>
                    <a:pt x="649223" y="202692"/>
                  </a:lnTo>
                  <a:lnTo>
                    <a:pt x="355091" y="202692"/>
                  </a:lnTo>
                  <a:lnTo>
                    <a:pt x="355091" y="248412"/>
                  </a:lnTo>
                  <a:close/>
                </a:path>
                <a:path w="649605" h="248920">
                  <a:moveTo>
                    <a:pt x="0" y="53340"/>
                  </a:moveTo>
                  <a:lnTo>
                    <a:pt x="295656" y="53340"/>
                  </a:lnTo>
                  <a:lnTo>
                    <a:pt x="295656" y="7620"/>
                  </a:lnTo>
                  <a:lnTo>
                    <a:pt x="0" y="7620"/>
                  </a:lnTo>
                  <a:lnTo>
                    <a:pt x="0" y="53340"/>
                  </a:lnTo>
                  <a:close/>
                </a:path>
                <a:path w="649605" h="248920">
                  <a:moveTo>
                    <a:pt x="345947" y="45720"/>
                  </a:moveTo>
                  <a:lnTo>
                    <a:pt x="641603" y="45720"/>
                  </a:lnTo>
                  <a:lnTo>
                    <a:pt x="641603" y="0"/>
                  </a:lnTo>
                  <a:lnTo>
                    <a:pt x="345947" y="0"/>
                  </a:lnTo>
                  <a:lnTo>
                    <a:pt x="345947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48028" y="5608320"/>
              <a:ext cx="295910" cy="93345"/>
            </a:xfrm>
            <a:custGeom>
              <a:avLst/>
              <a:gdLst/>
              <a:ahLst/>
              <a:cxnLst/>
              <a:rect l="l" t="t" r="r" b="b"/>
              <a:pathLst>
                <a:path w="295910" h="93345">
                  <a:moveTo>
                    <a:pt x="295656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295656" y="92963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48028" y="5608320"/>
              <a:ext cx="295910" cy="93345"/>
            </a:xfrm>
            <a:custGeom>
              <a:avLst/>
              <a:gdLst/>
              <a:ahLst/>
              <a:cxnLst/>
              <a:rect l="l" t="t" r="r" b="b"/>
              <a:pathLst>
                <a:path w="295910" h="93345">
                  <a:moveTo>
                    <a:pt x="0" y="92963"/>
                  </a:moveTo>
                  <a:lnTo>
                    <a:pt x="295656" y="92963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00072" y="5608320"/>
              <a:ext cx="295910" cy="125095"/>
            </a:xfrm>
            <a:custGeom>
              <a:avLst/>
              <a:gdLst/>
              <a:ahLst/>
              <a:cxnLst/>
              <a:rect l="l" t="t" r="r" b="b"/>
              <a:pathLst>
                <a:path w="295910" h="125095">
                  <a:moveTo>
                    <a:pt x="295656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295656" y="124967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00072" y="5608320"/>
              <a:ext cx="295910" cy="125095"/>
            </a:xfrm>
            <a:custGeom>
              <a:avLst/>
              <a:gdLst/>
              <a:ahLst/>
              <a:cxnLst/>
              <a:rect l="l" t="t" r="r" b="b"/>
              <a:pathLst>
                <a:path w="295910" h="125095">
                  <a:moveTo>
                    <a:pt x="0" y="124967"/>
                  </a:moveTo>
                  <a:lnTo>
                    <a:pt x="295656" y="124967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00072" y="5754624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29565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" y="4572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00072" y="5754624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0" y="45720"/>
                  </a:moveTo>
                  <a:lnTo>
                    <a:pt x="295656" y="4572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48028" y="5718048"/>
              <a:ext cx="294640" cy="100965"/>
            </a:xfrm>
            <a:custGeom>
              <a:avLst/>
              <a:gdLst/>
              <a:ahLst/>
              <a:cxnLst/>
              <a:rect l="l" t="t" r="r" b="b"/>
              <a:pathLst>
                <a:path w="294639" h="100964">
                  <a:moveTo>
                    <a:pt x="29413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94131" y="10058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48028" y="5718048"/>
              <a:ext cx="294640" cy="100965"/>
            </a:xfrm>
            <a:custGeom>
              <a:avLst/>
              <a:gdLst/>
              <a:ahLst/>
              <a:cxnLst/>
              <a:rect l="l" t="t" r="r" b="b"/>
              <a:pathLst>
                <a:path w="294639" h="100964">
                  <a:moveTo>
                    <a:pt x="0" y="100584"/>
                  </a:moveTo>
                  <a:lnTo>
                    <a:pt x="294131" y="100584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1005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73908" y="5300472"/>
              <a:ext cx="742315" cy="767080"/>
            </a:xfrm>
            <a:custGeom>
              <a:avLst/>
              <a:gdLst/>
              <a:ahLst/>
              <a:cxnLst/>
              <a:rect l="l" t="t" r="r" b="b"/>
              <a:pathLst>
                <a:path w="742314" h="767079">
                  <a:moveTo>
                    <a:pt x="0" y="766571"/>
                  </a:moveTo>
                  <a:lnTo>
                    <a:pt x="742188" y="766571"/>
                  </a:lnTo>
                  <a:lnTo>
                    <a:pt x="742188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108960" y="5399532"/>
              <a:ext cx="295910" cy="93345"/>
            </a:xfrm>
            <a:custGeom>
              <a:avLst/>
              <a:gdLst/>
              <a:ahLst/>
              <a:cxnLst/>
              <a:rect l="l" t="t" r="r" b="b"/>
              <a:pathLst>
                <a:path w="295910" h="93345">
                  <a:moveTo>
                    <a:pt x="295656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295656" y="92963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108960" y="5399532"/>
              <a:ext cx="295910" cy="93345"/>
            </a:xfrm>
            <a:custGeom>
              <a:avLst/>
              <a:gdLst/>
              <a:ahLst/>
              <a:cxnLst/>
              <a:rect l="l" t="t" r="r" b="b"/>
              <a:pathLst>
                <a:path w="295910" h="93345">
                  <a:moveTo>
                    <a:pt x="0" y="92963"/>
                  </a:moveTo>
                  <a:lnTo>
                    <a:pt x="295656" y="92963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62527" y="5402580"/>
              <a:ext cx="295910" cy="90170"/>
            </a:xfrm>
            <a:custGeom>
              <a:avLst/>
              <a:gdLst/>
              <a:ahLst/>
              <a:cxnLst/>
              <a:rect l="l" t="t" r="r" b="b"/>
              <a:pathLst>
                <a:path w="295910" h="90170">
                  <a:moveTo>
                    <a:pt x="295655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95655" y="89915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62527" y="5402580"/>
              <a:ext cx="295910" cy="90170"/>
            </a:xfrm>
            <a:custGeom>
              <a:avLst/>
              <a:gdLst/>
              <a:ahLst/>
              <a:cxnLst/>
              <a:rect l="l" t="t" r="r" b="b"/>
              <a:pathLst>
                <a:path w="295910" h="90170">
                  <a:moveTo>
                    <a:pt x="0" y="89915"/>
                  </a:moveTo>
                  <a:lnTo>
                    <a:pt x="295655" y="89915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05912" y="5513832"/>
              <a:ext cx="294640" cy="78105"/>
            </a:xfrm>
            <a:custGeom>
              <a:avLst/>
              <a:gdLst/>
              <a:ahLst/>
              <a:cxnLst/>
              <a:rect l="l" t="t" r="r" b="b"/>
              <a:pathLst>
                <a:path w="294639" h="78104">
                  <a:moveTo>
                    <a:pt x="294132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294132" y="77724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5912" y="5513832"/>
              <a:ext cx="294640" cy="78105"/>
            </a:xfrm>
            <a:custGeom>
              <a:avLst/>
              <a:gdLst/>
              <a:ahLst/>
              <a:cxnLst/>
              <a:rect l="l" t="t" r="r" b="b"/>
              <a:pathLst>
                <a:path w="294639" h="78104">
                  <a:moveTo>
                    <a:pt x="0" y="77724"/>
                  </a:moveTo>
                  <a:lnTo>
                    <a:pt x="294132" y="77724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62527" y="5530596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29565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5" y="45720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08960" y="5326380"/>
              <a:ext cx="649605" cy="250190"/>
            </a:xfrm>
            <a:custGeom>
              <a:avLst/>
              <a:gdLst/>
              <a:ahLst/>
              <a:cxnLst/>
              <a:rect l="l" t="t" r="r" b="b"/>
              <a:pathLst>
                <a:path w="649604" h="250189">
                  <a:moveTo>
                    <a:pt x="353567" y="249936"/>
                  </a:moveTo>
                  <a:lnTo>
                    <a:pt x="649223" y="249936"/>
                  </a:lnTo>
                  <a:lnTo>
                    <a:pt x="649223" y="204215"/>
                  </a:lnTo>
                  <a:lnTo>
                    <a:pt x="353567" y="204215"/>
                  </a:lnTo>
                  <a:lnTo>
                    <a:pt x="353567" y="249936"/>
                  </a:lnTo>
                  <a:close/>
                </a:path>
                <a:path w="649604" h="250189">
                  <a:moveTo>
                    <a:pt x="0" y="53340"/>
                  </a:moveTo>
                  <a:lnTo>
                    <a:pt x="294132" y="53340"/>
                  </a:lnTo>
                  <a:lnTo>
                    <a:pt x="294132" y="7620"/>
                  </a:lnTo>
                  <a:lnTo>
                    <a:pt x="0" y="7620"/>
                  </a:lnTo>
                  <a:lnTo>
                    <a:pt x="0" y="53340"/>
                  </a:lnTo>
                  <a:close/>
                </a:path>
                <a:path w="649604" h="250189">
                  <a:moveTo>
                    <a:pt x="345948" y="45720"/>
                  </a:moveTo>
                  <a:lnTo>
                    <a:pt x="640080" y="45720"/>
                  </a:lnTo>
                  <a:lnTo>
                    <a:pt x="640080" y="0"/>
                  </a:lnTo>
                  <a:lnTo>
                    <a:pt x="345948" y="0"/>
                  </a:lnTo>
                  <a:lnTo>
                    <a:pt x="345948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01340" y="5614416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39" h="94614">
                  <a:moveTo>
                    <a:pt x="294132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4132" y="94487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01340" y="5614416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39" h="94614">
                  <a:moveTo>
                    <a:pt x="0" y="94487"/>
                  </a:moveTo>
                  <a:lnTo>
                    <a:pt x="294132" y="94487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53384" y="5614416"/>
              <a:ext cx="295910" cy="125095"/>
            </a:xfrm>
            <a:custGeom>
              <a:avLst/>
              <a:gdLst/>
              <a:ahLst/>
              <a:cxnLst/>
              <a:rect l="l" t="t" r="r" b="b"/>
              <a:pathLst>
                <a:path w="295910" h="125095">
                  <a:moveTo>
                    <a:pt x="295656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295656" y="124967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53384" y="5614416"/>
              <a:ext cx="295910" cy="125095"/>
            </a:xfrm>
            <a:custGeom>
              <a:avLst/>
              <a:gdLst/>
              <a:ahLst/>
              <a:cxnLst/>
              <a:rect l="l" t="t" r="r" b="b"/>
              <a:pathLst>
                <a:path w="295910" h="125095">
                  <a:moveTo>
                    <a:pt x="0" y="124967"/>
                  </a:moveTo>
                  <a:lnTo>
                    <a:pt x="295656" y="124967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53384" y="5760720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29565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" y="4572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453384" y="5760720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0" y="45720"/>
                  </a:moveTo>
                  <a:lnTo>
                    <a:pt x="295656" y="4572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99816" y="5725668"/>
              <a:ext cx="295910" cy="99060"/>
            </a:xfrm>
            <a:custGeom>
              <a:avLst/>
              <a:gdLst/>
              <a:ahLst/>
              <a:cxnLst/>
              <a:rect l="l" t="t" r="r" b="b"/>
              <a:pathLst>
                <a:path w="295910" h="99060">
                  <a:moveTo>
                    <a:pt x="295656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95656" y="9906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099816" y="5725668"/>
              <a:ext cx="295910" cy="99060"/>
            </a:xfrm>
            <a:custGeom>
              <a:avLst/>
              <a:gdLst/>
              <a:ahLst/>
              <a:cxnLst/>
              <a:rect l="l" t="t" r="r" b="b"/>
              <a:pathLst>
                <a:path w="295910" h="99060">
                  <a:moveTo>
                    <a:pt x="0" y="99060"/>
                  </a:moveTo>
                  <a:lnTo>
                    <a:pt x="295656" y="99060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84548" y="5317236"/>
              <a:ext cx="741045" cy="767080"/>
            </a:xfrm>
            <a:custGeom>
              <a:avLst/>
              <a:gdLst/>
              <a:ahLst/>
              <a:cxnLst/>
              <a:rect l="l" t="t" r="r" b="b"/>
              <a:pathLst>
                <a:path w="741045" h="767079">
                  <a:moveTo>
                    <a:pt x="0" y="766571"/>
                  </a:moveTo>
                  <a:lnTo>
                    <a:pt x="740663" y="766571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18076" y="5416296"/>
              <a:ext cx="295910" cy="94615"/>
            </a:xfrm>
            <a:custGeom>
              <a:avLst/>
              <a:gdLst/>
              <a:ahLst/>
              <a:cxnLst/>
              <a:rect l="l" t="t" r="r" b="b"/>
              <a:pathLst>
                <a:path w="295910" h="94614">
                  <a:moveTo>
                    <a:pt x="295655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5655" y="94487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18076" y="5416296"/>
              <a:ext cx="295910" cy="94615"/>
            </a:xfrm>
            <a:custGeom>
              <a:avLst/>
              <a:gdLst/>
              <a:ahLst/>
              <a:cxnLst/>
              <a:rect l="l" t="t" r="r" b="b"/>
              <a:pathLst>
                <a:path w="295910" h="94614">
                  <a:moveTo>
                    <a:pt x="0" y="94487"/>
                  </a:moveTo>
                  <a:lnTo>
                    <a:pt x="295655" y="94487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71644" y="5419344"/>
              <a:ext cx="295910" cy="91440"/>
            </a:xfrm>
            <a:custGeom>
              <a:avLst/>
              <a:gdLst/>
              <a:ahLst/>
              <a:cxnLst/>
              <a:rect l="l" t="t" r="r" b="b"/>
              <a:pathLst>
                <a:path w="295910" h="91439">
                  <a:moveTo>
                    <a:pt x="295655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95655" y="91439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71644" y="5419344"/>
              <a:ext cx="295910" cy="91440"/>
            </a:xfrm>
            <a:custGeom>
              <a:avLst/>
              <a:gdLst/>
              <a:ahLst/>
              <a:cxnLst/>
              <a:rect l="l" t="t" r="r" b="b"/>
              <a:pathLst>
                <a:path w="295910" h="91439">
                  <a:moveTo>
                    <a:pt x="0" y="91439"/>
                  </a:moveTo>
                  <a:lnTo>
                    <a:pt x="295655" y="91439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15027" y="5530596"/>
              <a:ext cx="295910" cy="78105"/>
            </a:xfrm>
            <a:custGeom>
              <a:avLst/>
              <a:gdLst/>
              <a:ahLst/>
              <a:cxnLst/>
              <a:rect l="l" t="t" r="r" b="b"/>
              <a:pathLst>
                <a:path w="295910" h="78104">
                  <a:moveTo>
                    <a:pt x="295655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295655" y="77724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15027" y="5530596"/>
              <a:ext cx="295910" cy="78105"/>
            </a:xfrm>
            <a:custGeom>
              <a:avLst/>
              <a:gdLst/>
              <a:ahLst/>
              <a:cxnLst/>
              <a:rect l="l" t="t" r="r" b="b"/>
              <a:pathLst>
                <a:path w="295910" h="78104">
                  <a:moveTo>
                    <a:pt x="0" y="77724"/>
                  </a:moveTo>
                  <a:lnTo>
                    <a:pt x="295655" y="77724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71644" y="5547360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29565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5" y="45720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771644" y="5547360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0" y="45720"/>
                  </a:moveTo>
                  <a:lnTo>
                    <a:pt x="295655" y="45720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5108727" y="5777483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019891" y="5386006"/>
            <a:ext cx="650875" cy="501650"/>
            <a:chOff x="4408868" y="5341556"/>
            <a:chExt cx="650875" cy="501650"/>
          </a:xfrm>
        </p:grpSpPr>
        <p:sp>
          <p:nvSpPr>
            <p:cNvPr id="126" name="object 126"/>
            <p:cNvSpPr/>
            <p:nvPr/>
          </p:nvSpPr>
          <p:spPr>
            <a:xfrm>
              <a:off x="4418075" y="5343144"/>
              <a:ext cx="640080" cy="53340"/>
            </a:xfrm>
            <a:custGeom>
              <a:avLst/>
              <a:gdLst/>
              <a:ahLst/>
              <a:cxnLst/>
              <a:rect l="l" t="t" r="r" b="b"/>
              <a:pathLst>
                <a:path w="640079" h="53339">
                  <a:moveTo>
                    <a:pt x="0" y="53340"/>
                  </a:moveTo>
                  <a:lnTo>
                    <a:pt x="295655" y="53340"/>
                  </a:lnTo>
                  <a:lnTo>
                    <a:pt x="295655" y="7620"/>
                  </a:lnTo>
                  <a:lnTo>
                    <a:pt x="0" y="7620"/>
                  </a:lnTo>
                  <a:lnTo>
                    <a:pt x="0" y="53340"/>
                  </a:lnTo>
                  <a:close/>
                </a:path>
                <a:path w="640079" h="53339">
                  <a:moveTo>
                    <a:pt x="345948" y="45720"/>
                  </a:moveTo>
                  <a:lnTo>
                    <a:pt x="640080" y="45720"/>
                  </a:lnTo>
                  <a:lnTo>
                    <a:pt x="640080" y="0"/>
                  </a:lnTo>
                  <a:lnTo>
                    <a:pt x="345948" y="0"/>
                  </a:lnTo>
                  <a:lnTo>
                    <a:pt x="345948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10455" y="5631180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39" h="94614">
                  <a:moveTo>
                    <a:pt x="294132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4132" y="94487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410455" y="5631180"/>
              <a:ext cx="294640" cy="94615"/>
            </a:xfrm>
            <a:custGeom>
              <a:avLst/>
              <a:gdLst/>
              <a:ahLst/>
              <a:cxnLst/>
              <a:rect l="l" t="t" r="r" b="b"/>
              <a:pathLst>
                <a:path w="294639" h="94614">
                  <a:moveTo>
                    <a:pt x="0" y="94487"/>
                  </a:moveTo>
                  <a:lnTo>
                    <a:pt x="294132" y="94487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762499" y="5631180"/>
              <a:ext cx="295910" cy="125095"/>
            </a:xfrm>
            <a:custGeom>
              <a:avLst/>
              <a:gdLst/>
              <a:ahLst/>
              <a:cxnLst/>
              <a:rect l="l" t="t" r="r" b="b"/>
              <a:pathLst>
                <a:path w="295910" h="125095">
                  <a:moveTo>
                    <a:pt x="295655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295655" y="124967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762499" y="5631180"/>
              <a:ext cx="295910" cy="125095"/>
            </a:xfrm>
            <a:custGeom>
              <a:avLst/>
              <a:gdLst/>
              <a:ahLst/>
              <a:cxnLst/>
              <a:rect l="l" t="t" r="r" b="b"/>
              <a:pathLst>
                <a:path w="295910" h="125095">
                  <a:moveTo>
                    <a:pt x="0" y="124967"/>
                  </a:moveTo>
                  <a:lnTo>
                    <a:pt x="295655" y="124967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62499" y="5777484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29565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5" y="45720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62499" y="5777484"/>
              <a:ext cx="295910" cy="45720"/>
            </a:xfrm>
            <a:custGeom>
              <a:avLst/>
              <a:gdLst/>
              <a:ahLst/>
              <a:cxnLst/>
              <a:rect l="l" t="t" r="r" b="b"/>
              <a:pathLst>
                <a:path w="295910" h="45720">
                  <a:moveTo>
                    <a:pt x="0" y="45720"/>
                  </a:moveTo>
                  <a:lnTo>
                    <a:pt x="295655" y="45720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10455" y="5742432"/>
              <a:ext cx="294640" cy="99060"/>
            </a:xfrm>
            <a:custGeom>
              <a:avLst/>
              <a:gdLst/>
              <a:ahLst/>
              <a:cxnLst/>
              <a:rect l="l" t="t" r="r" b="b"/>
              <a:pathLst>
                <a:path w="294639" h="99060">
                  <a:moveTo>
                    <a:pt x="294132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94132" y="99060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10455" y="5742432"/>
              <a:ext cx="294640" cy="99060"/>
            </a:xfrm>
            <a:custGeom>
              <a:avLst/>
              <a:gdLst/>
              <a:ahLst/>
              <a:cxnLst/>
              <a:rect l="l" t="t" r="r" b="b"/>
              <a:pathLst>
                <a:path w="294639" h="99060">
                  <a:moveTo>
                    <a:pt x="0" y="99060"/>
                  </a:moveTo>
                  <a:lnTo>
                    <a:pt x="294132" y="99060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429657" y="5770194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05738" y="6964933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5">
                <a:moveTo>
                  <a:pt x="0" y="103632"/>
                </a:moveTo>
                <a:lnTo>
                  <a:pt x="23645" y="67454"/>
                </a:lnTo>
                <a:lnTo>
                  <a:pt x="88889" y="36845"/>
                </a:lnTo>
                <a:lnTo>
                  <a:pt x="134442" y="24358"/>
                </a:lnTo>
                <a:lnTo>
                  <a:pt x="187192" y="14139"/>
                </a:lnTo>
                <a:lnTo>
                  <a:pt x="246072" y="6478"/>
                </a:lnTo>
                <a:lnTo>
                  <a:pt x="310014" y="1668"/>
                </a:lnTo>
                <a:lnTo>
                  <a:pt x="377952" y="0"/>
                </a:lnTo>
                <a:lnTo>
                  <a:pt x="445889" y="1668"/>
                </a:lnTo>
                <a:lnTo>
                  <a:pt x="509831" y="6478"/>
                </a:lnTo>
                <a:lnTo>
                  <a:pt x="568711" y="14139"/>
                </a:lnTo>
                <a:lnTo>
                  <a:pt x="621461" y="24358"/>
                </a:lnTo>
                <a:lnTo>
                  <a:pt x="667014" y="36845"/>
                </a:lnTo>
                <a:lnTo>
                  <a:pt x="704302" y="51308"/>
                </a:lnTo>
                <a:lnTo>
                  <a:pt x="749814" y="84992"/>
                </a:lnTo>
                <a:lnTo>
                  <a:pt x="755904" y="103632"/>
                </a:lnTo>
                <a:lnTo>
                  <a:pt x="749814" y="122271"/>
                </a:lnTo>
                <a:lnTo>
                  <a:pt x="704302" y="155956"/>
                </a:lnTo>
                <a:lnTo>
                  <a:pt x="667014" y="170418"/>
                </a:lnTo>
                <a:lnTo>
                  <a:pt x="621461" y="182905"/>
                </a:lnTo>
                <a:lnTo>
                  <a:pt x="568711" y="193124"/>
                </a:lnTo>
                <a:lnTo>
                  <a:pt x="509831" y="200785"/>
                </a:lnTo>
                <a:lnTo>
                  <a:pt x="445889" y="205595"/>
                </a:lnTo>
                <a:lnTo>
                  <a:pt x="377952" y="207264"/>
                </a:lnTo>
                <a:lnTo>
                  <a:pt x="310014" y="205595"/>
                </a:lnTo>
                <a:lnTo>
                  <a:pt x="246072" y="200785"/>
                </a:lnTo>
                <a:lnTo>
                  <a:pt x="187192" y="193124"/>
                </a:lnTo>
                <a:lnTo>
                  <a:pt x="134442" y="182905"/>
                </a:lnTo>
                <a:lnTo>
                  <a:pt x="88889" y="170418"/>
                </a:lnTo>
                <a:lnTo>
                  <a:pt x="51601" y="155956"/>
                </a:lnTo>
                <a:lnTo>
                  <a:pt x="6089" y="122271"/>
                </a:lnTo>
                <a:lnTo>
                  <a:pt x="0" y="1036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1259434" y="6972934"/>
            <a:ext cx="2463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H/TI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039267" y="7416038"/>
            <a:ext cx="358140" cy="501650"/>
          </a:xfrm>
          <a:custGeom>
            <a:avLst/>
            <a:gdLst/>
            <a:ahLst/>
            <a:cxnLst/>
            <a:rect l="l" t="t" r="r" b="b"/>
            <a:pathLst>
              <a:path w="358140" h="501650">
                <a:moveTo>
                  <a:pt x="0" y="501395"/>
                </a:moveTo>
                <a:lnTo>
                  <a:pt x="358140" y="501395"/>
                </a:lnTo>
                <a:lnTo>
                  <a:pt x="358140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1039267" y="7416038"/>
            <a:ext cx="358140" cy="5016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69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78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433983" y="7417561"/>
            <a:ext cx="358140" cy="501650"/>
          </a:xfrm>
          <a:custGeom>
            <a:avLst/>
            <a:gdLst/>
            <a:ahLst/>
            <a:cxnLst/>
            <a:rect l="l" t="t" r="r" b="b"/>
            <a:pathLst>
              <a:path w="358140" h="501650">
                <a:moveTo>
                  <a:pt x="0" y="501396"/>
                </a:moveTo>
                <a:lnTo>
                  <a:pt x="358140" y="501396"/>
                </a:lnTo>
                <a:lnTo>
                  <a:pt x="358140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433983" y="7417561"/>
            <a:ext cx="358140" cy="5016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06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1175156" y="6080252"/>
            <a:ext cx="1938655" cy="1337310"/>
            <a:chOff x="564133" y="6035802"/>
            <a:chExt cx="1938655" cy="1337310"/>
          </a:xfrm>
        </p:grpSpPr>
        <p:pic>
          <p:nvPicPr>
            <p:cNvPr id="143" name="object 1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133" y="7128510"/>
              <a:ext cx="86995" cy="24460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849" y="7111746"/>
              <a:ext cx="86995" cy="244602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713638" y="6035802"/>
              <a:ext cx="86995" cy="303530"/>
            </a:xfrm>
            <a:custGeom>
              <a:avLst/>
              <a:gdLst/>
              <a:ahLst/>
              <a:cxnLst/>
              <a:rect l="l" t="t" r="r" b="b"/>
              <a:pathLst>
                <a:path w="86995" h="303529">
                  <a:moveTo>
                    <a:pt x="57888" y="86487"/>
                  </a:moveTo>
                  <a:lnTo>
                    <a:pt x="28944" y="87122"/>
                  </a:lnTo>
                  <a:lnTo>
                    <a:pt x="33691" y="302641"/>
                  </a:lnTo>
                  <a:lnTo>
                    <a:pt x="33705" y="303275"/>
                  </a:lnTo>
                  <a:lnTo>
                    <a:pt x="62661" y="302641"/>
                  </a:lnTo>
                  <a:lnTo>
                    <a:pt x="57916" y="87756"/>
                  </a:lnTo>
                  <a:lnTo>
                    <a:pt x="57888" y="86487"/>
                  </a:lnTo>
                  <a:close/>
                </a:path>
                <a:path w="86995" h="303529">
                  <a:moveTo>
                    <a:pt x="41503" y="0"/>
                  </a:moveTo>
                  <a:lnTo>
                    <a:pt x="0" y="87756"/>
                  </a:lnTo>
                  <a:lnTo>
                    <a:pt x="28944" y="87122"/>
                  </a:lnTo>
                  <a:lnTo>
                    <a:pt x="28625" y="72643"/>
                  </a:lnTo>
                  <a:lnTo>
                    <a:pt x="57569" y="72009"/>
                  </a:lnTo>
                  <a:lnTo>
                    <a:pt x="79532" y="72009"/>
                  </a:lnTo>
                  <a:lnTo>
                    <a:pt x="41503" y="0"/>
                  </a:lnTo>
                  <a:close/>
                </a:path>
                <a:path w="86995" h="303529">
                  <a:moveTo>
                    <a:pt x="57569" y="72009"/>
                  </a:moveTo>
                  <a:lnTo>
                    <a:pt x="28625" y="72643"/>
                  </a:lnTo>
                  <a:lnTo>
                    <a:pt x="28916" y="85852"/>
                  </a:lnTo>
                  <a:lnTo>
                    <a:pt x="28944" y="87122"/>
                  </a:lnTo>
                  <a:lnTo>
                    <a:pt x="57888" y="86487"/>
                  </a:lnTo>
                  <a:lnTo>
                    <a:pt x="57583" y="72643"/>
                  </a:lnTo>
                  <a:lnTo>
                    <a:pt x="57569" y="72009"/>
                  </a:lnTo>
                  <a:close/>
                </a:path>
                <a:path w="86995" h="303529">
                  <a:moveTo>
                    <a:pt x="79532" y="72009"/>
                  </a:moveTo>
                  <a:lnTo>
                    <a:pt x="57569" y="72009"/>
                  </a:lnTo>
                  <a:lnTo>
                    <a:pt x="57874" y="85852"/>
                  </a:lnTo>
                  <a:lnTo>
                    <a:pt x="57888" y="86487"/>
                  </a:lnTo>
                  <a:lnTo>
                    <a:pt x="86842" y="85852"/>
                  </a:lnTo>
                  <a:lnTo>
                    <a:pt x="79532" y="72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40408" y="6950964"/>
              <a:ext cx="756285" cy="207645"/>
            </a:xfrm>
            <a:custGeom>
              <a:avLst/>
              <a:gdLst/>
              <a:ahLst/>
              <a:cxnLst/>
              <a:rect l="l" t="t" r="r" b="b"/>
              <a:pathLst>
                <a:path w="756285" h="207645">
                  <a:moveTo>
                    <a:pt x="0" y="103632"/>
                  </a:moveTo>
                  <a:lnTo>
                    <a:pt x="23639" y="67454"/>
                  </a:lnTo>
                  <a:lnTo>
                    <a:pt x="88872" y="36845"/>
                  </a:lnTo>
                  <a:lnTo>
                    <a:pt x="134421" y="24358"/>
                  </a:lnTo>
                  <a:lnTo>
                    <a:pt x="187169" y="14139"/>
                  </a:lnTo>
                  <a:lnTo>
                    <a:pt x="246051" y="6478"/>
                  </a:lnTo>
                  <a:lnTo>
                    <a:pt x="310001" y="1668"/>
                  </a:lnTo>
                  <a:lnTo>
                    <a:pt x="377952" y="0"/>
                  </a:lnTo>
                  <a:lnTo>
                    <a:pt x="445902" y="1668"/>
                  </a:lnTo>
                  <a:lnTo>
                    <a:pt x="509852" y="6478"/>
                  </a:lnTo>
                  <a:lnTo>
                    <a:pt x="568734" y="14139"/>
                  </a:lnTo>
                  <a:lnTo>
                    <a:pt x="621482" y="24358"/>
                  </a:lnTo>
                  <a:lnTo>
                    <a:pt x="667031" y="36845"/>
                  </a:lnTo>
                  <a:lnTo>
                    <a:pt x="704313" y="51308"/>
                  </a:lnTo>
                  <a:lnTo>
                    <a:pt x="749816" y="84992"/>
                  </a:lnTo>
                  <a:lnTo>
                    <a:pt x="755904" y="103632"/>
                  </a:lnTo>
                  <a:lnTo>
                    <a:pt x="749816" y="122271"/>
                  </a:lnTo>
                  <a:lnTo>
                    <a:pt x="704313" y="155956"/>
                  </a:lnTo>
                  <a:lnTo>
                    <a:pt x="667031" y="170418"/>
                  </a:lnTo>
                  <a:lnTo>
                    <a:pt x="621482" y="182905"/>
                  </a:lnTo>
                  <a:lnTo>
                    <a:pt x="568734" y="193124"/>
                  </a:lnTo>
                  <a:lnTo>
                    <a:pt x="509852" y="200785"/>
                  </a:lnTo>
                  <a:lnTo>
                    <a:pt x="445902" y="205595"/>
                  </a:lnTo>
                  <a:lnTo>
                    <a:pt x="377952" y="207264"/>
                  </a:lnTo>
                  <a:lnTo>
                    <a:pt x="310001" y="205595"/>
                  </a:lnTo>
                  <a:lnTo>
                    <a:pt x="246051" y="200785"/>
                  </a:lnTo>
                  <a:lnTo>
                    <a:pt x="187169" y="193124"/>
                  </a:lnTo>
                  <a:lnTo>
                    <a:pt x="134421" y="182905"/>
                  </a:lnTo>
                  <a:lnTo>
                    <a:pt x="88872" y="170418"/>
                  </a:lnTo>
                  <a:lnTo>
                    <a:pt x="51590" y="155956"/>
                  </a:lnTo>
                  <a:lnTo>
                    <a:pt x="6087" y="122271"/>
                  </a:lnTo>
                  <a:lnTo>
                    <a:pt x="0" y="10363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2606065" y="7003160"/>
            <a:ext cx="2463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H/TI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384958" y="7446518"/>
            <a:ext cx="358140" cy="501650"/>
          </a:xfrm>
          <a:custGeom>
            <a:avLst/>
            <a:gdLst/>
            <a:ahLst/>
            <a:cxnLst/>
            <a:rect l="l" t="t" r="r" b="b"/>
            <a:pathLst>
              <a:path w="358139" h="501650">
                <a:moveTo>
                  <a:pt x="0" y="501395"/>
                </a:moveTo>
                <a:lnTo>
                  <a:pt x="358139" y="501395"/>
                </a:lnTo>
                <a:lnTo>
                  <a:pt x="358139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384958" y="7446518"/>
            <a:ext cx="358140" cy="5016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69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78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2779674" y="7448042"/>
            <a:ext cx="358140" cy="501650"/>
          </a:xfrm>
          <a:custGeom>
            <a:avLst/>
            <a:gdLst/>
            <a:ahLst/>
            <a:cxnLst/>
            <a:rect l="l" t="t" r="r" b="b"/>
            <a:pathLst>
              <a:path w="358139" h="501650">
                <a:moveTo>
                  <a:pt x="0" y="501395"/>
                </a:moveTo>
                <a:lnTo>
                  <a:pt x="358139" y="501395"/>
                </a:lnTo>
                <a:lnTo>
                  <a:pt x="358139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2779674" y="7448042"/>
            <a:ext cx="358140" cy="5016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06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2522372" y="6110732"/>
            <a:ext cx="1949450" cy="1337310"/>
            <a:chOff x="1911349" y="6066282"/>
            <a:chExt cx="1949450" cy="1337310"/>
          </a:xfrm>
        </p:grpSpPr>
        <p:pic>
          <p:nvPicPr>
            <p:cNvPr id="153" name="object 1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1349" y="7158990"/>
              <a:ext cx="86995" cy="24460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4541" y="7142226"/>
              <a:ext cx="86995" cy="244601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2057907" y="6066282"/>
              <a:ext cx="86995" cy="279400"/>
            </a:xfrm>
            <a:custGeom>
              <a:avLst/>
              <a:gdLst/>
              <a:ahLst/>
              <a:cxnLst/>
              <a:rect l="l" t="t" r="r" b="b"/>
              <a:pathLst>
                <a:path w="86994" h="279400">
                  <a:moveTo>
                    <a:pt x="58001" y="86782"/>
                  </a:moveTo>
                  <a:lnTo>
                    <a:pt x="29044" y="86952"/>
                  </a:lnTo>
                  <a:lnTo>
                    <a:pt x="30224" y="279019"/>
                  </a:lnTo>
                  <a:lnTo>
                    <a:pt x="30225" y="279273"/>
                  </a:lnTo>
                  <a:lnTo>
                    <a:pt x="59181" y="279019"/>
                  </a:lnTo>
                  <a:lnTo>
                    <a:pt x="58003" y="87122"/>
                  </a:lnTo>
                  <a:lnTo>
                    <a:pt x="58001" y="86782"/>
                  </a:lnTo>
                  <a:close/>
                </a:path>
                <a:path w="86994" h="279400">
                  <a:moveTo>
                    <a:pt x="42925" y="0"/>
                  </a:moveTo>
                  <a:lnTo>
                    <a:pt x="250" y="86614"/>
                  </a:lnTo>
                  <a:lnTo>
                    <a:pt x="167" y="86782"/>
                  </a:lnTo>
                  <a:lnTo>
                    <a:pt x="83" y="86952"/>
                  </a:lnTo>
                  <a:lnTo>
                    <a:pt x="0" y="87122"/>
                  </a:lnTo>
                  <a:lnTo>
                    <a:pt x="29044" y="86952"/>
                  </a:lnTo>
                  <a:lnTo>
                    <a:pt x="28956" y="72517"/>
                  </a:lnTo>
                  <a:lnTo>
                    <a:pt x="79587" y="72263"/>
                  </a:lnTo>
                  <a:lnTo>
                    <a:pt x="42925" y="0"/>
                  </a:lnTo>
                  <a:close/>
                </a:path>
                <a:path w="86994" h="279400">
                  <a:moveTo>
                    <a:pt x="57912" y="72263"/>
                  </a:moveTo>
                  <a:lnTo>
                    <a:pt x="28956" y="72517"/>
                  </a:lnTo>
                  <a:lnTo>
                    <a:pt x="29044" y="86952"/>
                  </a:lnTo>
                  <a:lnTo>
                    <a:pt x="58001" y="86782"/>
                  </a:lnTo>
                  <a:lnTo>
                    <a:pt x="57912" y="72263"/>
                  </a:lnTo>
                  <a:close/>
                </a:path>
                <a:path w="86994" h="279400">
                  <a:moveTo>
                    <a:pt x="79587" y="72263"/>
                  </a:moveTo>
                  <a:lnTo>
                    <a:pt x="57912" y="72263"/>
                  </a:lnTo>
                  <a:lnTo>
                    <a:pt x="58001" y="86782"/>
                  </a:lnTo>
                  <a:lnTo>
                    <a:pt x="86868" y="86614"/>
                  </a:lnTo>
                  <a:lnTo>
                    <a:pt x="79587" y="72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096767" y="6952488"/>
              <a:ext cx="757555" cy="207645"/>
            </a:xfrm>
            <a:custGeom>
              <a:avLst/>
              <a:gdLst/>
              <a:ahLst/>
              <a:cxnLst/>
              <a:rect l="l" t="t" r="r" b="b"/>
              <a:pathLst>
                <a:path w="757554" h="207645">
                  <a:moveTo>
                    <a:pt x="0" y="103631"/>
                  </a:moveTo>
                  <a:lnTo>
                    <a:pt x="23692" y="67454"/>
                  </a:lnTo>
                  <a:lnTo>
                    <a:pt x="89065" y="36845"/>
                  </a:lnTo>
                  <a:lnTo>
                    <a:pt x="134708" y="24358"/>
                  </a:lnTo>
                  <a:lnTo>
                    <a:pt x="187564" y="14139"/>
                  </a:lnTo>
                  <a:lnTo>
                    <a:pt x="246563" y="6478"/>
                  </a:lnTo>
                  <a:lnTo>
                    <a:pt x="310636" y="1668"/>
                  </a:lnTo>
                  <a:lnTo>
                    <a:pt x="378714" y="0"/>
                  </a:lnTo>
                  <a:lnTo>
                    <a:pt x="446791" y="1668"/>
                  </a:lnTo>
                  <a:lnTo>
                    <a:pt x="510864" y="6478"/>
                  </a:lnTo>
                  <a:lnTo>
                    <a:pt x="569863" y="14139"/>
                  </a:lnTo>
                  <a:lnTo>
                    <a:pt x="622719" y="24358"/>
                  </a:lnTo>
                  <a:lnTo>
                    <a:pt x="668362" y="36845"/>
                  </a:lnTo>
                  <a:lnTo>
                    <a:pt x="705724" y="51307"/>
                  </a:lnTo>
                  <a:lnTo>
                    <a:pt x="751326" y="84992"/>
                  </a:lnTo>
                  <a:lnTo>
                    <a:pt x="757428" y="103631"/>
                  </a:lnTo>
                  <a:lnTo>
                    <a:pt x="751326" y="122271"/>
                  </a:lnTo>
                  <a:lnTo>
                    <a:pt x="705724" y="155955"/>
                  </a:lnTo>
                  <a:lnTo>
                    <a:pt x="668362" y="170418"/>
                  </a:lnTo>
                  <a:lnTo>
                    <a:pt x="622719" y="182905"/>
                  </a:lnTo>
                  <a:lnTo>
                    <a:pt x="569863" y="193124"/>
                  </a:lnTo>
                  <a:lnTo>
                    <a:pt x="510864" y="200785"/>
                  </a:lnTo>
                  <a:lnTo>
                    <a:pt x="446791" y="205595"/>
                  </a:lnTo>
                  <a:lnTo>
                    <a:pt x="378714" y="207263"/>
                  </a:lnTo>
                  <a:lnTo>
                    <a:pt x="310636" y="205595"/>
                  </a:lnTo>
                  <a:lnTo>
                    <a:pt x="246563" y="200785"/>
                  </a:lnTo>
                  <a:lnTo>
                    <a:pt x="187564" y="193124"/>
                  </a:lnTo>
                  <a:lnTo>
                    <a:pt x="134708" y="182905"/>
                  </a:lnTo>
                  <a:lnTo>
                    <a:pt x="89065" y="170418"/>
                  </a:lnTo>
                  <a:lnTo>
                    <a:pt x="51703" y="155955"/>
                  </a:lnTo>
                  <a:lnTo>
                    <a:pt x="6101" y="122271"/>
                  </a:lnTo>
                  <a:lnTo>
                    <a:pt x="0" y="10363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3963314" y="7005319"/>
            <a:ext cx="2463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H/TI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742843" y="7448042"/>
            <a:ext cx="358140" cy="502920"/>
          </a:xfrm>
          <a:custGeom>
            <a:avLst/>
            <a:gdLst/>
            <a:ahLst/>
            <a:cxnLst/>
            <a:rect l="l" t="t" r="r" b="b"/>
            <a:pathLst>
              <a:path w="358139" h="502920">
                <a:moveTo>
                  <a:pt x="0" y="502919"/>
                </a:moveTo>
                <a:lnTo>
                  <a:pt x="358140" y="502919"/>
                </a:lnTo>
                <a:lnTo>
                  <a:pt x="358140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3742843" y="7448042"/>
            <a:ext cx="358140" cy="50292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003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79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136034" y="7449566"/>
            <a:ext cx="358140" cy="501650"/>
          </a:xfrm>
          <a:custGeom>
            <a:avLst/>
            <a:gdLst/>
            <a:ahLst/>
            <a:cxnLst/>
            <a:rect l="l" t="t" r="r" b="b"/>
            <a:pathLst>
              <a:path w="358139" h="501650">
                <a:moveTo>
                  <a:pt x="0" y="501395"/>
                </a:moveTo>
                <a:lnTo>
                  <a:pt x="358139" y="501395"/>
                </a:lnTo>
                <a:lnTo>
                  <a:pt x="358139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4136034" y="7449566"/>
            <a:ext cx="358140" cy="5016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69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78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3878732" y="6112255"/>
            <a:ext cx="1889760" cy="1337310"/>
            <a:chOff x="3267709" y="6067805"/>
            <a:chExt cx="1889760" cy="1337310"/>
          </a:xfrm>
        </p:grpSpPr>
        <p:pic>
          <p:nvPicPr>
            <p:cNvPr id="163" name="object 1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7709" y="7160513"/>
              <a:ext cx="86995" cy="24460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0901" y="7145273"/>
              <a:ext cx="86995" cy="244601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415792" y="6067805"/>
              <a:ext cx="86995" cy="279400"/>
            </a:xfrm>
            <a:custGeom>
              <a:avLst/>
              <a:gdLst/>
              <a:ahLst/>
              <a:cxnLst/>
              <a:rect l="l" t="t" r="r" b="b"/>
              <a:pathLst>
                <a:path w="86995" h="279400">
                  <a:moveTo>
                    <a:pt x="58001" y="86782"/>
                  </a:moveTo>
                  <a:lnTo>
                    <a:pt x="29044" y="86952"/>
                  </a:lnTo>
                  <a:lnTo>
                    <a:pt x="30224" y="279019"/>
                  </a:lnTo>
                  <a:lnTo>
                    <a:pt x="30225" y="279273"/>
                  </a:lnTo>
                  <a:lnTo>
                    <a:pt x="59182" y="279019"/>
                  </a:lnTo>
                  <a:lnTo>
                    <a:pt x="58003" y="87122"/>
                  </a:lnTo>
                  <a:lnTo>
                    <a:pt x="58001" y="86782"/>
                  </a:lnTo>
                  <a:close/>
                </a:path>
                <a:path w="86995" h="279400">
                  <a:moveTo>
                    <a:pt x="42925" y="0"/>
                  </a:moveTo>
                  <a:lnTo>
                    <a:pt x="250" y="86614"/>
                  </a:lnTo>
                  <a:lnTo>
                    <a:pt x="167" y="86782"/>
                  </a:lnTo>
                  <a:lnTo>
                    <a:pt x="83" y="86952"/>
                  </a:lnTo>
                  <a:lnTo>
                    <a:pt x="0" y="87122"/>
                  </a:lnTo>
                  <a:lnTo>
                    <a:pt x="29044" y="86952"/>
                  </a:lnTo>
                  <a:lnTo>
                    <a:pt x="28956" y="72517"/>
                  </a:lnTo>
                  <a:lnTo>
                    <a:pt x="79587" y="72263"/>
                  </a:lnTo>
                  <a:lnTo>
                    <a:pt x="42925" y="0"/>
                  </a:lnTo>
                  <a:close/>
                </a:path>
                <a:path w="86995" h="279400">
                  <a:moveTo>
                    <a:pt x="57912" y="72263"/>
                  </a:moveTo>
                  <a:lnTo>
                    <a:pt x="28956" y="72517"/>
                  </a:lnTo>
                  <a:lnTo>
                    <a:pt x="29044" y="86952"/>
                  </a:lnTo>
                  <a:lnTo>
                    <a:pt x="58001" y="86782"/>
                  </a:lnTo>
                  <a:lnTo>
                    <a:pt x="57912" y="72263"/>
                  </a:lnTo>
                  <a:close/>
                </a:path>
                <a:path w="86995" h="279400">
                  <a:moveTo>
                    <a:pt x="79587" y="72263"/>
                  </a:moveTo>
                  <a:lnTo>
                    <a:pt x="57912" y="72263"/>
                  </a:lnTo>
                  <a:lnTo>
                    <a:pt x="58001" y="86782"/>
                  </a:lnTo>
                  <a:lnTo>
                    <a:pt x="86868" y="86614"/>
                  </a:lnTo>
                  <a:lnTo>
                    <a:pt x="79587" y="72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395216" y="6975347"/>
              <a:ext cx="756285" cy="207645"/>
            </a:xfrm>
            <a:custGeom>
              <a:avLst/>
              <a:gdLst/>
              <a:ahLst/>
              <a:cxnLst/>
              <a:rect l="l" t="t" r="r" b="b"/>
              <a:pathLst>
                <a:path w="756285" h="207645">
                  <a:moveTo>
                    <a:pt x="0" y="103631"/>
                  </a:moveTo>
                  <a:lnTo>
                    <a:pt x="23639" y="67454"/>
                  </a:lnTo>
                  <a:lnTo>
                    <a:pt x="88872" y="36845"/>
                  </a:lnTo>
                  <a:lnTo>
                    <a:pt x="134421" y="24358"/>
                  </a:lnTo>
                  <a:lnTo>
                    <a:pt x="187169" y="14139"/>
                  </a:lnTo>
                  <a:lnTo>
                    <a:pt x="246051" y="6478"/>
                  </a:lnTo>
                  <a:lnTo>
                    <a:pt x="310001" y="1668"/>
                  </a:lnTo>
                  <a:lnTo>
                    <a:pt x="377951" y="0"/>
                  </a:lnTo>
                  <a:lnTo>
                    <a:pt x="445902" y="1668"/>
                  </a:lnTo>
                  <a:lnTo>
                    <a:pt x="509852" y="6478"/>
                  </a:lnTo>
                  <a:lnTo>
                    <a:pt x="568734" y="14139"/>
                  </a:lnTo>
                  <a:lnTo>
                    <a:pt x="621482" y="24358"/>
                  </a:lnTo>
                  <a:lnTo>
                    <a:pt x="667031" y="36845"/>
                  </a:lnTo>
                  <a:lnTo>
                    <a:pt x="704313" y="51307"/>
                  </a:lnTo>
                  <a:lnTo>
                    <a:pt x="749816" y="84992"/>
                  </a:lnTo>
                  <a:lnTo>
                    <a:pt x="755904" y="103631"/>
                  </a:lnTo>
                  <a:lnTo>
                    <a:pt x="749816" y="122271"/>
                  </a:lnTo>
                  <a:lnTo>
                    <a:pt x="704313" y="155956"/>
                  </a:lnTo>
                  <a:lnTo>
                    <a:pt x="667031" y="170418"/>
                  </a:lnTo>
                  <a:lnTo>
                    <a:pt x="621482" y="182905"/>
                  </a:lnTo>
                  <a:lnTo>
                    <a:pt x="568734" y="193124"/>
                  </a:lnTo>
                  <a:lnTo>
                    <a:pt x="509852" y="200785"/>
                  </a:lnTo>
                  <a:lnTo>
                    <a:pt x="445902" y="205595"/>
                  </a:lnTo>
                  <a:lnTo>
                    <a:pt x="377951" y="207263"/>
                  </a:lnTo>
                  <a:lnTo>
                    <a:pt x="310001" y="205595"/>
                  </a:lnTo>
                  <a:lnTo>
                    <a:pt x="246051" y="200785"/>
                  </a:lnTo>
                  <a:lnTo>
                    <a:pt x="187169" y="193124"/>
                  </a:lnTo>
                  <a:lnTo>
                    <a:pt x="134421" y="182905"/>
                  </a:lnTo>
                  <a:lnTo>
                    <a:pt x="88872" y="170418"/>
                  </a:lnTo>
                  <a:lnTo>
                    <a:pt x="51590" y="155955"/>
                  </a:lnTo>
                  <a:lnTo>
                    <a:pt x="6087" y="122271"/>
                  </a:lnTo>
                  <a:lnTo>
                    <a:pt x="0" y="10363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5261763" y="7027798"/>
            <a:ext cx="2463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H/TI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039767" y="7470902"/>
            <a:ext cx="360045" cy="501650"/>
          </a:xfrm>
          <a:custGeom>
            <a:avLst/>
            <a:gdLst/>
            <a:ahLst/>
            <a:cxnLst/>
            <a:rect l="l" t="t" r="r" b="b"/>
            <a:pathLst>
              <a:path w="360045" h="501650">
                <a:moveTo>
                  <a:pt x="0" y="501396"/>
                </a:moveTo>
                <a:lnTo>
                  <a:pt x="359663" y="501396"/>
                </a:lnTo>
                <a:lnTo>
                  <a:pt x="359663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5039767" y="7470902"/>
            <a:ext cx="360045" cy="5016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69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78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5428132" y="7466076"/>
            <a:ext cx="370840" cy="514350"/>
            <a:chOff x="4817109" y="7421626"/>
            <a:chExt cx="370840" cy="514350"/>
          </a:xfrm>
        </p:grpSpPr>
        <p:sp>
          <p:nvSpPr>
            <p:cNvPr id="171" name="object 171"/>
            <p:cNvSpPr/>
            <p:nvPr/>
          </p:nvSpPr>
          <p:spPr>
            <a:xfrm>
              <a:off x="4823459" y="7427976"/>
              <a:ext cx="358140" cy="501650"/>
            </a:xfrm>
            <a:custGeom>
              <a:avLst/>
              <a:gdLst/>
              <a:ahLst/>
              <a:cxnLst/>
              <a:rect l="l" t="t" r="r" b="b"/>
              <a:pathLst>
                <a:path w="358139" h="501650">
                  <a:moveTo>
                    <a:pt x="358139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358139" y="50139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823459" y="7427976"/>
              <a:ext cx="358140" cy="501650"/>
            </a:xfrm>
            <a:custGeom>
              <a:avLst/>
              <a:gdLst/>
              <a:ahLst/>
              <a:cxnLst/>
              <a:rect l="l" t="t" r="r" b="b"/>
              <a:pathLst>
                <a:path w="358139" h="501650">
                  <a:moveTo>
                    <a:pt x="0" y="501396"/>
                  </a:moveTo>
                  <a:lnTo>
                    <a:pt x="358139" y="501396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50139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5423052" y="7559040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1022503" y="6372097"/>
            <a:ext cx="4671060" cy="1100455"/>
            <a:chOff x="411480" y="6327647"/>
            <a:chExt cx="4671060" cy="1100455"/>
          </a:xfrm>
        </p:grpSpPr>
        <p:pic>
          <p:nvPicPr>
            <p:cNvPr id="175" name="object 1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6157" y="7183373"/>
              <a:ext cx="86995" cy="244601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9348" y="7166609"/>
              <a:ext cx="86995" cy="24460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732527" y="6689597"/>
              <a:ext cx="86995" cy="279400"/>
            </a:xfrm>
            <a:custGeom>
              <a:avLst/>
              <a:gdLst/>
              <a:ahLst/>
              <a:cxnLst/>
              <a:rect l="l" t="t" r="r" b="b"/>
              <a:pathLst>
                <a:path w="86995" h="279400">
                  <a:moveTo>
                    <a:pt x="58001" y="86782"/>
                  </a:moveTo>
                  <a:lnTo>
                    <a:pt x="29044" y="86952"/>
                  </a:lnTo>
                  <a:lnTo>
                    <a:pt x="30224" y="279019"/>
                  </a:lnTo>
                  <a:lnTo>
                    <a:pt x="30225" y="279272"/>
                  </a:lnTo>
                  <a:lnTo>
                    <a:pt x="59182" y="279019"/>
                  </a:lnTo>
                  <a:lnTo>
                    <a:pt x="58003" y="87121"/>
                  </a:lnTo>
                  <a:lnTo>
                    <a:pt x="58001" y="86782"/>
                  </a:lnTo>
                  <a:close/>
                </a:path>
                <a:path w="86995" h="279400">
                  <a:moveTo>
                    <a:pt x="42925" y="0"/>
                  </a:moveTo>
                  <a:lnTo>
                    <a:pt x="250" y="86613"/>
                  </a:lnTo>
                  <a:lnTo>
                    <a:pt x="167" y="86782"/>
                  </a:lnTo>
                  <a:lnTo>
                    <a:pt x="83" y="86952"/>
                  </a:lnTo>
                  <a:lnTo>
                    <a:pt x="0" y="87121"/>
                  </a:lnTo>
                  <a:lnTo>
                    <a:pt x="29044" y="86952"/>
                  </a:lnTo>
                  <a:lnTo>
                    <a:pt x="28956" y="72516"/>
                  </a:lnTo>
                  <a:lnTo>
                    <a:pt x="79587" y="72262"/>
                  </a:lnTo>
                  <a:lnTo>
                    <a:pt x="42925" y="0"/>
                  </a:lnTo>
                  <a:close/>
                </a:path>
                <a:path w="86995" h="279400">
                  <a:moveTo>
                    <a:pt x="57912" y="72262"/>
                  </a:moveTo>
                  <a:lnTo>
                    <a:pt x="28956" y="72516"/>
                  </a:lnTo>
                  <a:lnTo>
                    <a:pt x="29044" y="86952"/>
                  </a:lnTo>
                  <a:lnTo>
                    <a:pt x="58001" y="86782"/>
                  </a:lnTo>
                  <a:lnTo>
                    <a:pt x="57912" y="72262"/>
                  </a:lnTo>
                  <a:close/>
                </a:path>
                <a:path w="86995" h="279400">
                  <a:moveTo>
                    <a:pt x="79587" y="72262"/>
                  </a:moveTo>
                  <a:lnTo>
                    <a:pt x="57912" y="72262"/>
                  </a:lnTo>
                  <a:lnTo>
                    <a:pt x="58001" y="86782"/>
                  </a:lnTo>
                  <a:lnTo>
                    <a:pt x="86868" y="86613"/>
                  </a:lnTo>
                  <a:lnTo>
                    <a:pt x="79587" y="72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11480" y="6327647"/>
              <a:ext cx="4671060" cy="372110"/>
            </a:xfrm>
            <a:custGeom>
              <a:avLst/>
              <a:gdLst/>
              <a:ahLst/>
              <a:cxnLst/>
              <a:rect l="l" t="t" r="r" b="b"/>
              <a:pathLst>
                <a:path w="4671060" h="372109">
                  <a:moveTo>
                    <a:pt x="4671060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4671060" y="371856"/>
                  </a:lnTo>
                  <a:lnTo>
                    <a:pt x="467106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2339239" y="5760720"/>
            <a:ext cx="2082164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  <a:tabLst>
                <a:tab pos="440055" algn="l"/>
                <a:tab pos="1471930" algn="l"/>
                <a:tab pos="1793239" algn="l"/>
              </a:tabLst>
            </a:pPr>
            <a:r>
              <a:rPr sz="2700" spc="-75" baseline="1543" dirty="0">
                <a:latin typeface="Calibri"/>
                <a:cs typeface="Calibri"/>
              </a:rPr>
              <a:t>…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75" baseline="3086" dirty="0">
                <a:latin typeface="Calibri"/>
                <a:cs typeface="Calibri"/>
              </a:rPr>
              <a:t>…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…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75" baseline="1543" dirty="0">
                <a:latin typeface="Calibri"/>
                <a:cs typeface="Calibri"/>
              </a:rPr>
              <a:t>…</a:t>
            </a:r>
            <a:endParaRPr sz="2700" baseline="154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800">
              <a:latin typeface="Calibri"/>
              <a:cs typeface="Calibri"/>
            </a:endParaRPr>
          </a:p>
          <a:p>
            <a:pPr marL="1765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303820" y="4041140"/>
            <a:ext cx="86995" cy="257175"/>
          </a:xfrm>
          <a:custGeom>
            <a:avLst/>
            <a:gdLst/>
            <a:ahLst/>
            <a:cxnLst/>
            <a:rect l="l" t="t" r="r" b="b"/>
            <a:pathLst>
              <a:path w="86995" h="257175">
                <a:moveTo>
                  <a:pt x="57907" y="86656"/>
                </a:moveTo>
                <a:lnTo>
                  <a:pt x="28952" y="86952"/>
                </a:lnTo>
                <a:lnTo>
                  <a:pt x="30705" y="256794"/>
                </a:lnTo>
                <a:lnTo>
                  <a:pt x="30708" y="257048"/>
                </a:lnTo>
                <a:lnTo>
                  <a:pt x="59651" y="256794"/>
                </a:lnTo>
                <a:lnTo>
                  <a:pt x="57913" y="87249"/>
                </a:lnTo>
                <a:lnTo>
                  <a:pt x="57907" y="86656"/>
                </a:lnTo>
                <a:close/>
              </a:path>
              <a:path w="86995" h="257175">
                <a:moveTo>
                  <a:pt x="42532" y="0"/>
                </a:moveTo>
                <a:lnTo>
                  <a:pt x="0" y="87249"/>
                </a:lnTo>
                <a:lnTo>
                  <a:pt x="28952" y="86952"/>
                </a:lnTo>
                <a:lnTo>
                  <a:pt x="28803" y="72517"/>
                </a:lnTo>
                <a:lnTo>
                  <a:pt x="79620" y="72262"/>
                </a:lnTo>
                <a:lnTo>
                  <a:pt x="42532" y="0"/>
                </a:lnTo>
                <a:close/>
              </a:path>
              <a:path w="86995" h="257175">
                <a:moveTo>
                  <a:pt x="57759" y="72262"/>
                </a:moveTo>
                <a:lnTo>
                  <a:pt x="28803" y="72517"/>
                </a:lnTo>
                <a:lnTo>
                  <a:pt x="28946" y="86360"/>
                </a:lnTo>
                <a:lnTo>
                  <a:pt x="28952" y="86952"/>
                </a:lnTo>
                <a:lnTo>
                  <a:pt x="57907" y="86656"/>
                </a:lnTo>
                <a:lnTo>
                  <a:pt x="57762" y="72517"/>
                </a:lnTo>
                <a:lnTo>
                  <a:pt x="57759" y="72262"/>
                </a:lnTo>
                <a:close/>
              </a:path>
              <a:path w="86995" h="257175">
                <a:moveTo>
                  <a:pt x="79620" y="72262"/>
                </a:moveTo>
                <a:lnTo>
                  <a:pt x="57759" y="72262"/>
                </a:lnTo>
                <a:lnTo>
                  <a:pt x="57904" y="86360"/>
                </a:lnTo>
                <a:lnTo>
                  <a:pt x="57907" y="86656"/>
                </a:lnTo>
                <a:lnTo>
                  <a:pt x="86855" y="86360"/>
                </a:lnTo>
                <a:lnTo>
                  <a:pt x="79620" y="72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46071" y="4024376"/>
            <a:ext cx="86995" cy="279400"/>
          </a:xfrm>
          <a:custGeom>
            <a:avLst/>
            <a:gdLst/>
            <a:ahLst/>
            <a:cxnLst/>
            <a:rect l="l" t="t" r="r" b="b"/>
            <a:pathLst>
              <a:path w="86994" h="279400">
                <a:moveTo>
                  <a:pt x="58001" y="86782"/>
                </a:moveTo>
                <a:lnTo>
                  <a:pt x="29044" y="86952"/>
                </a:lnTo>
                <a:lnTo>
                  <a:pt x="30224" y="279019"/>
                </a:lnTo>
                <a:lnTo>
                  <a:pt x="30225" y="279273"/>
                </a:lnTo>
                <a:lnTo>
                  <a:pt x="59181" y="279019"/>
                </a:lnTo>
                <a:lnTo>
                  <a:pt x="58003" y="87122"/>
                </a:lnTo>
                <a:lnTo>
                  <a:pt x="58001" y="86782"/>
                </a:lnTo>
                <a:close/>
              </a:path>
              <a:path w="86994" h="279400">
                <a:moveTo>
                  <a:pt x="42925" y="0"/>
                </a:moveTo>
                <a:lnTo>
                  <a:pt x="250" y="86613"/>
                </a:lnTo>
                <a:lnTo>
                  <a:pt x="167" y="86782"/>
                </a:lnTo>
                <a:lnTo>
                  <a:pt x="83" y="86952"/>
                </a:lnTo>
                <a:lnTo>
                  <a:pt x="0" y="87122"/>
                </a:lnTo>
                <a:lnTo>
                  <a:pt x="29044" y="86952"/>
                </a:lnTo>
                <a:lnTo>
                  <a:pt x="28956" y="72516"/>
                </a:lnTo>
                <a:lnTo>
                  <a:pt x="79587" y="72262"/>
                </a:lnTo>
                <a:lnTo>
                  <a:pt x="42925" y="0"/>
                </a:lnTo>
                <a:close/>
              </a:path>
              <a:path w="86994" h="279400">
                <a:moveTo>
                  <a:pt x="57912" y="72262"/>
                </a:moveTo>
                <a:lnTo>
                  <a:pt x="28956" y="72516"/>
                </a:lnTo>
                <a:lnTo>
                  <a:pt x="29044" y="86952"/>
                </a:lnTo>
                <a:lnTo>
                  <a:pt x="58001" y="86782"/>
                </a:lnTo>
                <a:lnTo>
                  <a:pt x="57912" y="72262"/>
                </a:lnTo>
                <a:close/>
              </a:path>
              <a:path w="86994" h="279400">
                <a:moveTo>
                  <a:pt x="79587" y="72262"/>
                </a:moveTo>
                <a:lnTo>
                  <a:pt x="57912" y="72262"/>
                </a:lnTo>
                <a:lnTo>
                  <a:pt x="58001" y="86782"/>
                </a:lnTo>
                <a:lnTo>
                  <a:pt x="86868" y="86613"/>
                </a:lnTo>
                <a:lnTo>
                  <a:pt x="79587" y="72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02431" y="4027423"/>
            <a:ext cx="86995" cy="279400"/>
          </a:xfrm>
          <a:custGeom>
            <a:avLst/>
            <a:gdLst/>
            <a:ahLst/>
            <a:cxnLst/>
            <a:rect l="l" t="t" r="r" b="b"/>
            <a:pathLst>
              <a:path w="86995" h="279400">
                <a:moveTo>
                  <a:pt x="58001" y="86782"/>
                </a:moveTo>
                <a:lnTo>
                  <a:pt x="29044" y="86952"/>
                </a:lnTo>
                <a:lnTo>
                  <a:pt x="30224" y="279018"/>
                </a:lnTo>
                <a:lnTo>
                  <a:pt x="30225" y="279273"/>
                </a:lnTo>
                <a:lnTo>
                  <a:pt x="59181" y="279018"/>
                </a:lnTo>
                <a:lnTo>
                  <a:pt x="58003" y="87122"/>
                </a:lnTo>
                <a:lnTo>
                  <a:pt x="58001" y="86782"/>
                </a:lnTo>
                <a:close/>
              </a:path>
              <a:path w="86995" h="279400">
                <a:moveTo>
                  <a:pt x="42925" y="0"/>
                </a:moveTo>
                <a:lnTo>
                  <a:pt x="250" y="86613"/>
                </a:lnTo>
                <a:lnTo>
                  <a:pt x="167" y="86782"/>
                </a:lnTo>
                <a:lnTo>
                  <a:pt x="83" y="86952"/>
                </a:lnTo>
                <a:lnTo>
                  <a:pt x="0" y="87122"/>
                </a:lnTo>
                <a:lnTo>
                  <a:pt x="29044" y="86952"/>
                </a:lnTo>
                <a:lnTo>
                  <a:pt x="28955" y="72516"/>
                </a:lnTo>
                <a:lnTo>
                  <a:pt x="79587" y="72262"/>
                </a:lnTo>
                <a:lnTo>
                  <a:pt x="42925" y="0"/>
                </a:lnTo>
                <a:close/>
              </a:path>
              <a:path w="86995" h="279400">
                <a:moveTo>
                  <a:pt x="57912" y="72262"/>
                </a:moveTo>
                <a:lnTo>
                  <a:pt x="28955" y="72516"/>
                </a:lnTo>
                <a:lnTo>
                  <a:pt x="29044" y="86952"/>
                </a:lnTo>
                <a:lnTo>
                  <a:pt x="58001" y="86782"/>
                </a:lnTo>
                <a:lnTo>
                  <a:pt x="57912" y="72262"/>
                </a:lnTo>
                <a:close/>
              </a:path>
              <a:path w="86995" h="279400">
                <a:moveTo>
                  <a:pt x="79587" y="72262"/>
                </a:moveTo>
                <a:lnTo>
                  <a:pt x="57912" y="72262"/>
                </a:lnTo>
                <a:lnTo>
                  <a:pt x="58001" y="86782"/>
                </a:lnTo>
                <a:lnTo>
                  <a:pt x="86867" y="86613"/>
                </a:lnTo>
                <a:lnTo>
                  <a:pt x="79587" y="72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02402" y="4042664"/>
            <a:ext cx="86995" cy="262890"/>
          </a:xfrm>
          <a:custGeom>
            <a:avLst/>
            <a:gdLst/>
            <a:ahLst/>
            <a:cxnLst/>
            <a:rect l="l" t="t" r="r" b="b"/>
            <a:pathLst>
              <a:path w="86995" h="262889">
                <a:moveTo>
                  <a:pt x="57870" y="86530"/>
                </a:moveTo>
                <a:lnTo>
                  <a:pt x="28912" y="87207"/>
                </a:lnTo>
                <a:lnTo>
                  <a:pt x="33002" y="261874"/>
                </a:lnTo>
                <a:lnTo>
                  <a:pt x="33020" y="262636"/>
                </a:lnTo>
                <a:lnTo>
                  <a:pt x="61975" y="261874"/>
                </a:lnTo>
                <a:lnTo>
                  <a:pt x="57902" y="87884"/>
                </a:lnTo>
                <a:lnTo>
                  <a:pt x="57870" y="86530"/>
                </a:lnTo>
                <a:close/>
              </a:path>
              <a:path w="86995" h="262889">
                <a:moveTo>
                  <a:pt x="41402" y="0"/>
                </a:moveTo>
                <a:lnTo>
                  <a:pt x="0" y="87884"/>
                </a:lnTo>
                <a:lnTo>
                  <a:pt x="28912" y="87207"/>
                </a:lnTo>
                <a:lnTo>
                  <a:pt x="28575" y="72771"/>
                </a:lnTo>
                <a:lnTo>
                  <a:pt x="57531" y="72009"/>
                </a:lnTo>
                <a:lnTo>
                  <a:pt x="79536" y="72009"/>
                </a:lnTo>
                <a:lnTo>
                  <a:pt x="41402" y="0"/>
                </a:lnTo>
                <a:close/>
              </a:path>
              <a:path w="86995" h="262889">
                <a:moveTo>
                  <a:pt x="57531" y="72009"/>
                </a:moveTo>
                <a:lnTo>
                  <a:pt x="28575" y="72771"/>
                </a:lnTo>
                <a:lnTo>
                  <a:pt x="28881" y="85851"/>
                </a:lnTo>
                <a:lnTo>
                  <a:pt x="28912" y="87207"/>
                </a:lnTo>
                <a:lnTo>
                  <a:pt x="57870" y="86530"/>
                </a:lnTo>
                <a:lnTo>
                  <a:pt x="57548" y="72771"/>
                </a:lnTo>
                <a:lnTo>
                  <a:pt x="57531" y="72009"/>
                </a:lnTo>
                <a:close/>
              </a:path>
              <a:path w="86995" h="262889">
                <a:moveTo>
                  <a:pt x="79536" y="72009"/>
                </a:moveTo>
                <a:lnTo>
                  <a:pt x="57531" y="72009"/>
                </a:lnTo>
                <a:lnTo>
                  <a:pt x="57855" y="85851"/>
                </a:lnTo>
                <a:lnTo>
                  <a:pt x="57870" y="86530"/>
                </a:lnTo>
                <a:lnTo>
                  <a:pt x="86868" y="85851"/>
                </a:lnTo>
                <a:lnTo>
                  <a:pt x="79536" y="72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50875" y="1463294"/>
            <a:ext cx="757555" cy="207645"/>
          </a:xfrm>
          <a:custGeom>
            <a:avLst/>
            <a:gdLst/>
            <a:ahLst/>
            <a:cxnLst/>
            <a:rect l="l" t="t" r="r" b="b"/>
            <a:pathLst>
              <a:path w="757555" h="207644">
                <a:moveTo>
                  <a:pt x="0" y="103631"/>
                </a:moveTo>
                <a:lnTo>
                  <a:pt x="23693" y="67454"/>
                </a:lnTo>
                <a:lnTo>
                  <a:pt x="89069" y="36845"/>
                </a:lnTo>
                <a:lnTo>
                  <a:pt x="134714" y="24358"/>
                </a:lnTo>
                <a:lnTo>
                  <a:pt x="187570" y="14139"/>
                </a:lnTo>
                <a:lnTo>
                  <a:pt x="246569" y="6478"/>
                </a:lnTo>
                <a:lnTo>
                  <a:pt x="310640" y="1668"/>
                </a:lnTo>
                <a:lnTo>
                  <a:pt x="378713" y="0"/>
                </a:lnTo>
                <a:lnTo>
                  <a:pt x="446787" y="1668"/>
                </a:lnTo>
                <a:lnTo>
                  <a:pt x="510858" y="6478"/>
                </a:lnTo>
                <a:lnTo>
                  <a:pt x="569857" y="14139"/>
                </a:lnTo>
                <a:lnTo>
                  <a:pt x="622713" y="24358"/>
                </a:lnTo>
                <a:lnTo>
                  <a:pt x="668358" y="36845"/>
                </a:lnTo>
                <a:lnTo>
                  <a:pt x="705722" y="51308"/>
                </a:lnTo>
                <a:lnTo>
                  <a:pt x="751326" y="84992"/>
                </a:lnTo>
                <a:lnTo>
                  <a:pt x="757428" y="103631"/>
                </a:lnTo>
                <a:lnTo>
                  <a:pt x="751326" y="122271"/>
                </a:lnTo>
                <a:lnTo>
                  <a:pt x="705722" y="155955"/>
                </a:lnTo>
                <a:lnTo>
                  <a:pt x="668358" y="170418"/>
                </a:lnTo>
                <a:lnTo>
                  <a:pt x="622713" y="182905"/>
                </a:lnTo>
                <a:lnTo>
                  <a:pt x="569857" y="193124"/>
                </a:lnTo>
                <a:lnTo>
                  <a:pt x="510858" y="200785"/>
                </a:lnTo>
                <a:lnTo>
                  <a:pt x="446787" y="205595"/>
                </a:lnTo>
                <a:lnTo>
                  <a:pt x="378713" y="207263"/>
                </a:lnTo>
                <a:lnTo>
                  <a:pt x="310640" y="205595"/>
                </a:lnTo>
                <a:lnTo>
                  <a:pt x="246569" y="200785"/>
                </a:lnTo>
                <a:lnTo>
                  <a:pt x="187570" y="193124"/>
                </a:lnTo>
                <a:lnTo>
                  <a:pt x="134714" y="182905"/>
                </a:lnTo>
                <a:lnTo>
                  <a:pt x="89069" y="170418"/>
                </a:lnTo>
                <a:lnTo>
                  <a:pt x="51705" y="155955"/>
                </a:lnTo>
                <a:lnTo>
                  <a:pt x="6101" y="122271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" name="object 185"/>
          <p:cNvGrpSpPr/>
          <p:nvPr/>
        </p:nvGrpSpPr>
        <p:grpSpPr>
          <a:xfrm>
            <a:off x="1143000" y="1447800"/>
            <a:ext cx="4493260" cy="5559425"/>
            <a:chOff x="531977" y="1403350"/>
            <a:chExt cx="4493260" cy="5559425"/>
          </a:xfrm>
        </p:grpSpPr>
        <p:pic>
          <p:nvPicPr>
            <p:cNvPr id="186" name="object 1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932" y="6701790"/>
              <a:ext cx="86842" cy="219583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072894" y="6683501"/>
              <a:ext cx="1460500" cy="279400"/>
            </a:xfrm>
            <a:custGeom>
              <a:avLst/>
              <a:gdLst/>
              <a:ahLst/>
              <a:cxnLst/>
              <a:rect l="l" t="t" r="r" b="b"/>
              <a:pathLst>
                <a:path w="1460500" h="279400">
                  <a:moveTo>
                    <a:pt x="86868" y="96647"/>
                  </a:moveTo>
                  <a:lnTo>
                    <a:pt x="79578" y="82804"/>
                  </a:lnTo>
                  <a:lnTo>
                    <a:pt x="41656" y="10668"/>
                  </a:lnTo>
                  <a:lnTo>
                    <a:pt x="0" y="98425"/>
                  </a:lnTo>
                  <a:lnTo>
                    <a:pt x="28981" y="97840"/>
                  </a:lnTo>
                  <a:lnTo>
                    <a:pt x="32372" y="267970"/>
                  </a:lnTo>
                  <a:lnTo>
                    <a:pt x="32385" y="268605"/>
                  </a:lnTo>
                  <a:lnTo>
                    <a:pt x="61341" y="267970"/>
                  </a:lnTo>
                  <a:lnTo>
                    <a:pt x="57962" y="98425"/>
                  </a:lnTo>
                  <a:lnTo>
                    <a:pt x="57937" y="97243"/>
                  </a:lnTo>
                  <a:lnTo>
                    <a:pt x="86868" y="96647"/>
                  </a:lnTo>
                  <a:close/>
                </a:path>
                <a:path w="1460500" h="279400">
                  <a:moveTo>
                    <a:pt x="1460246" y="86614"/>
                  </a:moveTo>
                  <a:lnTo>
                    <a:pt x="1452956" y="72263"/>
                  </a:lnTo>
                  <a:lnTo>
                    <a:pt x="1416304" y="0"/>
                  </a:lnTo>
                  <a:lnTo>
                    <a:pt x="1373619" y="86614"/>
                  </a:lnTo>
                  <a:lnTo>
                    <a:pt x="1373543" y="86791"/>
                  </a:lnTo>
                  <a:lnTo>
                    <a:pt x="1373454" y="86956"/>
                  </a:lnTo>
                  <a:lnTo>
                    <a:pt x="1373378" y="87122"/>
                  </a:lnTo>
                  <a:lnTo>
                    <a:pt x="1402410" y="86956"/>
                  </a:lnTo>
                  <a:lnTo>
                    <a:pt x="1403591" y="279019"/>
                  </a:lnTo>
                  <a:lnTo>
                    <a:pt x="1403604" y="279273"/>
                  </a:lnTo>
                  <a:lnTo>
                    <a:pt x="1432560" y="279019"/>
                  </a:lnTo>
                  <a:lnTo>
                    <a:pt x="1431378" y="87122"/>
                  </a:lnTo>
                  <a:lnTo>
                    <a:pt x="1431378" y="86791"/>
                  </a:lnTo>
                  <a:lnTo>
                    <a:pt x="1460246" y="86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4747" y="6084570"/>
              <a:ext cx="86867" cy="246253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977" y="5063490"/>
              <a:ext cx="86868" cy="207899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0686" y="5054346"/>
              <a:ext cx="86817" cy="21704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345" y="5055870"/>
              <a:ext cx="86995" cy="244601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2537" y="5040629"/>
              <a:ext cx="86995" cy="244602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705" y="5058917"/>
              <a:ext cx="86995" cy="24460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8897" y="5043678"/>
              <a:ext cx="86995" cy="24460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4153" y="5081778"/>
              <a:ext cx="86995" cy="24460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7344" y="5065014"/>
              <a:ext cx="86995" cy="24460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0082" y="4621529"/>
              <a:ext cx="86867" cy="23774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548" y="4624577"/>
              <a:ext cx="86842" cy="21958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048510" y="4606289"/>
              <a:ext cx="1459230" cy="279400"/>
            </a:xfrm>
            <a:custGeom>
              <a:avLst/>
              <a:gdLst/>
              <a:ahLst/>
              <a:cxnLst/>
              <a:rect l="l" t="t" r="r" b="b"/>
              <a:pathLst>
                <a:path w="1459229" h="279400">
                  <a:moveTo>
                    <a:pt x="86868" y="96647"/>
                  </a:moveTo>
                  <a:lnTo>
                    <a:pt x="79578" y="82804"/>
                  </a:lnTo>
                  <a:lnTo>
                    <a:pt x="41656" y="10668"/>
                  </a:lnTo>
                  <a:lnTo>
                    <a:pt x="0" y="98425"/>
                  </a:lnTo>
                  <a:lnTo>
                    <a:pt x="28981" y="97840"/>
                  </a:lnTo>
                  <a:lnTo>
                    <a:pt x="32372" y="267970"/>
                  </a:lnTo>
                  <a:lnTo>
                    <a:pt x="32385" y="268605"/>
                  </a:lnTo>
                  <a:lnTo>
                    <a:pt x="61341" y="267970"/>
                  </a:lnTo>
                  <a:lnTo>
                    <a:pt x="57962" y="98425"/>
                  </a:lnTo>
                  <a:lnTo>
                    <a:pt x="57937" y="97243"/>
                  </a:lnTo>
                  <a:lnTo>
                    <a:pt x="86868" y="96647"/>
                  </a:lnTo>
                  <a:close/>
                </a:path>
                <a:path w="1459229" h="279400">
                  <a:moveTo>
                    <a:pt x="1458722" y="86614"/>
                  </a:moveTo>
                  <a:lnTo>
                    <a:pt x="1451432" y="72263"/>
                  </a:lnTo>
                  <a:lnTo>
                    <a:pt x="1414780" y="0"/>
                  </a:lnTo>
                  <a:lnTo>
                    <a:pt x="1372095" y="86614"/>
                  </a:lnTo>
                  <a:lnTo>
                    <a:pt x="1372019" y="86791"/>
                  </a:lnTo>
                  <a:lnTo>
                    <a:pt x="1371930" y="86956"/>
                  </a:lnTo>
                  <a:lnTo>
                    <a:pt x="1371854" y="87122"/>
                  </a:lnTo>
                  <a:lnTo>
                    <a:pt x="1400886" y="86956"/>
                  </a:lnTo>
                  <a:lnTo>
                    <a:pt x="1402067" y="279019"/>
                  </a:lnTo>
                  <a:lnTo>
                    <a:pt x="1402080" y="279273"/>
                  </a:lnTo>
                  <a:lnTo>
                    <a:pt x="1431036" y="279019"/>
                  </a:lnTo>
                  <a:lnTo>
                    <a:pt x="1429854" y="87122"/>
                  </a:lnTo>
                  <a:lnTo>
                    <a:pt x="1429854" y="86791"/>
                  </a:lnTo>
                  <a:lnTo>
                    <a:pt x="1458722" y="86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0588" y="2984753"/>
              <a:ext cx="86740" cy="233172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38700" y="2984753"/>
              <a:ext cx="86867" cy="224536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4262628" y="1409700"/>
              <a:ext cx="756285" cy="207645"/>
            </a:xfrm>
            <a:custGeom>
              <a:avLst/>
              <a:gdLst/>
              <a:ahLst/>
              <a:cxnLst/>
              <a:rect l="l" t="t" r="r" b="b"/>
              <a:pathLst>
                <a:path w="756285" h="207644">
                  <a:moveTo>
                    <a:pt x="0" y="103631"/>
                  </a:moveTo>
                  <a:lnTo>
                    <a:pt x="23639" y="67454"/>
                  </a:lnTo>
                  <a:lnTo>
                    <a:pt x="88872" y="36845"/>
                  </a:lnTo>
                  <a:lnTo>
                    <a:pt x="134421" y="24358"/>
                  </a:lnTo>
                  <a:lnTo>
                    <a:pt x="187169" y="14139"/>
                  </a:lnTo>
                  <a:lnTo>
                    <a:pt x="246051" y="6478"/>
                  </a:lnTo>
                  <a:lnTo>
                    <a:pt x="310001" y="1668"/>
                  </a:lnTo>
                  <a:lnTo>
                    <a:pt x="377951" y="0"/>
                  </a:lnTo>
                  <a:lnTo>
                    <a:pt x="445902" y="1668"/>
                  </a:lnTo>
                  <a:lnTo>
                    <a:pt x="509852" y="6478"/>
                  </a:lnTo>
                  <a:lnTo>
                    <a:pt x="568734" y="14139"/>
                  </a:lnTo>
                  <a:lnTo>
                    <a:pt x="621482" y="24358"/>
                  </a:lnTo>
                  <a:lnTo>
                    <a:pt x="667031" y="36845"/>
                  </a:lnTo>
                  <a:lnTo>
                    <a:pt x="704313" y="51308"/>
                  </a:lnTo>
                  <a:lnTo>
                    <a:pt x="749816" y="84992"/>
                  </a:lnTo>
                  <a:lnTo>
                    <a:pt x="755904" y="103631"/>
                  </a:lnTo>
                  <a:lnTo>
                    <a:pt x="749816" y="122271"/>
                  </a:lnTo>
                  <a:lnTo>
                    <a:pt x="704313" y="155955"/>
                  </a:lnTo>
                  <a:lnTo>
                    <a:pt x="667031" y="170418"/>
                  </a:lnTo>
                  <a:lnTo>
                    <a:pt x="621482" y="182905"/>
                  </a:lnTo>
                  <a:lnTo>
                    <a:pt x="568734" y="193124"/>
                  </a:lnTo>
                  <a:lnTo>
                    <a:pt x="509852" y="200785"/>
                  </a:lnTo>
                  <a:lnTo>
                    <a:pt x="445902" y="205595"/>
                  </a:lnTo>
                  <a:lnTo>
                    <a:pt x="377951" y="207264"/>
                  </a:lnTo>
                  <a:lnTo>
                    <a:pt x="310001" y="205595"/>
                  </a:lnTo>
                  <a:lnTo>
                    <a:pt x="246051" y="200785"/>
                  </a:lnTo>
                  <a:lnTo>
                    <a:pt x="187169" y="193124"/>
                  </a:lnTo>
                  <a:lnTo>
                    <a:pt x="134421" y="182905"/>
                  </a:lnTo>
                  <a:lnTo>
                    <a:pt x="88872" y="170418"/>
                  </a:lnTo>
                  <a:lnTo>
                    <a:pt x="51590" y="155955"/>
                  </a:lnTo>
                  <a:lnTo>
                    <a:pt x="6087" y="122271"/>
                  </a:lnTo>
                  <a:lnTo>
                    <a:pt x="0" y="10363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1198169" y="1471294"/>
            <a:ext cx="262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JOIN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990435" y="1900618"/>
            <a:ext cx="664845" cy="558165"/>
            <a:chOff x="379412" y="1856168"/>
            <a:chExt cx="664845" cy="558165"/>
          </a:xfrm>
        </p:grpSpPr>
        <p:sp>
          <p:nvSpPr>
            <p:cNvPr id="205" name="object 205"/>
            <p:cNvSpPr/>
            <p:nvPr/>
          </p:nvSpPr>
          <p:spPr>
            <a:xfrm>
              <a:off x="393192" y="1857755"/>
              <a:ext cx="295910" cy="241300"/>
            </a:xfrm>
            <a:custGeom>
              <a:avLst/>
              <a:gdLst/>
              <a:ahLst/>
              <a:cxnLst/>
              <a:rect l="l" t="t" r="r" b="b"/>
              <a:pathLst>
                <a:path w="295909" h="241300">
                  <a:moveTo>
                    <a:pt x="295656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95656" y="24079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93192" y="1857755"/>
              <a:ext cx="295910" cy="241300"/>
            </a:xfrm>
            <a:custGeom>
              <a:avLst/>
              <a:gdLst/>
              <a:ahLst/>
              <a:cxnLst/>
              <a:rect l="l" t="t" r="r" b="b"/>
              <a:pathLst>
                <a:path w="295909" h="241300">
                  <a:moveTo>
                    <a:pt x="0" y="240792"/>
                  </a:moveTo>
                  <a:lnTo>
                    <a:pt x="295656" y="240792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46759" y="1860803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09" h="227330">
                  <a:moveTo>
                    <a:pt x="295656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5656" y="22707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46759" y="1860803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09" h="227330">
                  <a:moveTo>
                    <a:pt x="0" y="227075"/>
                  </a:moveTo>
                  <a:lnTo>
                    <a:pt x="295656" y="22707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81000" y="2141219"/>
              <a:ext cx="295910" cy="271780"/>
            </a:xfrm>
            <a:custGeom>
              <a:avLst/>
              <a:gdLst/>
              <a:ahLst/>
              <a:cxnLst/>
              <a:rect l="l" t="t" r="r" b="b"/>
              <a:pathLst>
                <a:path w="295909" h="271780">
                  <a:moveTo>
                    <a:pt x="295656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95656" y="27127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1000" y="2141219"/>
              <a:ext cx="295910" cy="271780"/>
            </a:xfrm>
            <a:custGeom>
              <a:avLst/>
              <a:gdLst/>
              <a:ahLst/>
              <a:cxnLst/>
              <a:rect l="l" t="t" r="r" b="b"/>
              <a:pathLst>
                <a:path w="295909" h="271780">
                  <a:moveTo>
                    <a:pt x="0" y="271272"/>
                  </a:moveTo>
                  <a:lnTo>
                    <a:pt x="295656" y="271272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46759" y="2127503"/>
              <a:ext cx="295910" cy="253365"/>
            </a:xfrm>
            <a:custGeom>
              <a:avLst/>
              <a:gdLst/>
              <a:ahLst/>
              <a:cxnLst/>
              <a:rect l="l" t="t" r="r" b="b"/>
              <a:pathLst>
                <a:path w="295909" h="253364">
                  <a:moveTo>
                    <a:pt x="29565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295656" y="252983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46759" y="2127503"/>
              <a:ext cx="295910" cy="253365"/>
            </a:xfrm>
            <a:custGeom>
              <a:avLst/>
              <a:gdLst/>
              <a:ahLst/>
              <a:cxnLst/>
              <a:rect l="l" t="t" r="r" b="b"/>
              <a:pathLst>
                <a:path w="295909" h="253364">
                  <a:moveTo>
                    <a:pt x="0" y="252983"/>
                  </a:moveTo>
                  <a:lnTo>
                    <a:pt x="295656" y="252983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958495" y="1868677"/>
            <a:ext cx="741045" cy="7651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968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0"/>
              </a:spcBef>
            </a:pPr>
            <a:endParaRPr sz="18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tabLst>
                <a:tab pos="491490" algn="l"/>
              </a:tabLst>
            </a:pPr>
            <a:r>
              <a:rPr sz="2700" spc="-75" baseline="1543" dirty="0">
                <a:latin typeface="Calibri"/>
                <a:cs typeface="Calibri"/>
              </a:rPr>
              <a:t>…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2413025" y="3038348"/>
            <a:ext cx="480059" cy="232410"/>
            <a:chOff x="1802002" y="2993898"/>
            <a:chExt cx="480059" cy="232410"/>
          </a:xfrm>
        </p:grpSpPr>
        <p:pic>
          <p:nvPicPr>
            <p:cNvPr id="215" name="object 21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02002" y="2993898"/>
              <a:ext cx="86868" cy="231775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95068" y="2993898"/>
              <a:ext cx="86868" cy="232410"/>
            </a:xfrm>
            <a:prstGeom prst="rect">
              <a:avLst/>
            </a:prstGeom>
          </p:spPr>
        </p:pic>
      </p:grpSp>
      <p:grpSp>
        <p:nvGrpSpPr>
          <p:cNvPr id="217" name="object 217"/>
          <p:cNvGrpSpPr/>
          <p:nvPr/>
        </p:nvGrpSpPr>
        <p:grpSpPr>
          <a:xfrm>
            <a:off x="3732683" y="3038348"/>
            <a:ext cx="475615" cy="231775"/>
            <a:chOff x="3121660" y="2993898"/>
            <a:chExt cx="475615" cy="231775"/>
          </a:xfrm>
        </p:grpSpPr>
        <p:pic>
          <p:nvPicPr>
            <p:cNvPr id="218" name="object 21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21660" y="2993898"/>
              <a:ext cx="86867" cy="230759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10026" y="2993898"/>
              <a:ext cx="86740" cy="231521"/>
            </a:xfrm>
            <a:prstGeom prst="rect">
              <a:avLst/>
            </a:prstGeom>
          </p:spPr>
        </p:pic>
      </p:grpSp>
      <p:grpSp>
        <p:nvGrpSpPr>
          <p:cNvPr id="220" name="object 220"/>
          <p:cNvGrpSpPr/>
          <p:nvPr/>
        </p:nvGrpSpPr>
        <p:grpSpPr>
          <a:xfrm>
            <a:off x="1094219" y="2645155"/>
            <a:ext cx="483234" cy="610235"/>
            <a:chOff x="483196" y="2600705"/>
            <a:chExt cx="483234" cy="610235"/>
          </a:xfrm>
        </p:grpSpPr>
        <p:pic>
          <p:nvPicPr>
            <p:cNvPr id="221" name="object 2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196" y="2993897"/>
              <a:ext cx="86868" cy="21590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918" y="2993897"/>
              <a:ext cx="86817" cy="217042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2340" y="2600705"/>
              <a:ext cx="86867" cy="215900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9538" y="2600705"/>
              <a:ext cx="86817" cy="217043"/>
            </a:xfrm>
            <a:prstGeom prst="rect">
              <a:avLst/>
            </a:prstGeom>
          </p:spPr>
        </p:pic>
      </p:grpSp>
      <p:grpSp>
        <p:nvGrpSpPr>
          <p:cNvPr id="225" name="object 225"/>
          <p:cNvGrpSpPr/>
          <p:nvPr/>
        </p:nvGrpSpPr>
        <p:grpSpPr>
          <a:xfrm>
            <a:off x="1096747" y="1666747"/>
            <a:ext cx="480059" cy="193040"/>
            <a:chOff x="485724" y="1622297"/>
            <a:chExt cx="480059" cy="193040"/>
          </a:xfrm>
        </p:grpSpPr>
        <p:pic>
          <p:nvPicPr>
            <p:cNvPr id="226" name="object 2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724" y="1622297"/>
              <a:ext cx="86829" cy="19253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8789" y="1622297"/>
              <a:ext cx="86842" cy="193040"/>
            </a:xfrm>
            <a:prstGeom prst="rect">
              <a:avLst/>
            </a:prstGeom>
          </p:spPr>
        </p:pic>
      </p:grpSp>
      <p:sp>
        <p:nvSpPr>
          <p:cNvPr id="228" name="object 228"/>
          <p:cNvSpPr/>
          <p:nvPr/>
        </p:nvSpPr>
        <p:spPr>
          <a:xfrm>
            <a:off x="2256943" y="1446530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4">
                <a:moveTo>
                  <a:pt x="0" y="103631"/>
                </a:moveTo>
                <a:lnTo>
                  <a:pt x="23639" y="67454"/>
                </a:lnTo>
                <a:lnTo>
                  <a:pt x="88872" y="36845"/>
                </a:lnTo>
                <a:lnTo>
                  <a:pt x="134421" y="24358"/>
                </a:lnTo>
                <a:lnTo>
                  <a:pt x="187169" y="14139"/>
                </a:lnTo>
                <a:lnTo>
                  <a:pt x="246051" y="6478"/>
                </a:lnTo>
                <a:lnTo>
                  <a:pt x="310001" y="1668"/>
                </a:lnTo>
                <a:lnTo>
                  <a:pt x="377952" y="0"/>
                </a:lnTo>
                <a:lnTo>
                  <a:pt x="445902" y="1668"/>
                </a:lnTo>
                <a:lnTo>
                  <a:pt x="509852" y="6478"/>
                </a:lnTo>
                <a:lnTo>
                  <a:pt x="568734" y="14139"/>
                </a:lnTo>
                <a:lnTo>
                  <a:pt x="621482" y="24358"/>
                </a:lnTo>
                <a:lnTo>
                  <a:pt x="667031" y="36845"/>
                </a:lnTo>
                <a:lnTo>
                  <a:pt x="704313" y="51308"/>
                </a:lnTo>
                <a:lnTo>
                  <a:pt x="749816" y="84992"/>
                </a:lnTo>
                <a:lnTo>
                  <a:pt x="755904" y="103631"/>
                </a:lnTo>
                <a:lnTo>
                  <a:pt x="749816" y="122271"/>
                </a:lnTo>
                <a:lnTo>
                  <a:pt x="704313" y="155955"/>
                </a:lnTo>
                <a:lnTo>
                  <a:pt x="667031" y="170418"/>
                </a:lnTo>
                <a:lnTo>
                  <a:pt x="621482" y="182905"/>
                </a:lnTo>
                <a:lnTo>
                  <a:pt x="568734" y="193124"/>
                </a:lnTo>
                <a:lnTo>
                  <a:pt x="509852" y="200785"/>
                </a:lnTo>
                <a:lnTo>
                  <a:pt x="445902" y="205595"/>
                </a:lnTo>
                <a:lnTo>
                  <a:pt x="377952" y="207264"/>
                </a:lnTo>
                <a:lnTo>
                  <a:pt x="310001" y="205595"/>
                </a:lnTo>
                <a:lnTo>
                  <a:pt x="246051" y="200785"/>
                </a:lnTo>
                <a:lnTo>
                  <a:pt x="187169" y="193124"/>
                </a:lnTo>
                <a:lnTo>
                  <a:pt x="134421" y="182905"/>
                </a:lnTo>
                <a:lnTo>
                  <a:pt x="88872" y="170418"/>
                </a:lnTo>
                <a:lnTo>
                  <a:pt x="51590" y="155955"/>
                </a:lnTo>
                <a:lnTo>
                  <a:pt x="6087" y="122271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2504593" y="1453896"/>
            <a:ext cx="262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JOIN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2296503" y="1883854"/>
            <a:ext cx="311150" cy="558165"/>
            <a:chOff x="1685480" y="1839404"/>
            <a:chExt cx="311150" cy="558165"/>
          </a:xfrm>
        </p:grpSpPr>
        <p:sp>
          <p:nvSpPr>
            <p:cNvPr id="231" name="object 231"/>
            <p:cNvSpPr/>
            <p:nvPr/>
          </p:nvSpPr>
          <p:spPr>
            <a:xfrm>
              <a:off x="1699259" y="1840992"/>
              <a:ext cx="295910" cy="241300"/>
            </a:xfrm>
            <a:custGeom>
              <a:avLst/>
              <a:gdLst/>
              <a:ahLst/>
              <a:cxnLst/>
              <a:rect l="l" t="t" r="r" b="b"/>
              <a:pathLst>
                <a:path w="295910" h="241300">
                  <a:moveTo>
                    <a:pt x="295656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95656" y="24079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699259" y="1840992"/>
              <a:ext cx="295910" cy="241300"/>
            </a:xfrm>
            <a:custGeom>
              <a:avLst/>
              <a:gdLst/>
              <a:ahLst/>
              <a:cxnLst/>
              <a:rect l="l" t="t" r="r" b="b"/>
              <a:pathLst>
                <a:path w="295910" h="241300">
                  <a:moveTo>
                    <a:pt x="0" y="240792"/>
                  </a:moveTo>
                  <a:lnTo>
                    <a:pt x="295656" y="240792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687067" y="2124456"/>
              <a:ext cx="295910" cy="271780"/>
            </a:xfrm>
            <a:custGeom>
              <a:avLst/>
              <a:gdLst/>
              <a:ahLst/>
              <a:cxnLst/>
              <a:rect l="l" t="t" r="r" b="b"/>
              <a:pathLst>
                <a:path w="295910" h="271780">
                  <a:moveTo>
                    <a:pt x="295656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95656" y="27127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687067" y="2124456"/>
              <a:ext cx="295910" cy="271780"/>
            </a:xfrm>
            <a:custGeom>
              <a:avLst/>
              <a:gdLst/>
              <a:ahLst/>
              <a:cxnLst/>
              <a:rect l="l" t="t" r="r" b="b"/>
              <a:pathLst>
                <a:path w="295910" h="271780">
                  <a:moveTo>
                    <a:pt x="0" y="271272"/>
                  </a:moveTo>
                  <a:lnTo>
                    <a:pt x="295656" y="271272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2662327" y="1886966"/>
            <a:ext cx="299085" cy="523240"/>
            <a:chOff x="2051304" y="1842516"/>
            <a:chExt cx="299085" cy="523240"/>
          </a:xfrm>
        </p:grpSpPr>
        <p:sp>
          <p:nvSpPr>
            <p:cNvPr id="236" name="object 236"/>
            <p:cNvSpPr/>
            <p:nvPr/>
          </p:nvSpPr>
          <p:spPr>
            <a:xfrm>
              <a:off x="2052828" y="1844040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30">
                  <a:moveTo>
                    <a:pt x="295656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5656" y="22707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052828" y="1844040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30">
                  <a:moveTo>
                    <a:pt x="0" y="227075"/>
                  </a:moveTo>
                  <a:lnTo>
                    <a:pt x="295656" y="22707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052828" y="2110740"/>
              <a:ext cx="295910" cy="253365"/>
            </a:xfrm>
            <a:custGeom>
              <a:avLst/>
              <a:gdLst/>
              <a:ahLst/>
              <a:cxnLst/>
              <a:rect l="l" t="t" r="r" b="b"/>
              <a:pathLst>
                <a:path w="295910" h="253364">
                  <a:moveTo>
                    <a:pt x="29565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295656" y="252983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052828" y="2110740"/>
              <a:ext cx="295910" cy="253365"/>
            </a:xfrm>
            <a:custGeom>
              <a:avLst/>
              <a:gdLst/>
              <a:ahLst/>
              <a:cxnLst/>
              <a:rect l="l" t="t" r="r" b="b"/>
              <a:pathLst>
                <a:path w="295910" h="253364">
                  <a:moveTo>
                    <a:pt x="0" y="252983"/>
                  </a:moveTo>
                  <a:lnTo>
                    <a:pt x="295656" y="252983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2264562" y="1850389"/>
            <a:ext cx="741045" cy="76708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5"/>
              </a:spcBef>
            </a:pPr>
            <a:endParaRPr sz="18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spcBef>
                <a:spcPts val="5"/>
              </a:spcBef>
              <a:tabLst>
                <a:tab pos="491490" algn="l"/>
              </a:tabLst>
            </a:pPr>
            <a:r>
              <a:rPr sz="2700" spc="-75" baseline="1543" dirty="0">
                <a:latin typeface="Calibri"/>
                <a:cs typeface="Calibri"/>
              </a:rPr>
              <a:t>…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2409470" y="2628392"/>
            <a:ext cx="474345" cy="217170"/>
            <a:chOff x="1798447" y="2583942"/>
            <a:chExt cx="474345" cy="217170"/>
          </a:xfrm>
        </p:grpSpPr>
        <p:pic>
          <p:nvPicPr>
            <p:cNvPr id="242" name="object 2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98447" y="2583942"/>
              <a:ext cx="86867" cy="215899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85670" y="2583942"/>
              <a:ext cx="86741" cy="217042"/>
            </a:xfrm>
            <a:prstGeom prst="rect">
              <a:avLst/>
            </a:prstGeom>
          </p:spPr>
        </p:pic>
      </p:grpSp>
      <p:grpSp>
        <p:nvGrpSpPr>
          <p:cNvPr id="244" name="object 244"/>
          <p:cNvGrpSpPr/>
          <p:nvPr/>
        </p:nvGrpSpPr>
        <p:grpSpPr>
          <a:xfrm>
            <a:off x="2402865" y="1648460"/>
            <a:ext cx="480059" cy="193040"/>
            <a:chOff x="1791842" y="1604010"/>
            <a:chExt cx="480059" cy="193040"/>
          </a:xfrm>
        </p:grpSpPr>
        <p:pic>
          <p:nvPicPr>
            <p:cNvPr id="245" name="object 2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84907" y="1604010"/>
              <a:ext cx="86741" cy="19304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91842" y="1604010"/>
              <a:ext cx="86740" cy="192532"/>
            </a:xfrm>
            <a:prstGeom prst="rect">
              <a:avLst/>
            </a:prstGeom>
          </p:spPr>
        </p:pic>
      </p:grpSp>
      <p:sp>
        <p:nvSpPr>
          <p:cNvPr id="247" name="object 247"/>
          <p:cNvSpPr/>
          <p:nvPr/>
        </p:nvSpPr>
        <p:spPr>
          <a:xfrm>
            <a:off x="3581299" y="1448053"/>
            <a:ext cx="756285" cy="207645"/>
          </a:xfrm>
          <a:custGeom>
            <a:avLst/>
            <a:gdLst/>
            <a:ahLst/>
            <a:cxnLst/>
            <a:rect l="l" t="t" r="r" b="b"/>
            <a:pathLst>
              <a:path w="756285" h="207644">
                <a:moveTo>
                  <a:pt x="0" y="103631"/>
                </a:moveTo>
                <a:lnTo>
                  <a:pt x="23639" y="67454"/>
                </a:lnTo>
                <a:lnTo>
                  <a:pt x="88872" y="36845"/>
                </a:lnTo>
                <a:lnTo>
                  <a:pt x="134421" y="24358"/>
                </a:lnTo>
                <a:lnTo>
                  <a:pt x="187169" y="14139"/>
                </a:lnTo>
                <a:lnTo>
                  <a:pt x="246051" y="6478"/>
                </a:lnTo>
                <a:lnTo>
                  <a:pt x="310001" y="1668"/>
                </a:lnTo>
                <a:lnTo>
                  <a:pt x="377951" y="0"/>
                </a:lnTo>
                <a:lnTo>
                  <a:pt x="445902" y="1668"/>
                </a:lnTo>
                <a:lnTo>
                  <a:pt x="509852" y="6478"/>
                </a:lnTo>
                <a:lnTo>
                  <a:pt x="568734" y="14139"/>
                </a:lnTo>
                <a:lnTo>
                  <a:pt x="621482" y="24358"/>
                </a:lnTo>
                <a:lnTo>
                  <a:pt x="667031" y="36845"/>
                </a:lnTo>
                <a:lnTo>
                  <a:pt x="704313" y="51308"/>
                </a:lnTo>
                <a:lnTo>
                  <a:pt x="749816" y="84992"/>
                </a:lnTo>
                <a:lnTo>
                  <a:pt x="755903" y="103631"/>
                </a:lnTo>
                <a:lnTo>
                  <a:pt x="749816" y="122271"/>
                </a:lnTo>
                <a:lnTo>
                  <a:pt x="704313" y="155955"/>
                </a:lnTo>
                <a:lnTo>
                  <a:pt x="667031" y="170418"/>
                </a:lnTo>
                <a:lnTo>
                  <a:pt x="621482" y="182905"/>
                </a:lnTo>
                <a:lnTo>
                  <a:pt x="568734" y="193124"/>
                </a:lnTo>
                <a:lnTo>
                  <a:pt x="509852" y="200785"/>
                </a:lnTo>
                <a:lnTo>
                  <a:pt x="445902" y="205595"/>
                </a:lnTo>
                <a:lnTo>
                  <a:pt x="377951" y="207264"/>
                </a:lnTo>
                <a:lnTo>
                  <a:pt x="310001" y="205595"/>
                </a:lnTo>
                <a:lnTo>
                  <a:pt x="246051" y="200785"/>
                </a:lnTo>
                <a:lnTo>
                  <a:pt x="187169" y="193124"/>
                </a:lnTo>
                <a:lnTo>
                  <a:pt x="134421" y="182905"/>
                </a:lnTo>
                <a:lnTo>
                  <a:pt x="88872" y="170418"/>
                </a:lnTo>
                <a:lnTo>
                  <a:pt x="51590" y="155955"/>
                </a:lnTo>
                <a:lnTo>
                  <a:pt x="6087" y="122271"/>
                </a:lnTo>
                <a:lnTo>
                  <a:pt x="0" y="10363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3828568" y="1455496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JOIN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3620859" y="1885378"/>
            <a:ext cx="663575" cy="558165"/>
            <a:chOff x="3009836" y="1840928"/>
            <a:chExt cx="663575" cy="558165"/>
          </a:xfrm>
        </p:grpSpPr>
        <p:sp>
          <p:nvSpPr>
            <p:cNvPr id="250" name="object 250"/>
            <p:cNvSpPr/>
            <p:nvPr/>
          </p:nvSpPr>
          <p:spPr>
            <a:xfrm>
              <a:off x="3023615" y="1842516"/>
              <a:ext cx="294640" cy="241300"/>
            </a:xfrm>
            <a:custGeom>
              <a:avLst/>
              <a:gdLst/>
              <a:ahLst/>
              <a:cxnLst/>
              <a:rect l="l" t="t" r="r" b="b"/>
              <a:pathLst>
                <a:path w="294639" h="241300">
                  <a:moveTo>
                    <a:pt x="294131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294131" y="24079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23615" y="1842516"/>
              <a:ext cx="294640" cy="241300"/>
            </a:xfrm>
            <a:custGeom>
              <a:avLst/>
              <a:gdLst/>
              <a:ahLst/>
              <a:cxnLst/>
              <a:rect l="l" t="t" r="r" b="b"/>
              <a:pathLst>
                <a:path w="294639" h="241300">
                  <a:moveTo>
                    <a:pt x="0" y="240792"/>
                  </a:moveTo>
                  <a:lnTo>
                    <a:pt x="294131" y="240792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377183" y="1845564"/>
              <a:ext cx="294640" cy="227329"/>
            </a:xfrm>
            <a:custGeom>
              <a:avLst/>
              <a:gdLst/>
              <a:ahLst/>
              <a:cxnLst/>
              <a:rect l="l" t="t" r="r" b="b"/>
              <a:pathLst>
                <a:path w="294639" h="227330">
                  <a:moveTo>
                    <a:pt x="294132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4132" y="227075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377183" y="1845564"/>
              <a:ext cx="294640" cy="227329"/>
            </a:xfrm>
            <a:custGeom>
              <a:avLst/>
              <a:gdLst/>
              <a:ahLst/>
              <a:cxnLst/>
              <a:rect l="l" t="t" r="r" b="b"/>
              <a:pathLst>
                <a:path w="294639" h="227330">
                  <a:moveTo>
                    <a:pt x="0" y="227075"/>
                  </a:moveTo>
                  <a:lnTo>
                    <a:pt x="294132" y="227075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11423" y="2125980"/>
              <a:ext cx="294640" cy="271780"/>
            </a:xfrm>
            <a:custGeom>
              <a:avLst/>
              <a:gdLst/>
              <a:ahLst/>
              <a:cxnLst/>
              <a:rect l="l" t="t" r="r" b="b"/>
              <a:pathLst>
                <a:path w="294639" h="271780">
                  <a:moveTo>
                    <a:pt x="294132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94132" y="27127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11423" y="2125980"/>
              <a:ext cx="294640" cy="271780"/>
            </a:xfrm>
            <a:custGeom>
              <a:avLst/>
              <a:gdLst/>
              <a:ahLst/>
              <a:cxnLst/>
              <a:rect l="l" t="t" r="r" b="b"/>
              <a:pathLst>
                <a:path w="294639" h="271780">
                  <a:moveTo>
                    <a:pt x="0" y="271272"/>
                  </a:moveTo>
                  <a:lnTo>
                    <a:pt x="294132" y="271272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77183" y="2112264"/>
              <a:ext cx="294640" cy="253365"/>
            </a:xfrm>
            <a:custGeom>
              <a:avLst/>
              <a:gdLst/>
              <a:ahLst/>
              <a:cxnLst/>
              <a:rect l="l" t="t" r="r" b="b"/>
              <a:pathLst>
                <a:path w="294639" h="253364">
                  <a:moveTo>
                    <a:pt x="294132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294132" y="252983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377183" y="2112264"/>
              <a:ext cx="294640" cy="253365"/>
            </a:xfrm>
            <a:custGeom>
              <a:avLst/>
              <a:gdLst/>
              <a:ahLst/>
              <a:cxnLst/>
              <a:rect l="l" t="t" r="r" b="b"/>
              <a:pathLst>
                <a:path w="294639" h="253364">
                  <a:moveTo>
                    <a:pt x="0" y="252983"/>
                  </a:moveTo>
                  <a:lnTo>
                    <a:pt x="294132" y="252983"/>
                  </a:lnTo>
                  <a:lnTo>
                    <a:pt x="294132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588918" y="1853438"/>
            <a:ext cx="741045" cy="7651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968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0"/>
              </a:spcBef>
            </a:pPr>
            <a:endParaRPr sz="18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tabLst>
                <a:tab pos="491490" algn="l"/>
              </a:tabLst>
            </a:pPr>
            <a:r>
              <a:rPr sz="2700" spc="-75" baseline="1543" dirty="0">
                <a:latin typeface="Calibri"/>
                <a:cs typeface="Calibri"/>
              </a:rPr>
              <a:t>…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9" name="object 259"/>
          <p:cNvGrpSpPr/>
          <p:nvPr/>
        </p:nvGrpSpPr>
        <p:grpSpPr>
          <a:xfrm>
            <a:off x="3732302" y="2629916"/>
            <a:ext cx="475615" cy="217170"/>
            <a:chOff x="3121279" y="2585466"/>
            <a:chExt cx="475615" cy="217170"/>
          </a:xfrm>
        </p:grpSpPr>
        <p:pic>
          <p:nvPicPr>
            <p:cNvPr id="260" name="object 2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21279" y="2585466"/>
              <a:ext cx="86868" cy="215899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10026" y="2585466"/>
              <a:ext cx="86740" cy="217042"/>
            </a:xfrm>
            <a:prstGeom prst="rect">
              <a:avLst/>
            </a:prstGeom>
          </p:spPr>
        </p:pic>
      </p:grpSp>
      <p:grpSp>
        <p:nvGrpSpPr>
          <p:cNvPr id="262" name="object 262"/>
          <p:cNvGrpSpPr/>
          <p:nvPr/>
        </p:nvGrpSpPr>
        <p:grpSpPr>
          <a:xfrm>
            <a:off x="3727221" y="1651508"/>
            <a:ext cx="480059" cy="193040"/>
            <a:chOff x="3116198" y="1607058"/>
            <a:chExt cx="480059" cy="193040"/>
          </a:xfrm>
        </p:grpSpPr>
        <p:pic>
          <p:nvPicPr>
            <p:cNvPr id="263" name="object 2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16198" y="1607058"/>
              <a:ext cx="86740" cy="192532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09263" y="1607058"/>
              <a:ext cx="86740" cy="193040"/>
            </a:xfrm>
            <a:prstGeom prst="rect">
              <a:avLst/>
            </a:prstGeom>
          </p:spPr>
        </p:pic>
      </p:grpSp>
      <p:sp>
        <p:nvSpPr>
          <p:cNvPr id="265" name="object 265"/>
          <p:cNvSpPr txBox="1"/>
          <p:nvPr/>
        </p:nvSpPr>
        <p:spPr>
          <a:xfrm>
            <a:off x="5120665" y="1460957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JOIN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6" name="object 266"/>
          <p:cNvGrpSpPr/>
          <p:nvPr/>
        </p:nvGrpSpPr>
        <p:grpSpPr>
          <a:xfrm>
            <a:off x="4873396" y="1656080"/>
            <a:ext cx="753745" cy="1196975"/>
            <a:chOff x="4262373" y="1611630"/>
            <a:chExt cx="753745" cy="1196975"/>
          </a:xfrm>
        </p:grpSpPr>
        <p:sp>
          <p:nvSpPr>
            <p:cNvPr id="267" name="object 267"/>
            <p:cNvSpPr/>
            <p:nvPr/>
          </p:nvSpPr>
          <p:spPr>
            <a:xfrm>
              <a:off x="4268723" y="1813560"/>
              <a:ext cx="741045" cy="767080"/>
            </a:xfrm>
            <a:custGeom>
              <a:avLst/>
              <a:gdLst/>
              <a:ahLst/>
              <a:cxnLst/>
              <a:rect l="l" t="t" r="r" b="b"/>
              <a:pathLst>
                <a:path w="741045" h="767080">
                  <a:moveTo>
                    <a:pt x="0" y="766572"/>
                  </a:moveTo>
                  <a:lnTo>
                    <a:pt x="740663" y="766572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314443" y="1847088"/>
              <a:ext cx="295910" cy="242570"/>
            </a:xfrm>
            <a:custGeom>
              <a:avLst/>
              <a:gdLst/>
              <a:ahLst/>
              <a:cxnLst/>
              <a:rect l="l" t="t" r="r" b="b"/>
              <a:pathLst>
                <a:path w="295910" h="242569">
                  <a:moveTo>
                    <a:pt x="295655" y="0"/>
                  </a:moveTo>
                  <a:lnTo>
                    <a:pt x="0" y="0"/>
                  </a:lnTo>
                  <a:lnTo>
                    <a:pt x="0" y="242316"/>
                  </a:lnTo>
                  <a:lnTo>
                    <a:pt x="295655" y="242316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314443" y="1847088"/>
              <a:ext cx="295910" cy="242570"/>
            </a:xfrm>
            <a:custGeom>
              <a:avLst/>
              <a:gdLst/>
              <a:ahLst/>
              <a:cxnLst/>
              <a:rect l="l" t="t" r="r" b="b"/>
              <a:pathLst>
                <a:path w="295910" h="242569">
                  <a:moveTo>
                    <a:pt x="0" y="242316"/>
                  </a:moveTo>
                  <a:lnTo>
                    <a:pt x="295655" y="242316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2423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668011" y="1851660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30">
                  <a:moveTo>
                    <a:pt x="295656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95656" y="22707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668011" y="1851660"/>
              <a:ext cx="295910" cy="227329"/>
            </a:xfrm>
            <a:custGeom>
              <a:avLst/>
              <a:gdLst/>
              <a:ahLst/>
              <a:cxnLst/>
              <a:rect l="l" t="t" r="r" b="b"/>
              <a:pathLst>
                <a:path w="295910" h="227330">
                  <a:moveTo>
                    <a:pt x="0" y="227075"/>
                  </a:moveTo>
                  <a:lnTo>
                    <a:pt x="295656" y="227075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302251" y="2132076"/>
              <a:ext cx="295910" cy="271780"/>
            </a:xfrm>
            <a:custGeom>
              <a:avLst/>
              <a:gdLst/>
              <a:ahLst/>
              <a:cxnLst/>
              <a:rect l="l" t="t" r="r" b="b"/>
              <a:pathLst>
                <a:path w="295910" h="271780">
                  <a:moveTo>
                    <a:pt x="295655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95655" y="271272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302251" y="2132076"/>
              <a:ext cx="295910" cy="271780"/>
            </a:xfrm>
            <a:custGeom>
              <a:avLst/>
              <a:gdLst/>
              <a:ahLst/>
              <a:cxnLst/>
              <a:rect l="l" t="t" r="r" b="b"/>
              <a:pathLst>
                <a:path w="295910" h="271780">
                  <a:moveTo>
                    <a:pt x="0" y="271272"/>
                  </a:moveTo>
                  <a:lnTo>
                    <a:pt x="295655" y="271272"/>
                  </a:lnTo>
                  <a:lnTo>
                    <a:pt x="295655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668011" y="2118360"/>
              <a:ext cx="295910" cy="253365"/>
            </a:xfrm>
            <a:custGeom>
              <a:avLst/>
              <a:gdLst/>
              <a:ahLst/>
              <a:cxnLst/>
              <a:rect l="l" t="t" r="r" b="b"/>
              <a:pathLst>
                <a:path w="295910" h="253364">
                  <a:moveTo>
                    <a:pt x="29565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295656" y="252983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668011" y="2118360"/>
              <a:ext cx="295910" cy="253365"/>
            </a:xfrm>
            <a:custGeom>
              <a:avLst/>
              <a:gdLst/>
              <a:ahLst/>
              <a:cxnLst/>
              <a:rect l="l" t="t" r="r" b="b"/>
              <a:pathLst>
                <a:path w="295910" h="253364">
                  <a:moveTo>
                    <a:pt x="0" y="252983"/>
                  </a:moveTo>
                  <a:lnTo>
                    <a:pt x="295656" y="252983"/>
                  </a:lnTo>
                  <a:lnTo>
                    <a:pt x="29565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13630" y="2591562"/>
              <a:ext cx="86868" cy="215900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02377" y="2591562"/>
              <a:ext cx="86741" cy="217043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01615" y="1611630"/>
              <a:ext cx="86741" cy="19304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08550" y="1611630"/>
              <a:ext cx="86740" cy="192531"/>
            </a:xfrm>
            <a:prstGeom prst="rect">
              <a:avLst/>
            </a:prstGeom>
          </p:spPr>
        </p:pic>
      </p:grpSp>
      <p:sp>
        <p:nvSpPr>
          <p:cNvPr id="280" name="object 280"/>
          <p:cNvSpPr txBox="1"/>
          <p:nvPr/>
        </p:nvSpPr>
        <p:spPr>
          <a:xfrm>
            <a:off x="1248766" y="7941005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PN1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2563393" y="7970570"/>
            <a:ext cx="307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5570" algn="l"/>
                <a:tab pos="2678430" algn="l"/>
              </a:tabLst>
            </a:pPr>
            <a:r>
              <a:rPr sz="2700" spc="-37" baseline="3086" dirty="0">
                <a:latin typeface="Calibri"/>
                <a:cs typeface="Calibri"/>
              </a:rPr>
              <a:t>PN2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37" baseline="1543" dirty="0">
                <a:latin typeface="Calibri"/>
                <a:cs typeface="Calibri"/>
              </a:rPr>
              <a:t>PN3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PN4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5520081" y="6347586"/>
            <a:ext cx="1736089" cy="1713230"/>
            <a:chOff x="4909058" y="6303136"/>
            <a:chExt cx="1736089" cy="1713230"/>
          </a:xfrm>
        </p:grpSpPr>
        <p:sp>
          <p:nvSpPr>
            <p:cNvPr id="283" name="object 283"/>
            <p:cNvSpPr/>
            <p:nvPr/>
          </p:nvSpPr>
          <p:spPr>
            <a:xfrm>
              <a:off x="4923663" y="6317741"/>
              <a:ext cx="1706880" cy="1684020"/>
            </a:xfrm>
            <a:custGeom>
              <a:avLst/>
              <a:gdLst/>
              <a:ahLst/>
              <a:cxnLst/>
              <a:rect l="l" t="t" r="r" b="b"/>
              <a:pathLst>
                <a:path w="1706879" h="1684020">
                  <a:moveTo>
                    <a:pt x="1706498" y="701674"/>
                  </a:moveTo>
                  <a:lnTo>
                    <a:pt x="344042" y="701674"/>
                  </a:lnTo>
                  <a:lnTo>
                    <a:pt x="344042" y="1456943"/>
                  </a:lnTo>
                  <a:lnTo>
                    <a:pt x="348658" y="1502708"/>
                  </a:lnTo>
                  <a:lnTo>
                    <a:pt x="361896" y="1545333"/>
                  </a:lnTo>
                  <a:lnTo>
                    <a:pt x="382840" y="1583905"/>
                  </a:lnTo>
                  <a:lnTo>
                    <a:pt x="410575" y="1617511"/>
                  </a:lnTo>
                  <a:lnTo>
                    <a:pt x="444185" y="1645239"/>
                  </a:lnTo>
                  <a:lnTo>
                    <a:pt x="482756" y="1666175"/>
                  </a:lnTo>
                  <a:lnTo>
                    <a:pt x="525372" y="1679406"/>
                  </a:lnTo>
                  <a:lnTo>
                    <a:pt x="571119" y="1684019"/>
                  </a:lnTo>
                  <a:lnTo>
                    <a:pt x="1479423" y="1684019"/>
                  </a:lnTo>
                  <a:lnTo>
                    <a:pt x="1525169" y="1679406"/>
                  </a:lnTo>
                  <a:lnTo>
                    <a:pt x="1567785" y="1666175"/>
                  </a:lnTo>
                  <a:lnTo>
                    <a:pt x="1606356" y="1645239"/>
                  </a:lnTo>
                  <a:lnTo>
                    <a:pt x="1639966" y="1617511"/>
                  </a:lnTo>
                  <a:lnTo>
                    <a:pt x="1667701" y="1583905"/>
                  </a:lnTo>
                  <a:lnTo>
                    <a:pt x="1688645" y="1545333"/>
                  </a:lnTo>
                  <a:lnTo>
                    <a:pt x="1701883" y="1502708"/>
                  </a:lnTo>
                  <a:lnTo>
                    <a:pt x="1706498" y="1456943"/>
                  </a:lnTo>
                  <a:lnTo>
                    <a:pt x="1706498" y="701674"/>
                  </a:lnTo>
                  <a:close/>
                </a:path>
                <a:path w="1706879" h="1684020">
                  <a:moveTo>
                    <a:pt x="1479423" y="0"/>
                  </a:moveTo>
                  <a:lnTo>
                    <a:pt x="571119" y="0"/>
                  </a:lnTo>
                  <a:lnTo>
                    <a:pt x="525372" y="4615"/>
                  </a:lnTo>
                  <a:lnTo>
                    <a:pt x="482756" y="17853"/>
                  </a:lnTo>
                  <a:lnTo>
                    <a:pt x="444185" y="38797"/>
                  </a:lnTo>
                  <a:lnTo>
                    <a:pt x="410575" y="66532"/>
                  </a:lnTo>
                  <a:lnTo>
                    <a:pt x="382840" y="100142"/>
                  </a:lnTo>
                  <a:lnTo>
                    <a:pt x="361896" y="138713"/>
                  </a:lnTo>
                  <a:lnTo>
                    <a:pt x="348658" y="181329"/>
                  </a:lnTo>
                  <a:lnTo>
                    <a:pt x="344042" y="227075"/>
                  </a:lnTo>
                  <a:lnTo>
                    <a:pt x="344042" y="280669"/>
                  </a:lnTo>
                  <a:lnTo>
                    <a:pt x="0" y="755395"/>
                  </a:lnTo>
                  <a:lnTo>
                    <a:pt x="344042" y="701674"/>
                  </a:lnTo>
                  <a:lnTo>
                    <a:pt x="1706498" y="701674"/>
                  </a:lnTo>
                  <a:lnTo>
                    <a:pt x="1706498" y="227075"/>
                  </a:lnTo>
                  <a:lnTo>
                    <a:pt x="1701883" y="181329"/>
                  </a:lnTo>
                  <a:lnTo>
                    <a:pt x="1688645" y="138713"/>
                  </a:lnTo>
                  <a:lnTo>
                    <a:pt x="1667701" y="100142"/>
                  </a:lnTo>
                  <a:lnTo>
                    <a:pt x="1639966" y="66532"/>
                  </a:lnTo>
                  <a:lnTo>
                    <a:pt x="1606356" y="38797"/>
                  </a:lnTo>
                  <a:lnTo>
                    <a:pt x="1567785" y="17853"/>
                  </a:lnTo>
                  <a:lnTo>
                    <a:pt x="1525169" y="4615"/>
                  </a:lnTo>
                  <a:lnTo>
                    <a:pt x="1479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923663" y="6317741"/>
              <a:ext cx="1706880" cy="1684020"/>
            </a:xfrm>
            <a:custGeom>
              <a:avLst/>
              <a:gdLst/>
              <a:ahLst/>
              <a:cxnLst/>
              <a:rect l="l" t="t" r="r" b="b"/>
              <a:pathLst>
                <a:path w="1706879" h="1684020">
                  <a:moveTo>
                    <a:pt x="344042" y="227075"/>
                  </a:moveTo>
                  <a:lnTo>
                    <a:pt x="348658" y="181329"/>
                  </a:lnTo>
                  <a:lnTo>
                    <a:pt x="361896" y="138713"/>
                  </a:lnTo>
                  <a:lnTo>
                    <a:pt x="382840" y="100142"/>
                  </a:lnTo>
                  <a:lnTo>
                    <a:pt x="410575" y="66532"/>
                  </a:lnTo>
                  <a:lnTo>
                    <a:pt x="444185" y="38797"/>
                  </a:lnTo>
                  <a:lnTo>
                    <a:pt x="482756" y="17853"/>
                  </a:lnTo>
                  <a:lnTo>
                    <a:pt x="525372" y="4615"/>
                  </a:lnTo>
                  <a:lnTo>
                    <a:pt x="571119" y="0"/>
                  </a:lnTo>
                  <a:lnTo>
                    <a:pt x="911733" y="0"/>
                  </a:lnTo>
                  <a:lnTo>
                    <a:pt x="1479423" y="0"/>
                  </a:lnTo>
                  <a:lnTo>
                    <a:pt x="1525169" y="4615"/>
                  </a:lnTo>
                  <a:lnTo>
                    <a:pt x="1567785" y="17853"/>
                  </a:lnTo>
                  <a:lnTo>
                    <a:pt x="1606356" y="38797"/>
                  </a:lnTo>
                  <a:lnTo>
                    <a:pt x="1639966" y="66532"/>
                  </a:lnTo>
                  <a:lnTo>
                    <a:pt x="1667701" y="100142"/>
                  </a:lnTo>
                  <a:lnTo>
                    <a:pt x="1688645" y="138713"/>
                  </a:lnTo>
                  <a:lnTo>
                    <a:pt x="1701883" y="181329"/>
                  </a:lnTo>
                  <a:lnTo>
                    <a:pt x="1706498" y="227075"/>
                  </a:lnTo>
                  <a:lnTo>
                    <a:pt x="1706498" y="280669"/>
                  </a:lnTo>
                  <a:lnTo>
                    <a:pt x="1706498" y="701674"/>
                  </a:lnTo>
                  <a:lnTo>
                    <a:pt x="1706498" y="1456943"/>
                  </a:lnTo>
                  <a:lnTo>
                    <a:pt x="1701883" y="1502708"/>
                  </a:lnTo>
                  <a:lnTo>
                    <a:pt x="1688645" y="1545333"/>
                  </a:lnTo>
                  <a:lnTo>
                    <a:pt x="1667701" y="1583905"/>
                  </a:lnTo>
                  <a:lnTo>
                    <a:pt x="1639966" y="1617511"/>
                  </a:lnTo>
                  <a:lnTo>
                    <a:pt x="1606356" y="1645239"/>
                  </a:lnTo>
                  <a:lnTo>
                    <a:pt x="1567785" y="1666175"/>
                  </a:lnTo>
                  <a:lnTo>
                    <a:pt x="1525169" y="1679406"/>
                  </a:lnTo>
                  <a:lnTo>
                    <a:pt x="1479423" y="1684019"/>
                  </a:lnTo>
                  <a:lnTo>
                    <a:pt x="911733" y="1684019"/>
                  </a:lnTo>
                  <a:lnTo>
                    <a:pt x="571119" y="1684019"/>
                  </a:lnTo>
                  <a:lnTo>
                    <a:pt x="525372" y="1679406"/>
                  </a:lnTo>
                  <a:lnTo>
                    <a:pt x="482756" y="1666175"/>
                  </a:lnTo>
                  <a:lnTo>
                    <a:pt x="444185" y="1645239"/>
                  </a:lnTo>
                  <a:lnTo>
                    <a:pt x="410575" y="1617511"/>
                  </a:lnTo>
                  <a:lnTo>
                    <a:pt x="382840" y="1583905"/>
                  </a:lnTo>
                  <a:lnTo>
                    <a:pt x="361896" y="1545333"/>
                  </a:lnTo>
                  <a:lnTo>
                    <a:pt x="348658" y="1502708"/>
                  </a:lnTo>
                  <a:lnTo>
                    <a:pt x="344042" y="1456943"/>
                  </a:lnTo>
                  <a:lnTo>
                    <a:pt x="344042" y="701674"/>
                  </a:lnTo>
                  <a:lnTo>
                    <a:pt x="0" y="755395"/>
                  </a:lnTo>
                  <a:lnTo>
                    <a:pt x="344042" y="280669"/>
                  </a:lnTo>
                  <a:lnTo>
                    <a:pt x="344042" y="22707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5936640" y="6394703"/>
            <a:ext cx="1246505" cy="15735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" algn="ctr">
              <a:lnSpc>
                <a:spcPct val="89300"/>
              </a:lnSpc>
              <a:spcBef>
                <a:spcPts val="280"/>
              </a:spcBef>
            </a:pPr>
            <a:r>
              <a:rPr sz="1400" dirty="0">
                <a:latin typeface="Calibri"/>
                <a:cs typeface="Calibri"/>
              </a:rPr>
              <a:t>Each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PN </a:t>
            </a:r>
            <a:r>
              <a:rPr sz="1400" spc="-10" dirty="0">
                <a:latin typeface="Calibri"/>
                <a:cs typeface="Calibri"/>
              </a:rPr>
              <a:t>distributes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its </a:t>
            </a:r>
            <a:r>
              <a:rPr sz="1400" dirty="0">
                <a:latin typeface="Calibri"/>
                <a:cs typeface="Calibri"/>
              </a:rPr>
              <a:t>tuples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same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value </a:t>
            </a:r>
            <a:r>
              <a:rPr sz="1400" dirty="0">
                <a:latin typeface="Calibri"/>
                <a:cs typeface="Calibri"/>
              </a:rPr>
              <a:t>evenly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among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subbuckets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interleaving manner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5663590" y="5136007"/>
            <a:ext cx="1468755" cy="1059815"/>
            <a:chOff x="5052567" y="5091557"/>
            <a:chExt cx="1468755" cy="1059815"/>
          </a:xfrm>
        </p:grpSpPr>
        <p:sp>
          <p:nvSpPr>
            <p:cNvPr id="287" name="object 287"/>
            <p:cNvSpPr/>
            <p:nvPr/>
          </p:nvSpPr>
          <p:spPr>
            <a:xfrm>
              <a:off x="5067172" y="5106162"/>
              <a:ext cx="1439545" cy="1030605"/>
            </a:xfrm>
            <a:custGeom>
              <a:avLst/>
              <a:gdLst/>
              <a:ahLst/>
              <a:cxnLst/>
              <a:rect l="l" t="t" r="r" b="b"/>
              <a:pathLst>
                <a:path w="1439545" h="1030604">
                  <a:moveTo>
                    <a:pt x="1267840" y="0"/>
                  </a:moveTo>
                  <a:lnTo>
                    <a:pt x="372237" y="0"/>
                  </a:lnTo>
                  <a:lnTo>
                    <a:pt x="326577" y="6130"/>
                  </a:lnTo>
                  <a:lnTo>
                    <a:pt x="285557" y="23433"/>
                  </a:lnTo>
                  <a:lnTo>
                    <a:pt x="250809" y="50276"/>
                  </a:lnTo>
                  <a:lnTo>
                    <a:pt x="223966" y="85024"/>
                  </a:lnTo>
                  <a:lnTo>
                    <a:pt x="206663" y="126044"/>
                  </a:lnTo>
                  <a:lnTo>
                    <a:pt x="200532" y="171703"/>
                  </a:lnTo>
                  <a:lnTo>
                    <a:pt x="0" y="357886"/>
                  </a:lnTo>
                  <a:lnTo>
                    <a:pt x="200532" y="429260"/>
                  </a:lnTo>
                  <a:lnTo>
                    <a:pt x="200532" y="858519"/>
                  </a:lnTo>
                  <a:lnTo>
                    <a:pt x="206663" y="904179"/>
                  </a:lnTo>
                  <a:lnTo>
                    <a:pt x="223966" y="945199"/>
                  </a:lnTo>
                  <a:lnTo>
                    <a:pt x="250809" y="979947"/>
                  </a:lnTo>
                  <a:lnTo>
                    <a:pt x="285557" y="1006790"/>
                  </a:lnTo>
                  <a:lnTo>
                    <a:pt x="326577" y="1024093"/>
                  </a:lnTo>
                  <a:lnTo>
                    <a:pt x="372237" y="1030224"/>
                  </a:lnTo>
                  <a:lnTo>
                    <a:pt x="1267840" y="1030224"/>
                  </a:lnTo>
                  <a:lnTo>
                    <a:pt x="1313500" y="1024093"/>
                  </a:lnTo>
                  <a:lnTo>
                    <a:pt x="1354520" y="1006790"/>
                  </a:lnTo>
                  <a:lnTo>
                    <a:pt x="1389268" y="979947"/>
                  </a:lnTo>
                  <a:lnTo>
                    <a:pt x="1416111" y="945199"/>
                  </a:lnTo>
                  <a:lnTo>
                    <a:pt x="1433414" y="904179"/>
                  </a:lnTo>
                  <a:lnTo>
                    <a:pt x="1439545" y="858519"/>
                  </a:lnTo>
                  <a:lnTo>
                    <a:pt x="1439545" y="171703"/>
                  </a:lnTo>
                  <a:lnTo>
                    <a:pt x="1433414" y="126044"/>
                  </a:lnTo>
                  <a:lnTo>
                    <a:pt x="1416111" y="85024"/>
                  </a:lnTo>
                  <a:lnTo>
                    <a:pt x="1389268" y="50276"/>
                  </a:lnTo>
                  <a:lnTo>
                    <a:pt x="1354520" y="23433"/>
                  </a:lnTo>
                  <a:lnTo>
                    <a:pt x="1313500" y="6130"/>
                  </a:lnTo>
                  <a:lnTo>
                    <a:pt x="1267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067172" y="5106162"/>
              <a:ext cx="1439545" cy="1030605"/>
            </a:xfrm>
            <a:custGeom>
              <a:avLst/>
              <a:gdLst/>
              <a:ahLst/>
              <a:cxnLst/>
              <a:rect l="l" t="t" r="r" b="b"/>
              <a:pathLst>
                <a:path w="1439545" h="1030604">
                  <a:moveTo>
                    <a:pt x="200532" y="171703"/>
                  </a:moveTo>
                  <a:lnTo>
                    <a:pt x="206663" y="126044"/>
                  </a:lnTo>
                  <a:lnTo>
                    <a:pt x="223966" y="85024"/>
                  </a:lnTo>
                  <a:lnTo>
                    <a:pt x="250809" y="50276"/>
                  </a:lnTo>
                  <a:lnTo>
                    <a:pt x="285557" y="23433"/>
                  </a:lnTo>
                  <a:lnTo>
                    <a:pt x="326577" y="6130"/>
                  </a:lnTo>
                  <a:lnTo>
                    <a:pt x="372237" y="0"/>
                  </a:lnTo>
                  <a:lnTo>
                    <a:pt x="407035" y="0"/>
                  </a:lnTo>
                  <a:lnTo>
                    <a:pt x="716788" y="0"/>
                  </a:lnTo>
                  <a:lnTo>
                    <a:pt x="1267840" y="0"/>
                  </a:lnTo>
                  <a:lnTo>
                    <a:pt x="1313500" y="6130"/>
                  </a:lnTo>
                  <a:lnTo>
                    <a:pt x="1354520" y="23433"/>
                  </a:lnTo>
                  <a:lnTo>
                    <a:pt x="1389268" y="50276"/>
                  </a:lnTo>
                  <a:lnTo>
                    <a:pt x="1416111" y="85024"/>
                  </a:lnTo>
                  <a:lnTo>
                    <a:pt x="1433414" y="126044"/>
                  </a:lnTo>
                  <a:lnTo>
                    <a:pt x="1439545" y="171703"/>
                  </a:lnTo>
                  <a:lnTo>
                    <a:pt x="1439545" y="429260"/>
                  </a:lnTo>
                  <a:lnTo>
                    <a:pt x="1439545" y="858519"/>
                  </a:lnTo>
                  <a:lnTo>
                    <a:pt x="1433414" y="904179"/>
                  </a:lnTo>
                  <a:lnTo>
                    <a:pt x="1416111" y="945199"/>
                  </a:lnTo>
                  <a:lnTo>
                    <a:pt x="1389268" y="979947"/>
                  </a:lnTo>
                  <a:lnTo>
                    <a:pt x="1354520" y="1006790"/>
                  </a:lnTo>
                  <a:lnTo>
                    <a:pt x="1313500" y="1024093"/>
                  </a:lnTo>
                  <a:lnTo>
                    <a:pt x="1267840" y="1030224"/>
                  </a:lnTo>
                  <a:lnTo>
                    <a:pt x="716788" y="1030224"/>
                  </a:lnTo>
                  <a:lnTo>
                    <a:pt x="407035" y="1030224"/>
                  </a:lnTo>
                  <a:lnTo>
                    <a:pt x="372237" y="1030224"/>
                  </a:lnTo>
                  <a:lnTo>
                    <a:pt x="326577" y="1024093"/>
                  </a:lnTo>
                  <a:lnTo>
                    <a:pt x="285557" y="1006790"/>
                  </a:lnTo>
                  <a:lnTo>
                    <a:pt x="250809" y="979947"/>
                  </a:lnTo>
                  <a:lnTo>
                    <a:pt x="223966" y="945199"/>
                  </a:lnTo>
                  <a:lnTo>
                    <a:pt x="206663" y="904179"/>
                  </a:lnTo>
                  <a:lnTo>
                    <a:pt x="200532" y="858519"/>
                  </a:lnTo>
                  <a:lnTo>
                    <a:pt x="200532" y="429260"/>
                  </a:lnTo>
                  <a:lnTo>
                    <a:pt x="0" y="357886"/>
                  </a:lnTo>
                  <a:lnTo>
                    <a:pt x="200532" y="17170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object 289"/>
          <p:cNvSpPr txBox="1"/>
          <p:nvPr/>
        </p:nvSpPr>
        <p:spPr>
          <a:xfrm>
            <a:off x="5990488" y="5237479"/>
            <a:ext cx="1016000" cy="810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indent="-1270" algn="ctr">
              <a:lnSpc>
                <a:spcPts val="1500"/>
              </a:lnSpc>
              <a:spcBef>
                <a:spcPts val="305"/>
              </a:spcBef>
            </a:pPr>
            <a:r>
              <a:rPr sz="1400" dirty="0">
                <a:latin typeface="Calibri"/>
                <a:cs typeface="Calibri"/>
              </a:rPr>
              <a:t>EachPN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subbucket</a:t>
            </a:r>
            <a:r>
              <a:rPr sz="1400" spc="-25" dirty="0">
                <a:latin typeface="Calibri"/>
                <a:cs typeface="Calibri"/>
              </a:rPr>
              <a:t> for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hash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0" name="object 290"/>
          <p:cNvGrpSpPr/>
          <p:nvPr/>
        </p:nvGrpSpPr>
        <p:grpSpPr>
          <a:xfrm>
            <a:off x="5675401" y="3238626"/>
            <a:ext cx="1495425" cy="1718945"/>
            <a:chOff x="5064378" y="3194176"/>
            <a:chExt cx="1495425" cy="1718945"/>
          </a:xfrm>
        </p:grpSpPr>
        <p:sp>
          <p:nvSpPr>
            <p:cNvPr id="291" name="object 291"/>
            <p:cNvSpPr/>
            <p:nvPr/>
          </p:nvSpPr>
          <p:spPr>
            <a:xfrm>
              <a:off x="5078983" y="3208781"/>
              <a:ext cx="1466215" cy="1689735"/>
            </a:xfrm>
            <a:custGeom>
              <a:avLst/>
              <a:gdLst/>
              <a:ahLst/>
              <a:cxnLst/>
              <a:rect l="l" t="t" r="r" b="b"/>
              <a:pathLst>
                <a:path w="1466215" h="1689735">
                  <a:moveTo>
                    <a:pt x="671067" y="1298447"/>
                  </a:moveTo>
                  <a:lnTo>
                    <a:pt x="330453" y="1298447"/>
                  </a:lnTo>
                  <a:lnTo>
                    <a:pt x="0" y="1689480"/>
                  </a:lnTo>
                  <a:lnTo>
                    <a:pt x="671067" y="1298447"/>
                  </a:lnTo>
                  <a:close/>
                </a:path>
                <a:path w="1466215" h="1689735">
                  <a:moveTo>
                    <a:pt x="1249426" y="0"/>
                  </a:moveTo>
                  <a:lnTo>
                    <a:pt x="319786" y="0"/>
                  </a:lnTo>
                  <a:lnTo>
                    <a:pt x="270169" y="5716"/>
                  </a:lnTo>
                  <a:lnTo>
                    <a:pt x="224620" y="21998"/>
                  </a:lnTo>
                  <a:lnTo>
                    <a:pt x="184438" y="47546"/>
                  </a:lnTo>
                  <a:lnTo>
                    <a:pt x="150924" y="81060"/>
                  </a:lnTo>
                  <a:lnTo>
                    <a:pt x="125376" y="121242"/>
                  </a:lnTo>
                  <a:lnTo>
                    <a:pt x="109094" y="166791"/>
                  </a:lnTo>
                  <a:lnTo>
                    <a:pt x="103377" y="216407"/>
                  </a:lnTo>
                  <a:lnTo>
                    <a:pt x="103377" y="1082039"/>
                  </a:lnTo>
                  <a:lnTo>
                    <a:pt x="109094" y="1131656"/>
                  </a:lnTo>
                  <a:lnTo>
                    <a:pt x="125376" y="1177205"/>
                  </a:lnTo>
                  <a:lnTo>
                    <a:pt x="150924" y="1217387"/>
                  </a:lnTo>
                  <a:lnTo>
                    <a:pt x="184438" y="1250901"/>
                  </a:lnTo>
                  <a:lnTo>
                    <a:pt x="224620" y="1276449"/>
                  </a:lnTo>
                  <a:lnTo>
                    <a:pt x="270169" y="1292731"/>
                  </a:lnTo>
                  <a:lnTo>
                    <a:pt x="319786" y="1298447"/>
                  </a:lnTo>
                  <a:lnTo>
                    <a:pt x="1249426" y="1298447"/>
                  </a:lnTo>
                  <a:lnTo>
                    <a:pt x="1299042" y="1292731"/>
                  </a:lnTo>
                  <a:lnTo>
                    <a:pt x="1344591" y="1276449"/>
                  </a:lnTo>
                  <a:lnTo>
                    <a:pt x="1384773" y="1250901"/>
                  </a:lnTo>
                  <a:lnTo>
                    <a:pt x="1418287" y="1217387"/>
                  </a:lnTo>
                  <a:lnTo>
                    <a:pt x="1443835" y="1177205"/>
                  </a:lnTo>
                  <a:lnTo>
                    <a:pt x="1460117" y="1131656"/>
                  </a:lnTo>
                  <a:lnTo>
                    <a:pt x="1465834" y="1082039"/>
                  </a:lnTo>
                  <a:lnTo>
                    <a:pt x="1465834" y="216407"/>
                  </a:lnTo>
                  <a:lnTo>
                    <a:pt x="1460117" y="166791"/>
                  </a:lnTo>
                  <a:lnTo>
                    <a:pt x="1443835" y="121242"/>
                  </a:lnTo>
                  <a:lnTo>
                    <a:pt x="1418287" y="81060"/>
                  </a:lnTo>
                  <a:lnTo>
                    <a:pt x="1384773" y="47546"/>
                  </a:lnTo>
                  <a:lnTo>
                    <a:pt x="1344591" y="21998"/>
                  </a:lnTo>
                  <a:lnTo>
                    <a:pt x="1299042" y="5716"/>
                  </a:lnTo>
                  <a:lnTo>
                    <a:pt x="1249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078983" y="3208781"/>
              <a:ext cx="1466215" cy="1689735"/>
            </a:xfrm>
            <a:custGeom>
              <a:avLst/>
              <a:gdLst/>
              <a:ahLst/>
              <a:cxnLst/>
              <a:rect l="l" t="t" r="r" b="b"/>
              <a:pathLst>
                <a:path w="1466215" h="1689735">
                  <a:moveTo>
                    <a:pt x="103377" y="216407"/>
                  </a:moveTo>
                  <a:lnTo>
                    <a:pt x="109094" y="166791"/>
                  </a:lnTo>
                  <a:lnTo>
                    <a:pt x="125376" y="121242"/>
                  </a:lnTo>
                  <a:lnTo>
                    <a:pt x="150924" y="81060"/>
                  </a:lnTo>
                  <a:lnTo>
                    <a:pt x="184438" y="47546"/>
                  </a:lnTo>
                  <a:lnTo>
                    <a:pt x="224620" y="21998"/>
                  </a:lnTo>
                  <a:lnTo>
                    <a:pt x="270169" y="5716"/>
                  </a:lnTo>
                  <a:lnTo>
                    <a:pt x="319786" y="0"/>
                  </a:lnTo>
                  <a:lnTo>
                    <a:pt x="330453" y="0"/>
                  </a:lnTo>
                  <a:lnTo>
                    <a:pt x="671067" y="0"/>
                  </a:lnTo>
                  <a:lnTo>
                    <a:pt x="1249426" y="0"/>
                  </a:lnTo>
                  <a:lnTo>
                    <a:pt x="1299042" y="5716"/>
                  </a:lnTo>
                  <a:lnTo>
                    <a:pt x="1344591" y="21998"/>
                  </a:lnTo>
                  <a:lnTo>
                    <a:pt x="1384773" y="47546"/>
                  </a:lnTo>
                  <a:lnTo>
                    <a:pt x="1418287" y="81060"/>
                  </a:lnTo>
                  <a:lnTo>
                    <a:pt x="1443835" y="121242"/>
                  </a:lnTo>
                  <a:lnTo>
                    <a:pt x="1460117" y="166791"/>
                  </a:lnTo>
                  <a:lnTo>
                    <a:pt x="1465834" y="216407"/>
                  </a:lnTo>
                  <a:lnTo>
                    <a:pt x="1465834" y="757427"/>
                  </a:lnTo>
                  <a:lnTo>
                    <a:pt x="1465834" y="1082039"/>
                  </a:lnTo>
                  <a:lnTo>
                    <a:pt x="1460117" y="1131656"/>
                  </a:lnTo>
                  <a:lnTo>
                    <a:pt x="1443835" y="1177205"/>
                  </a:lnTo>
                  <a:lnTo>
                    <a:pt x="1418287" y="1217387"/>
                  </a:lnTo>
                  <a:lnTo>
                    <a:pt x="1384773" y="1250901"/>
                  </a:lnTo>
                  <a:lnTo>
                    <a:pt x="1344591" y="1276449"/>
                  </a:lnTo>
                  <a:lnTo>
                    <a:pt x="1299042" y="1292731"/>
                  </a:lnTo>
                  <a:lnTo>
                    <a:pt x="1249426" y="1298447"/>
                  </a:lnTo>
                  <a:lnTo>
                    <a:pt x="671067" y="1298447"/>
                  </a:lnTo>
                  <a:lnTo>
                    <a:pt x="0" y="1689480"/>
                  </a:lnTo>
                  <a:lnTo>
                    <a:pt x="330453" y="1298447"/>
                  </a:lnTo>
                  <a:lnTo>
                    <a:pt x="319786" y="1298447"/>
                  </a:lnTo>
                  <a:lnTo>
                    <a:pt x="270169" y="1292731"/>
                  </a:lnTo>
                  <a:lnTo>
                    <a:pt x="224620" y="1276449"/>
                  </a:lnTo>
                  <a:lnTo>
                    <a:pt x="184438" y="1250901"/>
                  </a:lnTo>
                  <a:lnTo>
                    <a:pt x="150924" y="1217387"/>
                  </a:lnTo>
                  <a:lnTo>
                    <a:pt x="125376" y="1177205"/>
                  </a:lnTo>
                  <a:lnTo>
                    <a:pt x="109094" y="1131656"/>
                  </a:lnTo>
                  <a:lnTo>
                    <a:pt x="103377" y="1082039"/>
                  </a:lnTo>
                  <a:lnTo>
                    <a:pt x="103377" y="757427"/>
                  </a:lnTo>
                  <a:lnTo>
                    <a:pt x="103377" y="21640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293"/>
          <p:cNvSpPr txBox="1"/>
          <p:nvPr/>
        </p:nvSpPr>
        <p:spPr>
          <a:xfrm>
            <a:off x="5846725" y="3283331"/>
            <a:ext cx="1255395" cy="11925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635" algn="ctr">
              <a:lnSpc>
                <a:spcPts val="1500"/>
              </a:lnSpc>
              <a:spcBef>
                <a:spcPts val="305"/>
              </a:spcBef>
            </a:pPr>
            <a:r>
              <a:rPr sz="1400" spc="-10" dirty="0">
                <a:latin typeface="Calibri"/>
                <a:cs typeface="Calibri"/>
              </a:rPr>
              <a:t>Subbuckets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are </a:t>
            </a:r>
            <a:r>
              <a:rPr sz="1400" dirty="0">
                <a:latin typeface="Calibri"/>
                <a:cs typeface="Calibri"/>
              </a:rPr>
              <a:t>collected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their </a:t>
            </a:r>
            <a:r>
              <a:rPr sz="1400" spc="-10" dirty="0">
                <a:latin typeface="Calibri"/>
                <a:cs typeface="Calibri"/>
              </a:rPr>
              <a:t>destined </a:t>
            </a:r>
            <a:r>
              <a:rPr sz="1400" dirty="0">
                <a:latin typeface="Calibri"/>
                <a:cs typeface="Calibri"/>
              </a:rPr>
              <a:t>PN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form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bucket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“bin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ts val="1485"/>
              </a:lnSpc>
            </a:pPr>
            <a:r>
              <a:rPr sz="1400" spc="-10" dirty="0">
                <a:latin typeface="Calibri"/>
                <a:cs typeface="Calibri"/>
              </a:rPr>
              <a:t>packing”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4" name="object 294"/>
          <p:cNvGrpSpPr/>
          <p:nvPr/>
        </p:nvGrpSpPr>
        <p:grpSpPr>
          <a:xfrm>
            <a:off x="5545607" y="1565402"/>
            <a:ext cx="1623695" cy="1496695"/>
            <a:chOff x="4934584" y="1520952"/>
            <a:chExt cx="1623695" cy="1496695"/>
          </a:xfrm>
        </p:grpSpPr>
        <p:sp>
          <p:nvSpPr>
            <p:cNvPr id="295" name="object 295"/>
            <p:cNvSpPr/>
            <p:nvPr/>
          </p:nvSpPr>
          <p:spPr>
            <a:xfrm>
              <a:off x="4949062" y="1535430"/>
              <a:ext cx="1594485" cy="1468120"/>
            </a:xfrm>
            <a:custGeom>
              <a:avLst/>
              <a:gdLst/>
              <a:ahLst/>
              <a:cxnLst/>
              <a:rect l="l" t="t" r="r" b="b"/>
              <a:pathLst>
                <a:path w="1594484" h="1468120">
                  <a:moveTo>
                    <a:pt x="1594231" y="1223010"/>
                  </a:moveTo>
                  <a:lnTo>
                    <a:pt x="231775" y="1223010"/>
                  </a:lnTo>
                  <a:lnTo>
                    <a:pt x="231775" y="1240536"/>
                  </a:lnTo>
                  <a:lnTo>
                    <a:pt x="236390" y="1286282"/>
                  </a:lnTo>
                  <a:lnTo>
                    <a:pt x="249628" y="1328898"/>
                  </a:lnTo>
                  <a:lnTo>
                    <a:pt x="270572" y="1367469"/>
                  </a:lnTo>
                  <a:lnTo>
                    <a:pt x="298307" y="1401079"/>
                  </a:lnTo>
                  <a:lnTo>
                    <a:pt x="331917" y="1428814"/>
                  </a:lnTo>
                  <a:lnTo>
                    <a:pt x="370488" y="1449758"/>
                  </a:lnTo>
                  <a:lnTo>
                    <a:pt x="413104" y="1462996"/>
                  </a:lnTo>
                  <a:lnTo>
                    <a:pt x="458850" y="1467612"/>
                  </a:lnTo>
                  <a:lnTo>
                    <a:pt x="1367154" y="1467612"/>
                  </a:lnTo>
                  <a:lnTo>
                    <a:pt x="1412901" y="1462996"/>
                  </a:lnTo>
                  <a:lnTo>
                    <a:pt x="1455517" y="1449758"/>
                  </a:lnTo>
                  <a:lnTo>
                    <a:pt x="1494088" y="1428814"/>
                  </a:lnTo>
                  <a:lnTo>
                    <a:pt x="1527698" y="1401079"/>
                  </a:lnTo>
                  <a:lnTo>
                    <a:pt x="1555433" y="1367469"/>
                  </a:lnTo>
                  <a:lnTo>
                    <a:pt x="1576377" y="1328898"/>
                  </a:lnTo>
                  <a:lnTo>
                    <a:pt x="1589615" y="1286282"/>
                  </a:lnTo>
                  <a:lnTo>
                    <a:pt x="1594231" y="1240536"/>
                  </a:lnTo>
                  <a:lnTo>
                    <a:pt x="1594231" y="1223010"/>
                  </a:lnTo>
                  <a:close/>
                </a:path>
                <a:path w="1594484" h="1468120">
                  <a:moveTo>
                    <a:pt x="1367154" y="0"/>
                  </a:moveTo>
                  <a:lnTo>
                    <a:pt x="458850" y="0"/>
                  </a:lnTo>
                  <a:lnTo>
                    <a:pt x="413104" y="4615"/>
                  </a:lnTo>
                  <a:lnTo>
                    <a:pt x="370488" y="17853"/>
                  </a:lnTo>
                  <a:lnTo>
                    <a:pt x="331917" y="38797"/>
                  </a:lnTo>
                  <a:lnTo>
                    <a:pt x="298307" y="66532"/>
                  </a:lnTo>
                  <a:lnTo>
                    <a:pt x="270572" y="100142"/>
                  </a:lnTo>
                  <a:lnTo>
                    <a:pt x="249628" y="138713"/>
                  </a:lnTo>
                  <a:lnTo>
                    <a:pt x="236390" y="181329"/>
                  </a:lnTo>
                  <a:lnTo>
                    <a:pt x="231775" y="227075"/>
                  </a:lnTo>
                  <a:lnTo>
                    <a:pt x="231775" y="856106"/>
                  </a:lnTo>
                  <a:lnTo>
                    <a:pt x="0" y="1339723"/>
                  </a:lnTo>
                  <a:lnTo>
                    <a:pt x="231775" y="1223010"/>
                  </a:lnTo>
                  <a:lnTo>
                    <a:pt x="1594231" y="1223010"/>
                  </a:lnTo>
                  <a:lnTo>
                    <a:pt x="1594231" y="227075"/>
                  </a:lnTo>
                  <a:lnTo>
                    <a:pt x="1589615" y="181329"/>
                  </a:lnTo>
                  <a:lnTo>
                    <a:pt x="1576377" y="138713"/>
                  </a:lnTo>
                  <a:lnTo>
                    <a:pt x="1555433" y="100142"/>
                  </a:lnTo>
                  <a:lnTo>
                    <a:pt x="1527698" y="66532"/>
                  </a:lnTo>
                  <a:lnTo>
                    <a:pt x="1494088" y="38797"/>
                  </a:lnTo>
                  <a:lnTo>
                    <a:pt x="1455517" y="17853"/>
                  </a:lnTo>
                  <a:lnTo>
                    <a:pt x="1412901" y="4615"/>
                  </a:lnTo>
                  <a:lnTo>
                    <a:pt x="1367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949062" y="1535430"/>
              <a:ext cx="1594485" cy="1468120"/>
            </a:xfrm>
            <a:custGeom>
              <a:avLst/>
              <a:gdLst/>
              <a:ahLst/>
              <a:cxnLst/>
              <a:rect l="l" t="t" r="r" b="b"/>
              <a:pathLst>
                <a:path w="1594484" h="1468120">
                  <a:moveTo>
                    <a:pt x="231775" y="227075"/>
                  </a:moveTo>
                  <a:lnTo>
                    <a:pt x="236390" y="181329"/>
                  </a:lnTo>
                  <a:lnTo>
                    <a:pt x="249628" y="138713"/>
                  </a:lnTo>
                  <a:lnTo>
                    <a:pt x="270572" y="100142"/>
                  </a:lnTo>
                  <a:lnTo>
                    <a:pt x="298307" y="66532"/>
                  </a:lnTo>
                  <a:lnTo>
                    <a:pt x="331917" y="38797"/>
                  </a:lnTo>
                  <a:lnTo>
                    <a:pt x="370488" y="17853"/>
                  </a:lnTo>
                  <a:lnTo>
                    <a:pt x="413104" y="4615"/>
                  </a:lnTo>
                  <a:lnTo>
                    <a:pt x="458850" y="0"/>
                  </a:lnTo>
                  <a:lnTo>
                    <a:pt x="799464" y="0"/>
                  </a:lnTo>
                  <a:lnTo>
                    <a:pt x="1367154" y="0"/>
                  </a:lnTo>
                  <a:lnTo>
                    <a:pt x="1412901" y="4615"/>
                  </a:lnTo>
                  <a:lnTo>
                    <a:pt x="1455517" y="17853"/>
                  </a:lnTo>
                  <a:lnTo>
                    <a:pt x="1494088" y="38797"/>
                  </a:lnTo>
                  <a:lnTo>
                    <a:pt x="1527698" y="66532"/>
                  </a:lnTo>
                  <a:lnTo>
                    <a:pt x="1555433" y="100142"/>
                  </a:lnTo>
                  <a:lnTo>
                    <a:pt x="1576377" y="138713"/>
                  </a:lnTo>
                  <a:lnTo>
                    <a:pt x="1589615" y="181329"/>
                  </a:lnTo>
                  <a:lnTo>
                    <a:pt x="1594231" y="227075"/>
                  </a:lnTo>
                  <a:lnTo>
                    <a:pt x="1594231" y="856106"/>
                  </a:lnTo>
                  <a:lnTo>
                    <a:pt x="1594231" y="1223010"/>
                  </a:lnTo>
                  <a:lnTo>
                    <a:pt x="1594231" y="1240536"/>
                  </a:lnTo>
                  <a:lnTo>
                    <a:pt x="1589615" y="1286282"/>
                  </a:lnTo>
                  <a:lnTo>
                    <a:pt x="1576377" y="1328898"/>
                  </a:lnTo>
                  <a:lnTo>
                    <a:pt x="1555433" y="1367469"/>
                  </a:lnTo>
                  <a:lnTo>
                    <a:pt x="1527698" y="1401079"/>
                  </a:lnTo>
                  <a:lnTo>
                    <a:pt x="1494088" y="1428814"/>
                  </a:lnTo>
                  <a:lnTo>
                    <a:pt x="1455517" y="1449758"/>
                  </a:lnTo>
                  <a:lnTo>
                    <a:pt x="1412901" y="1462996"/>
                  </a:lnTo>
                  <a:lnTo>
                    <a:pt x="1367154" y="1467612"/>
                  </a:lnTo>
                  <a:lnTo>
                    <a:pt x="799464" y="1467612"/>
                  </a:lnTo>
                  <a:lnTo>
                    <a:pt x="458850" y="1467612"/>
                  </a:lnTo>
                  <a:lnTo>
                    <a:pt x="413104" y="1462996"/>
                  </a:lnTo>
                  <a:lnTo>
                    <a:pt x="370488" y="1449758"/>
                  </a:lnTo>
                  <a:lnTo>
                    <a:pt x="331917" y="1428814"/>
                  </a:lnTo>
                  <a:lnTo>
                    <a:pt x="298307" y="1401079"/>
                  </a:lnTo>
                  <a:lnTo>
                    <a:pt x="270572" y="1367469"/>
                  </a:lnTo>
                  <a:lnTo>
                    <a:pt x="249628" y="1328898"/>
                  </a:lnTo>
                  <a:lnTo>
                    <a:pt x="236390" y="1286282"/>
                  </a:lnTo>
                  <a:lnTo>
                    <a:pt x="231775" y="1240536"/>
                  </a:lnTo>
                  <a:lnTo>
                    <a:pt x="231775" y="1223010"/>
                  </a:lnTo>
                  <a:lnTo>
                    <a:pt x="0" y="1339723"/>
                  </a:lnTo>
                  <a:lnTo>
                    <a:pt x="231775" y="856106"/>
                  </a:lnTo>
                  <a:lnTo>
                    <a:pt x="231775" y="22707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 txBox="1"/>
          <p:nvPr/>
        </p:nvSpPr>
        <p:spPr>
          <a:xfrm>
            <a:off x="5002048" y="1599057"/>
            <a:ext cx="2071370" cy="1383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82650" marR="5080" indent="-1270" algn="ctr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latin typeface="Calibri"/>
                <a:cs typeface="Calibri"/>
              </a:rPr>
              <a:t>Smaller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buckets </a:t>
            </a:r>
            <a:r>
              <a:rPr sz="1400" spc="-25" dirty="0">
                <a:latin typeface="Calibri"/>
                <a:cs typeface="Calibri"/>
              </a:rPr>
              <a:t>are </a:t>
            </a:r>
            <a:r>
              <a:rPr sz="1400" spc="-10" dirty="0">
                <a:latin typeface="Calibri"/>
                <a:cs typeface="Calibri"/>
              </a:rPr>
              <a:t>concatenated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form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bigger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tabLst>
                <a:tab pos="370205" algn="l"/>
                <a:tab pos="888365" algn="l"/>
              </a:tabLst>
            </a:pPr>
            <a:r>
              <a:rPr sz="2700" spc="-75" baseline="3086" dirty="0">
                <a:latin typeface="Calibri"/>
                <a:cs typeface="Calibri"/>
              </a:rPr>
              <a:t>…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75" baseline="1543" dirty="0">
                <a:latin typeface="Calibri"/>
                <a:cs typeface="Calibri"/>
              </a:rPr>
              <a:t>…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400" dirty="0">
                <a:latin typeface="Calibri"/>
                <a:cs typeface="Calibri"/>
              </a:rPr>
              <a:t>bucket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better</a:t>
            </a:r>
            <a:endParaRPr sz="1400">
              <a:latin typeface="Calibri"/>
              <a:cs typeface="Calibri"/>
            </a:endParaRPr>
          </a:p>
          <a:p>
            <a:pPr marL="925194" marR="48895" algn="ctr">
              <a:lnSpc>
                <a:spcPts val="150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fit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memory capacity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533156"/>
            <a:ext cx="619760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4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Simulation</a:t>
            </a:r>
            <a:r>
              <a:rPr sz="3600"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</a:rPr>
              <a:t>Results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 dirty="0"/>
          </a:p>
        </p:txBody>
      </p:sp>
      <p:grpSp>
        <p:nvGrpSpPr>
          <p:cNvPr id="5" name="object 5"/>
          <p:cNvGrpSpPr/>
          <p:nvPr/>
        </p:nvGrpSpPr>
        <p:grpSpPr>
          <a:xfrm>
            <a:off x="2878772" y="1603260"/>
            <a:ext cx="2369820" cy="1678939"/>
            <a:chOff x="2878772" y="1603260"/>
            <a:chExt cx="2369820" cy="1678939"/>
          </a:xfrm>
        </p:grpSpPr>
        <p:sp>
          <p:nvSpPr>
            <p:cNvPr id="6" name="object 6"/>
            <p:cNvSpPr/>
            <p:nvPr/>
          </p:nvSpPr>
          <p:spPr>
            <a:xfrm>
              <a:off x="2880995" y="1603895"/>
              <a:ext cx="2365375" cy="1675764"/>
            </a:xfrm>
            <a:custGeom>
              <a:avLst/>
              <a:gdLst/>
              <a:ahLst/>
              <a:cxnLst/>
              <a:rect l="l" t="t" r="r" b="b"/>
              <a:pathLst>
                <a:path w="2365375" h="1675764">
                  <a:moveTo>
                    <a:pt x="0" y="1675599"/>
                  </a:moveTo>
                  <a:lnTo>
                    <a:pt x="2365006" y="1675599"/>
                  </a:lnTo>
                </a:path>
                <a:path w="2365375" h="1675764">
                  <a:moveTo>
                    <a:pt x="0" y="16755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0995" y="3279495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0995" y="3055975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68300" y="3005761"/>
            <a:ext cx="92075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20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450">
              <a:latin typeface="Courier New"/>
              <a:cs typeface="Courier New"/>
            </a:endParaRPr>
          </a:p>
          <a:p>
            <a:pPr marL="45720">
              <a:lnSpc>
                <a:spcPct val="100000"/>
              </a:lnSpc>
            </a:pPr>
            <a:r>
              <a:rPr sz="450" spc="-50" dirty="0">
                <a:latin typeface="Courier New"/>
                <a:cs typeface="Courier New"/>
              </a:rPr>
              <a:t>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0995" y="2832861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68300" y="278263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40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0995" y="2609342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68300" y="2559120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60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80995" y="2385822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68300" y="233559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80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78772" y="1936953"/>
            <a:ext cx="2369820" cy="227965"/>
            <a:chOff x="2878772" y="1936953"/>
            <a:chExt cx="2369820" cy="227965"/>
          </a:xfrm>
        </p:grpSpPr>
        <p:sp>
          <p:nvSpPr>
            <p:cNvPr id="17" name="object 17"/>
            <p:cNvSpPr/>
            <p:nvPr/>
          </p:nvSpPr>
          <p:spPr>
            <a:xfrm>
              <a:off x="2880995" y="2162302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80995" y="1939175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34967" y="1888961"/>
            <a:ext cx="125730" cy="315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120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100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80995" y="1715655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34967" y="1665441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140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80995" y="1603895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51626" y="3285159"/>
            <a:ext cx="5905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0" dirty="0">
                <a:latin typeface="Courier New"/>
                <a:cs typeface="Courier New"/>
              </a:rPr>
              <a:t>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11067" y="1603895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48367" y="3285159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0.2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41140" y="1603895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78442" y="3285159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0.4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68597" y="1601673"/>
            <a:ext cx="434975" cy="1680210"/>
            <a:chOff x="4168597" y="1601673"/>
            <a:chExt cx="434975" cy="1680210"/>
          </a:xfrm>
        </p:grpSpPr>
        <p:sp>
          <p:nvSpPr>
            <p:cNvPr id="29" name="object 29"/>
            <p:cNvSpPr/>
            <p:nvPr/>
          </p:nvSpPr>
          <p:spPr>
            <a:xfrm>
              <a:off x="4170819" y="1603895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1675599"/>
                  </a:moveTo>
                  <a:lnTo>
                    <a:pt x="0" y="1650453"/>
                  </a:lnTo>
                </a:path>
                <a:path h="1675764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00892" y="1603895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1675599"/>
                  </a:moveTo>
                  <a:lnTo>
                    <a:pt x="0" y="1650453"/>
                  </a:lnTo>
                </a:path>
                <a:path h="1675764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538193" y="3285159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0.8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30965" y="1603895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01600" y="3285159"/>
            <a:ext cx="5905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0" dirty="0">
                <a:latin typeface="Courier New"/>
                <a:cs typeface="Courier New"/>
              </a:rPr>
              <a:t>1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80995" y="1603895"/>
            <a:ext cx="2365375" cy="1675764"/>
          </a:xfrm>
          <a:custGeom>
            <a:avLst/>
            <a:gdLst/>
            <a:ahLst/>
            <a:cxnLst/>
            <a:rect l="l" t="t" r="r" b="b"/>
            <a:pathLst>
              <a:path w="2365375" h="1675764">
                <a:moveTo>
                  <a:pt x="0" y="1675599"/>
                </a:moveTo>
                <a:lnTo>
                  <a:pt x="2365006" y="1675599"/>
                </a:lnTo>
                <a:lnTo>
                  <a:pt x="2365006" y="0"/>
                </a:lnTo>
                <a:lnTo>
                  <a:pt x="0" y="0"/>
                </a:lnTo>
                <a:lnTo>
                  <a:pt x="0" y="1675599"/>
                </a:lnTo>
              </a:path>
              <a:path w="2365375" h="1675764">
                <a:moveTo>
                  <a:pt x="0" y="1675599"/>
                </a:moveTo>
                <a:lnTo>
                  <a:pt x="2365006" y="1675599"/>
                </a:lnTo>
                <a:lnTo>
                  <a:pt x="2365006" y="0"/>
                </a:lnTo>
                <a:lnTo>
                  <a:pt x="0" y="0"/>
                </a:lnTo>
                <a:lnTo>
                  <a:pt x="0" y="1675599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95924" y="2210998"/>
            <a:ext cx="88900" cy="4616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400" dirty="0">
                <a:latin typeface="Courier New"/>
                <a:cs typeface="Courier New"/>
              </a:rPr>
              <a:t>Cost</a:t>
            </a:r>
            <a:r>
              <a:rPr sz="400" spc="120" dirty="0">
                <a:latin typeface="Courier New"/>
                <a:cs typeface="Courier New"/>
              </a:rPr>
              <a:t> </a:t>
            </a:r>
            <a:r>
              <a:rPr sz="400" spc="-10" dirty="0">
                <a:latin typeface="Courier New"/>
                <a:cs typeface="Courier New"/>
              </a:rPr>
              <a:t>(Second)</a:t>
            </a:r>
            <a:endParaRPr sz="4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67269" y="3285159"/>
            <a:ext cx="392430" cy="148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30480" algn="r">
              <a:lnSpc>
                <a:spcPts val="49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0.6</a:t>
            </a:r>
            <a:endParaRPr sz="450">
              <a:latin typeface="Courier New"/>
              <a:cs typeface="Courier New"/>
            </a:endParaRPr>
          </a:p>
          <a:p>
            <a:pPr marR="5080" algn="r">
              <a:lnSpc>
                <a:spcPts val="490"/>
              </a:lnSpc>
            </a:pPr>
            <a:r>
              <a:rPr sz="450" spc="-10" dirty="0">
                <a:latin typeface="Courier New"/>
                <a:cs typeface="Courier New"/>
              </a:rPr>
              <a:t>Bucket</a:t>
            </a:r>
            <a:r>
              <a:rPr sz="450" spc="-35" dirty="0">
                <a:latin typeface="Courier New"/>
                <a:cs typeface="Courier New"/>
              </a:rPr>
              <a:t> </a:t>
            </a:r>
            <a:r>
              <a:rPr sz="450" spc="-20" dirty="0">
                <a:latin typeface="Courier New"/>
                <a:cs typeface="Courier New"/>
              </a:rPr>
              <a:t>Skew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80674" y="2167961"/>
            <a:ext cx="19240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Courier New"/>
                <a:cs typeface="Courier New"/>
              </a:rPr>
              <a:t>GRACE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18267" y="1810729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NBJ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3230" y="2592647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TIJ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24653" y="2760287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ABJ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67501" y="1717262"/>
            <a:ext cx="2177415" cy="1472565"/>
            <a:chOff x="2867501" y="1717262"/>
            <a:chExt cx="2177415" cy="1472565"/>
          </a:xfrm>
        </p:grpSpPr>
        <p:sp>
          <p:nvSpPr>
            <p:cNvPr id="42" name="object 42"/>
            <p:cNvSpPr/>
            <p:nvPr/>
          </p:nvSpPr>
          <p:spPr>
            <a:xfrm>
              <a:off x="2868498" y="1718259"/>
              <a:ext cx="2175510" cy="1470660"/>
            </a:xfrm>
            <a:custGeom>
              <a:avLst/>
              <a:gdLst/>
              <a:ahLst/>
              <a:cxnLst/>
              <a:rect l="l" t="t" r="r" b="b"/>
              <a:pathLst>
                <a:path w="2175510" h="1470660">
                  <a:moveTo>
                    <a:pt x="12496" y="1457858"/>
                  </a:moveTo>
                  <a:lnTo>
                    <a:pt x="227533" y="1437106"/>
                  </a:lnTo>
                  <a:lnTo>
                    <a:pt x="442569" y="1407566"/>
                  </a:lnTo>
                  <a:lnTo>
                    <a:pt x="657606" y="1366456"/>
                  </a:lnTo>
                  <a:lnTo>
                    <a:pt x="872642" y="1306195"/>
                  </a:lnTo>
                  <a:lnTo>
                    <a:pt x="1087678" y="1219581"/>
                  </a:lnTo>
                  <a:lnTo>
                    <a:pt x="1302321" y="1091057"/>
                  </a:lnTo>
                  <a:lnTo>
                    <a:pt x="1517357" y="902258"/>
                  </a:lnTo>
                  <a:lnTo>
                    <a:pt x="1732394" y="656386"/>
                  </a:lnTo>
                  <a:lnTo>
                    <a:pt x="1947430" y="356235"/>
                  </a:lnTo>
                  <a:lnTo>
                    <a:pt x="2162467" y="12573"/>
                  </a:lnTo>
                </a:path>
                <a:path w="2175510" h="1470660">
                  <a:moveTo>
                    <a:pt x="12496" y="1445285"/>
                  </a:moveTo>
                  <a:lnTo>
                    <a:pt x="0" y="1457858"/>
                  </a:lnTo>
                  <a:lnTo>
                    <a:pt x="12496" y="1470431"/>
                  </a:lnTo>
                  <a:lnTo>
                    <a:pt x="24993" y="1457858"/>
                  </a:lnTo>
                  <a:lnTo>
                    <a:pt x="12496" y="1445285"/>
                  </a:lnTo>
                  <a:close/>
                </a:path>
                <a:path w="2175510" h="1470660">
                  <a:moveTo>
                    <a:pt x="12496" y="1458861"/>
                  </a:moveTo>
                  <a:lnTo>
                    <a:pt x="12496" y="1456867"/>
                  </a:lnTo>
                </a:path>
                <a:path w="2175510" h="1470660">
                  <a:moveTo>
                    <a:pt x="227533" y="1424533"/>
                  </a:moveTo>
                  <a:lnTo>
                    <a:pt x="215036" y="1437106"/>
                  </a:lnTo>
                  <a:lnTo>
                    <a:pt x="227533" y="1449679"/>
                  </a:lnTo>
                  <a:lnTo>
                    <a:pt x="240030" y="1437106"/>
                  </a:lnTo>
                  <a:lnTo>
                    <a:pt x="227533" y="1424533"/>
                  </a:lnTo>
                  <a:close/>
                </a:path>
                <a:path w="2175510" h="1470660">
                  <a:moveTo>
                    <a:pt x="227533" y="1438109"/>
                  </a:moveTo>
                  <a:lnTo>
                    <a:pt x="227533" y="1436103"/>
                  </a:lnTo>
                </a:path>
                <a:path w="2175510" h="1470660">
                  <a:moveTo>
                    <a:pt x="442569" y="1394993"/>
                  </a:moveTo>
                  <a:lnTo>
                    <a:pt x="430072" y="1407566"/>
                  </a:lnTo>
                  <a:lnTo>
                    <a:pt x="442569" y="1420139"/>
                  </a:lnTo>
                  <a:lnTo>
                    <a:pt x="455066" y="1407566"/>
                  </a:lnTo>
                  <a:lnTo>
                    <a:pt x="442569" y="1394993"/>
                  </a:lnTo>
                  <a:close/>
                </a:path>
                <a:path w="2175510" h="1470660">
                  <a:moveTo>
                    <a:pt x="442569" y="1408569"/>
                  </a:moveTo>
                  <a:lnTo>
                    <a:pt x="442569" y="1406575"/>
                  </a:lnTo>
                </a:path>
                <a:path w="2175510" h="1470660">
                  <a:moveTo>
                    <a:pt x="657606" y="1353883"/>
                  </a:moveTo>
                  <a:lnTo>
                    <a:pt x="645109" y="1366456"/>
                  </a:lnTo>
                  <a:lnTo>
                    <a:pt x="657606" y="1379029"/>
                  </a:lnTo>
                  <a:lnTo>
                    <a:pt x="670102" y="1366456"/>
                  </a:lnTo>
                  <a:lnTo>
                    <a:pt x="657606" y="1353883"/>
                  </a:lnTo>
                  <a:close/>
                </a:path>
                <a:path w="2175510" h="1470660">
                  <a:moveTo>
                    <a:pt x="657606" y="1367459"/>
                  </a:moveTo>
                  <a:lnTo>
                    <a:pt x="657606" y="1365465"/>
                  </a:lnTo>
                </a:path>
                <a:path w="2175510" h="1470660">
                  <a:moveTo>
                    <a:pt x="872642" y="1293622"/>
                  </a:moveTo>
                  <a:lnTo>
                    <a:pt x="860145" y="1306195"/>
                  </a:lnTo>
                  <a:lnTo>
                    <a:pt x="872642" y="1318755"/>
                  </a:lnTo>
                  <a:lnTo>
                    <a:pt x="885139" y="1306195"/>
                  </a:lnTo>
                  <a:lnTo>
                    <a:pt x="872642" y="1293622"/>
                  </a:lnTo>
                  <a:close/>
                </a:path>
                <a:path w="2175510" h="1470660">
                  <a:moveTo>
                    <a:pt x="872642" y="1307185"/>
                  </a:moveTo>
                  <a:lnTo>
                    <a:pt x="872642" y="1305191"/>
                  </a:lnTo>
                </a:path>
                <a:path w="2175510" h="1470660">
                  <a:moveTo>
                    <a:pt x="1087678" y="1207008"/>
                  </a:moveTo>
                  <a:lnTo>
                    <a:pt x="1075182" y="1219581"/>
                  </a:lnTo>
                  <a:lnTo>
                    <a:pt x="1087678" y="1232141"/>
                  </a:lnTo>
                  <a:lnTo>
                    <a:pt x="1100175" y="1219581"/>
                  </a:lnTo>
                  <a:lnTo>
                    <a:pt x="1087678" y="1207008"/>
                  </a:lnTo>
                  <a:close/>
                </a:path>
                <a:path w="2175510" h="1470660">
                  <a:moveTo>
                    <a:pt x="1087678" y="1220571"/>
                  </a:moveTo>
                  <a:lnTo>
                    <a:pt x="1087678" y="1218577"/>
                  </a:lnTo>
                </a:path>
                <a:path w="2175510" h="1470660">
                  <a:moveTo>
                    <a:pt x="1302321" y="1078484"/>
                  </a:moveTo>
                  <a:lnTo>
                    <a:pt x="1289824" y="1091057"/>
                  </a:lnTo>
                  <a:lnTo>
                    <a:pt x="1302321" y="1103630"/>
                  </a:lnTo>
                  <a:lnTo>
                    <a:pt x="1314818" y="1091057"/>
                  </a:lnTo>
                  <a:lnTo>
                    <a:pt x="1302321" y="1078484"/>
                  </a:lnTo>
                  <a:close/>
                </a:path>
                <a:path w="2175510" h="1470660">
                  <a:moveTo>
                    <a:pt x="1302321" y="1092047"/>
                  </a:moveTo>
                  <a:lnTo>
                    <a:pt x="1302321" y="1090053"/>
                  </a:lnTo>
                </a:path>
                <a:path w="2175510" h="1470660">
                  <a:moveTo>
                    <a:pt x="1517357" y="889685"/>
                  </a:moveTo>
                  <a:lnTo>
                    <a:pt x="1504861" y="902258"/>
                  </a:lnTo>
                  <a:lnTo>
                    <a:pt x="1517357" y="914831"/>
                  </a:lnTo>
                  <a:lnTo>
                    <a:pt x="1529854" y="902258"/>
                  </a:lnTo>
                  <a:lnTo>
                    <a:pt x="1517357" y="889685"/>
                  </a:lnTo>
                  <a:close/>
                </a:path>
                <a:path w="2175510" h="1470660">
                  <a:moveTo>
                    <a:pt x="1517357" y="903249"/>
                  </a:moveTo>
                  <a:lnTo>
                    <a:pt x="1517357" y="901255"/>
                  </a:lnTo>
                </a:path>
                <a:path w="2175510" h="1470660">
                  <a:moveTo>
                    <a:pt x="1732394" y="643813"/>
                  </a:moveTo>
                  <a:lnTo>
                    <a:pt x="1719897" y="656386"/>
                  </a:lnTo>
                  <a:lnTo>
                    <a:pt x="1732394" y="668959"/>
                  </a:lnTo>
                  <a:lnTo>
                    <a:pt x="1744891" y="656386"/>
                  </a:lnTo>
                  <a:lnTo>
                    <a:pt x="1732394" y="643813"/>
                  </a:lnTo>
                  <a:close/>
                </a:path>
                <a:path w="2175510" h="1470660">
                  <a:moveTo>
                    <a:pt x="1732394" y="657377"/>
                  </a:moveTo>
                  <a:lnTo>
                    <a:pt x="1732394" y="655383"/>
                  </a:lnTo>
                </a:path>
                <a:path w="2175510" h="1470660">
                  <a:moveTo>
                    <a:pt x="1947430" y="343662"/>
                  </a:moveTo>
                  <a:lnTo>
                    <a:pt x="1934933" y="356235"/>
                  </a:lnTo>
                  <a:lnTo>
                    <a:pt x="1947430" y="368808"/>
                  </a:lnTo>
                  <a:lnTo>
                    <a:pt x="1959927" y="356235"/>
                  </a:lnTo>
                  <a:lnTo>
                    <a:pt x="1947430" y="343662"/>
                  </a:lnTo>
                  <a:close/>
                </a:path>
                <a:path w="2175510" h="1470660">
                  <a:moveTo>
                    <a:pt x="1947430" y="357225"/>
                  </a:moveTo>
                  <a:lnTo>
                    <a:pt x="1947430" y="355231"/>
                  </a:lnTo>
                </a:path>
                <a:path w="2175510" h="1470660">
                  <a:moveTo>
                    <a:pt x="2162467" y="0"/>
                  </a:moveTo>
                  <a:lnTo>
                    <a:pt x="2149970" y="12573"/>
                  </a:lnTo>
                  <a:lnTo>
                    <a:pt x="2162467" y="25146"/>
                  </a:lnTo>
                  <a:lnTo>
                    <a:pt x="2174963" y="12573"/>
                  </a:lnTo>
                  <a:lnTo>
                    <a:pt x="2162467" y="0"/>
                  </a:lnTo>
                  <a:close/>
                </a:path>
                <a:path w="2175510" h="1470660">
                  <a:moveTo>
                    <a:pt x="2162467" y="13563"/>
                  </a:moveTo>
                  <a:lnTo>
                    <a:pt x="2162467" y="115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80995" y="1910841"/>
              <a:ext cx="2150110" cy="1265555"/>
            </a:xfrm>
            <a:custGeom>
              <a:avLst/>
              <a:gdLst/>
              <a:ahLst/>
              <a:cxnLst/>
              <a:rect l="l" t="t" r="r" b="b"/>
              <a:pathLst>
                <a:path w="2150110" h="1265555">
                  <a:moveTo>
                    <a:pt x="0" y="1265275"/>
                  </a:moveTo>
                  <a:lnTo>
                    <a:pt x="215036" y="1247317"/>
                  </a:lnTo>
                  <a:lnTo>
                    <a:pt x="430072" y="1224165"/>
                  </a:lnTo>
                  <a:lnTo>
                    <a:pt x="645109" y="1189837"/>
                  </a:lnTo>
                  <a:lnTo>
                    <a:pt x="860145" y="1141145"/>
                  </a:lnTo>
                  <a:lnTo>
                    <a:pt x="1075182" y="1064107"/>
                  </a:lnTo>
                  <a:lnTo>
                    <a:pt x="1289824" y="966317"/>
                  </a:lnTo>
                  <a:lnTo>
                    <a:pt x="1504861" y="801077"/>
                  </a:lnTo>
                  <a:lnTo>
                    <a:pt x="1719897" y="583539"/>
                  </a:lnTo>
                  <a:lnTo>
                    <a:pt x="1934933" y="313728"/>
                  </a:lnTo>
                  <a:lnTo>
                    <a:pt x="214997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68498" y="1898268"/>
              <a:ext cx="2175510" cy="1290955"/>
            </a:xfrm>
            <a:custGeom>
              <a:avLst/>
              <a:gdLst/>
              <a:ahLst/>
              <a:cxnLst/>
              <a:rect l="l" t="t" r="r" b="b"/>
              <a:pathLst>
                <a:path w="2175510" h="1290955">
                  <a:moveTo>
                    <a:pt x="12496" y="1290421"/>
                  </a:moveTo>
                  <a:lnTo>
                    <a:pt x="12496" y="1265275"/>
                  </a:lnTo>
                </a:path>
                <a:path w="2175510" h="1290955">
                  <a:moveTo>
                    <a:pt x="0" y="1277848"/>
                  </a:moveTo>
                  <a:lnTo>
                    <a:pt x="24993" y="1277848"/>
                  </a:lnTo>
                </a:path>
                <a:path w="2175510" h="1290955">
                  <a:moveTo>
                    <a:pt x="227533" y="1272463"/>
                  </a:moveTo>
                  <a:lnTo>
                    <a:pt x="227533" y="1247317"/>
                  </a:lnTo>
                </a:path>
                <a:path w="2175510" h="1290955">
                  <a:moveTo>
                    <a:pt x="215036" y="1259890"/>
                  </a:moveTo>
                  <a:lnTo>
                    <a:pt x="240030" y="1259890"/>
                  </a:lnTo>
                </a:path>
                <a:path w="2175510" h="1290955">
                  <a:moveTo>
                    <a:pt x="442569" y="1249311"/>
                  </a:moveTo>
                  <a:lnTo>
                    <a:pt x="442569" y="1224165"/>
                  </a:lnTo>
                </a:path>
                <a:path w="2175510" h="1290955">
                  <a:moveTo>
                    <a:pt x="430072" y="1236738"/>
                  </a:moveTo>
                  <a:lnTo>
                    <a:pt x="455066" y="1236738"/>
                  </a:lnTo>
                </a:path>
                <a:path w="2175510" h="1290955">
                  <a:moveTo>
                    <a:pt x="657606" y="1214983"/>
                  </a:moveTo>
                  <a:lnTo>
                    <a:pt x="657606" y="1189837"/>
                  </a:lnTo>
                </a:path>
                <a:path w="2175510" h="1290955">
                  <a:moveTo>
                    <a:pt x="645109" y="1202410"/>
                  </a:moveTo>
                  <a:lnTo>
                    <a:pt x="670102" y="1202410"/>
                  </a:lnTo>
                </a:path>
                <a:path w="2175510" h="1290955">
                  <a:moveTo>
                    <a:pt x="872642" y="1166291"/>
                  </a:moveTo>
                  <a:lnTo>
                    <a:pt x="872642" y="1141145"/>
                  </a:lnTo>
                </a:path>
                <a:path w="2175510" h="1290955">
                  <a:moveTo>
                    <a:pt x="860145" y="1153718"/>
                  </a:moveTo>
                  <a:lnTo>
                    <a:pt x="885139" y="1153718"/>
                  </a:lnTo>
                </a:path>
                <a:path w="2175510" h="1290955">
                  <a:moveTo>
                    <a:pt x="1087678" y="1089253"/>
                  </a:moveTo>
                  <a:lnTo>
                    <a:pt x="1087678" y="1064107"/>
                  </a:lnTo>
                </a:path>
                <a:path w="2175510" h="1290955">
                  <a:moveTo>
                    <a:pt x="1075182" y="1076680"/>
                  </a:moveTo>
                  <a:lnTo>
                    <a:pt x="1100175" y="1076680"/>
                  </a:lnTo>
                </a:path>
                <a:path w="2175510" h="1290955">
                  <a:moveTo>
                    <a:pt x="1302321" y="991463"/>
                  </a:moveTo>
                  <a:lnTo>
                    <a:pt x="1302321" y="966317"/>
                  </a:lnTo>
                </a:path>
                <a:path w="2175510" h="1290955">
                  <a:moveTo>
                    <a:pt x="1289824" y="978890"/>
                  </a:moveTo>
                  <a:lnTo>
                    <a:pt x="1314818" y="978890"/>
                  </a:lnTo>
                </a:path>
                <a:path w="2175510" h="1290955">
                  <a:moveTo>
                    <a:pt x="1517357" y="826223"/>
                  </a:moveTo>
                  <a:lnTo>
                    <a:pt x="1517357" y="801077"/>
                  </a:lnTo>
                </a:path>
                <a:path w="2175510" h="1290955">
                  <a:moveTo>
                    <a:pt x="1504861" y="813650"/>
                  </a:moveTo>
                  <a:lnTo>
                    <a:pt x="1529854" y="813650"/>
                  </a:lnTo>
                </a:path>
                <a:path w="2175510" h="1290955">
                  <a:moveTo>
                    <a:pt x="1732394" y="608685"/>
                  </a:moveTo>
                  <a:lnTo>
                    <a:pt x="1732394" y="583539"/>
                  </a:lnTo>
                </a:path>
                <a:path w="2175510" h="1290955">
                  <a:moveTo>
                    <a:pt x="1719897" y="596112"/>
                  </a:moveTo>
                  <a:lnTo>
                    <a:pt x="1744891" y="596112"/>
                  </a:lnTo>
                </a:path>
                <a:path w="2175510" h="1290955">
                  <a:moveTo>
                    <a:pt x="1947430" y="338874"/>
                  </a:moveTo>
                  <a:lnTo>
                    <a:pt x="1947430" y="313728"/>
                  </a:lnTo>
                </a:path>
                <a:path w="2175510" h="1290955">
                  <a:moveTo>
                    <a:pt x="1934933" y="326301"/>
                  </a:moveTo>
                  <a:lnTo>
                    <a:pt x="1959927" y="326301"/>
                  </a:lnTo>
                </a:path>
                <a:path w="2175510" h="1290955">
                  <a:moveTo>
                    <a:pt x="2162467" y="25145"/>
                  </a:moveTo>
                  <a:lnTo>
                    <a:pt x="2162467" y="0"/>
                  </a:lnTo>
                </a:path>
                <a:path w="2175510" h="1290955">
                  <a:moveTo>
                    <a:pt x="2149970" y="12572"/>
                  </a:moveTo>
                  <a:lnTo>
                    <a:pt x="2174963" y="12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80995" y="2586989"/>
              <a:ext cx="2150110" cy="525145"/>
            </a:xfrm>
            <a:custGeom>
              <a:avLst/>
              <a:gdLst/>
              <a:ahLst/>
              <a:cxnLst/>
              <a:rect l="l" t="t" r="r" b="b"/>
              <a:pathLst>
                <a:path w="2150110" h="525144">
                  <a:moveTo>
                    <a:pt x="0" y="524865"/>
                  </a:moveTo>
                  <a:lnTo>
                    <a:pt x="215036" y="523278"/>
                  </a:lnTo>
                  <a:lnTo>
                    <a:pt x="430072" y="522477"/>
                  </a:lnTo>
                  <a:lnTo>
                    <a:pt x="645109" y="522871"/>
                  </a:lnTo>
                  <a:lnTo>
                    <a:pt x="860145" y="523671"/>
                  </a:lnTo>
                  <a:lnTo>
                    <a:pt x="1075182" y="523671"/>
                  </a:lnTo>
                  <a:lnTo>
                    <a:pt x="1289824" y="504113"/>
                  </a:lnTo>
                  <a:lnTo>
                    <a:pt x="1504861" y="437464"/>
                  </a:lnTo>
                  <a:lnTo>
                    <a:pt x="1719897" y="335279"/>
                  </a:lnTo>
                  <a:lnTo>
                    <a:pt x="1934933" y="190792"/>
                  </a:lnTo>
                  <a:lnTo>
                    <a:pt x="214997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8498" y="2574416"/>
              <a:ext cx="2175510" cy="550545"/>
            </a:xfrm>
            <a:custGeom>
              <a:avLst/>
              <a:gdLst/>
              <a:ahLst/>
              <a:cxnLst/>
              <a:rect l="l" t="t" r="r" b="b"/>
              <a:pathLst>
                <a:path w="2175510" h="550544">
                  <a:moveTo>
                    <a:pt x="0" y="550011"/>
                  </a:moveTo>
                  <a:lnTo>
                    <a:pt x="24993" y="550011"/>
                  </a:lnTo>
                  <a:lnTo>
                    <a:pt x="24993" y="524865"/>
                  </a:lnTo>
                  <a:lnTo>
                    <a:pt x="0" y="524865"/>
                  </a:lnTo>
                  <a:lnTo>
                    <a:pt x="0" y="550011"/>
                  </a:lnTo>
                  <a:close/>
                </a:path>
                <a:path w="2175510" h="550544">
                  <a:moveTo>
                    <a:pt x="12496" y="538441"/>
                  </a:moveTo>
                  <a:lnTo>
                    <a:pt x="12496" y="536448"/>
                  </a:lnTo>
                </a:path>
                <a:path w="2175510" h="550544">
                  <a:moveTo>
                    <a:pt x="215036" y="548424"/>
                  </a:moveTo>
                  <a:lnTo>
                    <a:pt x="240029" y="548424"/>
                  </a:lnTo>
                  <a:lnTo>
                    <a:pt x="240029" y="523278"/>
                  </a:lnTo>
                  <a:lnTo>
                    <a:pt x="215036" y="523278"/>
                  </a:lnTo>
                  <a:lnTo>
                    <a:pt x="215036" y="548424"/>
                  </a:lnTo>
                  <a:close/>
                </a:path>
                <a:path w="2175510" h="550544">
                  <a:moveTo>
                    <a:pt x="227533" y="536841"/>
                  </a:moveTo>
                  <a:lnTo>
                    <a:pt x="227533" y="534847"/>
                  </a:lnTo>
                </a:path>
                <a:path w="2175510" h="550544">
                  <a:moveTo>
                    <a:pt x="430072" y="547624"/>
                  </a:moveTo>
                  <a:lnTo>
                    <a:pt x="455066" y="547624"/>
                  </a:lnTo>
                  <a:lnTo>
                    <a:pt x="455066" y="522477"/>
                  </a:lnTo>
                  <a:lnTo>
                    <a:pt x="430072" y="522477"/>
                  </a:lnTo>
                  <a:lnTo>
                    <a:pt x="430072" y="547624"/>
                  </a:lnTo>
                  <a:close/>
                </a:path>
                <a:path w="2175510" h="550544">
                  <a:moveTo>
                    <a:pt x="442569" y="536041"/>
                  </a:moveTo>
                  <a:lnTo>
                    <a:pt x="442569" y="534047"/>
                  </a:lnTo>
                </a:path>
                <a:path w="2175510" h="550544">
                  <a:moveTo>
                    <a:pt x="645109" y="548017"/>
                  </a:moveTo>
                  <a:lnTo>
                    <a:pt x="670102" y="548017"/>
                  </a:lnTo>
                  <a:lnTo>
                    <a:pt x="670102" y="522871"/>
                  </a:lnTo>
                  <a:lnTo>
                    <a:pt x="645109" y="522871"/>
                  </a:lnTo>
                  <a:lnTo>
                    <a:pt x="645109" y="548017"/>
                  </a:lnTo>
                  <a:close/>
                </a:path>
                <a:path w="2175510" h="550544">
                  <a:moveTo>
                    <a:pt x="657606" y="536448"/>
                  </a:moveTo>
                  <a:lnTo>
                    <a:pt x="657606" y="534454"/>
                  </a:lnTo>
                </a:path>
                <a:path w="2175510" h="550544">
                  <a:moveTo>
                    <a:pt x="860145" y="548817"/>
                  </a:moveTo>
                  <a:lnTo>
                    <a:pt x="885139" y="548817"/>
                  </a:lnTo>
                  <a:lnTo>
                    <a:pt x="885139" y="523671"/>
                  </a:lnTo>
                  <a:lnTo>
                    <a:pt x="860145" y="523671"/>
                  </a:lnTo>
                  <a:lnTo>
                    <a:pt x="860145" y="548817"/>
                  </a:lnTo>
                  <a:close/>
                </a:path>
                <a:path w="2175510" h="550544">
                  <a:moveTo>
                    <a:pt x="872642" y="537248"/>
                  </a:moveTo>
                  <a:lnTo>
                    <a:pt x="872642" y="535241"/>
                  </a:lnTo>
                </a:path>
                <a:path w="2175510" h="550544">
                  <a:moveTo>
                    <a:pt x="1075182" y="548817"/>
                  </a:moveTo>
                  <a:lnTo>
                    <a:pt x="1100175" y="548817"/>
                  </a:lnTo>
                  <a:lnTo>
                    <a:pt x="1100175" y="523671"/>
                  </a:lnTo>
                  <a:lnTo>
                    <a:pt x="1075182" y="523671"/>
                  </a:lnTo>
                  <a:lnTo>
                    <a:pt x="1075182" y="548817"/>
                  </a:lnTo>
                  <a:close/>
                </a:path>
                <a:path w="2175510" h="550544">
                  <a:moveTo>
                    <a:pt x="1087678" y="537248"/>
                  </a:moveTo>
                  <a:lnTo>
                    <a:pt x="1087678" y="535241"/>
                  </a:lnTo>
                </a:path>
                <a:path w="2175510" h="550544">
                  <a:moveTo>
                    <a:pt x="1289824" y="529259"/>
                  </a:moveTo>
                  <a:lnTo>
                    <a:pt x="1314818" y="529259"/>
                  </a:lnTo>
                  <a:lnTo>
                    <a:pt x="1314818" y="504113"/>
                  </a:lnTo>
                  <a:lnTo>
                    <a:pt x="1289824" y="504113"/>
                  </a:lnTo>
                  <a:lnTo>
                    <a:pt x="1289824" y="529259"/>
                  </a:lnTo>
                  <a:close/>
                </a:path>
                <a:path w="2175510" h="550544">
                  <a:moveTo>
                    <a:pt x="1302321" y="517690"/>
                  </a:moveTo>
                  <a:lnTo>
                    <a:pt x="1302321" y="515683"/>
                  </a:lnTo>
                </a:path>
                <a:path w="2175510" h="550544">
                  <a:moveTo>
                    <a:pt x="1504861" y="462597"/>
                  </a:moveTo>
                  <a:lnTo>
                    <a:pt x="1529854" y="462597"/>
                  </a:lnTo>
                  <a:lnTo>
                    <a:pt x="1529854" y="437451"/>
                  </a:lnTo>
                  <a:lnTo>
                    <a:pt x="1504861" y="437451"/>
                  </a:lnTo>
                  <a:lnTo>
                    <a:pt x="1504861" y="462597"/>
                  </a:lnTo>
                  <a:close/>
                </a:path>
                <a:path w="2175510" h="550544">
                  <a:moveTo>
                    <a:pt x="1517357" y="451027"/>
                  </a:moveTo>
                  <a:lnTo>
                    <a:pt x="1517357" y="449033"/>
                  </a:lnTo>
                </a:path>
                <a:path w="2175510" h="550544">
                  <a:moveTo>
                    <a:pt x="1719897" y="360425"/>
                  </a:moveTo>
                  <a:lnTo>
                    <a:pt x="1744891" y="360425"/>
                  </a:lnTo>
                  <a:lnTo>
                    <a:pt x="1744891" y="335279"/>
                  </a:lnTo>
                  <a:lnTo>
                    <a:pt x="1719897" y="335279"/>
                  </a:lnTo>
                  <a:lnTo>
                    <a:pt x="1719897" y="360425"/>
                  </a:lnTo>
                  <a:close/>
                </a:path>
                <a:path w="2175510" h="550544">
                  <a:moveTo>
                    <a:pt x="1732394" y="348843"/>
                  </a:moveTo>
                  <a:lnTo>
                    <a:pt x="1732394" y="346849"/>
                  </a:lnTo>
                </a:path>
                <a:path w="2175510" h="550544">
                  <a:moveTo>
                    <a:pt x="1934933" y="215938"/>
                  </a:moveTo>
                  <a:lnTo>
                    <a:pt x="1959927" y="215938"/>
                  </a:lnTo>
                  <a:lnTo>
                    <a:pt x="1959927" y="190792"/>
                  </a:lnTo>
                  <a:lnTo>
                    <a:pt x="1934933" y="190792"/>
                  </a:lnTo>
                  <a:lnTo>
                    <a:pt x="1934933" y="215938"/>
                  </a:lnTo>
                  <a:close/>
                </a:path>
                <a:path w="2175510" h="550544">
                  <a:moveTo>
                    <a:pt x="1947430" y="204355"/>
                  </a:moveTo>
                  <a:lnTo>
                    <a:pt x="1947430" y="202361"/>
                  </a:lnTo>
                </a:path>
                <a:path w="2175510" h="550544">
                  <a:moveTo>
                    <a:pt x="2149970" y="25146"/>
                  </a:moveTo>
                  <a:lnTo>
                    <a:pt x="2174963" y="25146"/>
                  </a:lnTo>
                  <a:lnTo>
                    <a:pt x="2174963" y="0"/>
                  </a:lnTo>
                  <a:lnTo>
                    <a:pt x="2149970" y="0"/>
                  </a:lnTo>
                  <a:lnTo>
                    <a:pt x="2149970" y="25146"/>
                  </a:lnTo>
                  <a:close/>
                </a:path>
                <a:path w="2175510" h="550544">
                  <a:moveTo>
                    <a:pt x="2162467" y="13563"/>
                  </a:moveTo>
                  <a:lnTo>
                    <a:pt x="2162467" y="115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80995" y="2602560"/>
              <a:ext cx="2150110" cy="527050"/>
            </a:xfrm>
            <a:custGeom>
              <a:avLst/>
              <a:gdLst/>
              <a:ahLst/>
              <a:cxnLst/>
              <a:rect l="l" t="t" r="r" b="b"/>
              <a:pathLst>
                <a:path w="2150110" h="527050">
                  <a:moveTo>
                    <a:pt x="0" y="526859"/>
                  </a:moveTo>
                  <a:lnTo>
                    <a:pt x="215036" y="523265"/>
                  </a:lnTo>
                  <a:lnTo>
                    <a:pt x="645109" y="523265"/>
                  </a:lnTo>
                  <a:lnTo>
                    <a:pt x="860145" y="523671"/>
                  </a:lnTo>
                  <a:lnTo>
                    <a:pt x="1075182" y="524065"/>
                  </a:lnTo>
                  <a:lnTo>
                    <a:pt x="1289824" y="504113"/>
                  </a:lnTo>
                  <a:lnTo>
                    <a:pt x="1504861" y="437057"/>
                  </a:lnTo>
                  <a:lnTo>
                    <a:pt x="1719897" y="335280"/>
                  </a:lnTo>
                  <a:lnTo>
                    <a:pt x="1934933" y="190385"/>
                  </a:lnTo>
                  <a:lnTo>
                    <a:pt x="214997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68498" y="2589987"/>
              <a:ext cx="2175510" cy="552450"/>
            </a:xfrm>
            <a:custGeom>
              <a:avLst/>
              <a:gdLst/>
              <a:ahLst/>
              <a:cxnLst/>
              <a:rect l="l" t="t" r="r" b="b"/>
              <a:pathLst>
                <a:path w="2175510" h="552450">
                  <a:moveTo>
                    <a:pt x="0" y="526859"/>
                  </a:moveTo>
                  <a:lnTo>
                    <a:pt x="24993" y="552005"/>
                  </a:lnTo>
                </a:path>
                <a:path w="2175510" h="552450">
                  <a:moveTo>
                    <a:pt x="0" y="552005"/>
                  </a:moveTo>
                  <a:lnTo>
                    <a:pt x="24993" y="526859"/>
                  </a:lnTo>
                </a:path>
                <a:path w="2175510" h="552450">
                  <a:moveTo>
                    <a:pt x="215036" y="523265"/>
                  </a:moveTo>
                  <a:lnTo>
                    <a:pt x="240029" y="548411"/>
                  </a:lnTo>
                </a:path>
                <a:path w="2175510" h="552450">
                  <a:moveTo>
                    <a:pt x="215036" y="548411"/>
                  </a:moveTo>
                  <a:lnTo>
                    <a:pt x="240029" y="523265"/>
                  </a:lnTo>
                </a:path>
                <a:path w="2175510" h="552450">
                  <a:moveTo>
                    <a:pt x="430072" y="523265"/>
                  </a:moveTo>
                  <a:lnTo>
                    <a:pt x="455066" y="548411"/>
                  </a:lnTo>
                </a:path>
                <a:path w="2175510" h="552450">
                  <a:moveTo>
                    <a:pt x="430072" y="548411"/>
                  </a:moveTo>
                  <a:lnTo>
                    <a:pt x="455066" y="523265"/>
                  </a:lnTo>
                </a:path>
                <a:path w="2175510" h="552450">
                  <a:moveTo>
                    <a:pt x="645109" y="523265"/>
                  </a:moveTo>
                  <a:lnTo>
                    <a:pt x="670102" y="548411"/>
                  </a:lnTo>
                </a:path>
                <a:path w="2175510" h="552450">
                  <a:moveTo>
                    <a:pt x="645109" y="548411"/>
                  </a:moveTo>
                  <a:lnTo>
                    <a:pt x="670102" y="523265"/>
                  </a:lnTo>
                </a:path>
                <a:path w="2175510" h="552450">
                  <a:moveTo>
                    <a:pt x="860145" y="523671"/>
                  </a:moveTo>
                  <a:lnTo>
                    <a:pt x="885139" y="548817"/>
                  </a:lnTo>
                </a:path>
                <a:path w="2175510" h="552450">
                  <a:moveTo>
                    <a:pt x="860145" y="548817"/>
                  </a:moveTo>
                  <a:lnTo>
                    <a:pt x="885139" y="523671"/>
                  </a:lnTo>
                </a:path>
                <a:path w="2175510" h="552450">
                  <a:moveTo>
                    <a:pt x="1075182" y="524065"/>
                  </a:moveTo>
                  <a:lnTo>
                    <a:pt x="1100175" y="549211"/>
                  </a:lnTo>
                </a:path>
                <a:path w="2175510" h="552450">
                  <a:moveTo>
                    <a:pt x="1075182" y="549211"/>
                  </a:moveTo>
                  <a:lnTo>
                    <a:pt x="1100175" y="524065"/>
                  </a:lnTo>
                </a:path>
                <a:path w="2175510" h="552450">
                  <a:moveTo>
                    <a:pt x="1289824" y="504113"/>
                  </a:moveTo>
                  <a:lnTo>
                    <a:pt x="1314818" y="529259"/>
                  </a:lnTo>
                </a:path>
                <a:path w="2175510" h="552450">
                  <a:moveTo>
                    <a:pt x="1289824" y="529259"/>
                  </a:moveTo>
                  <a:lnTo>
                    <a:pt x="1314818" y="504113"/>
                  </a:lnTo>
                </a:path>
                <a:path w="2175510" h="552450">
                  <a:moveTo>
                    <a:pt x="1504861" y="437057"/>
                  </a:moveTo>
                  <a:lnTo>
                    <a:pt x="1529854" y="462203"/>
                  </a:lnTo>
                </a:path>
                <a:path w="2175510" h="552450">
                  <a:moveTo>
                    <a:pt x="1504861" y="462203"/>
                  </a:moveTo>
                  <a:lnTo>
                    <a:pt x="1529854" y="437057"/>
                  </a:lnTo>
                </a:path>
                <a:path w="2175510" h="552450">
                  <a:moveTo>
                    <a:pt x="1719897" y="335280"/>
                  </a:moveTo>
                  <a:lnTo>
                    <a:pt x="1744891" y="360413"/>
                  </a:lnTo>
                </a:path>
                <a:path w="2175510" h="552450">
                  <a:moveTo>
                    <a:pt x="1719897" y="360413"/>
                  </a:moveTo>
                  <a:lnTo>
                    <a:pt x="1744891" y="335280"/>
                  </a:lnTo>
                </a:path>
                <a:path w="2175510" h="552450">
                  <a:moveTo>
                    <a:pt x="1934933" y="190385"/>
                  </a:moveTo>
                  <a:lnTo>
                    <a:pt x="1959927" y="215531"/>
                  </a:lnTo>
                </a:path>
                <a:path w="2175510" h="552450">
                  <a:moveTo>
                    <a:pt x="1934933" y="215531"/>
                  </a:moveTo>
                  <a:lnTo>
                    <a:pt x="1959927" y="190385"/>
                  </a:lnTo>
                </a:path>
                <a:path w="2175510" h="552450">
                  <a:moveTo>
                    <a:pt x="2149970" y="0"/>
                  </a:moveTo>
                  <a:lnTo>
                    <a:pt x="2174963" y="25146"/>
                  </a:lnTo>
                </a:path>
                <a:path w="2175510" h="552450">
                  <a:moveTo>
                    <a:pt x="2149970" y="25146"/>
                  </a:moveTo>
                  <a:lnTo>
                    <a:pt x="21749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878772" y="3838968"/>
            <a:ext cx="2369820" cy="1678939"/>
            <a:chOff x="2878772" y="3838968"/>
            <a:chExt cx="2369820" cy="1678939"/>
          </a:xfrm>
        </p:grpSpPr>
        <p:sp>
          <p:nvSpPr>
            <p:cNvPr id="50" name="object 50"/>
            <p:cNvSpPr/>
            <p:nvPr/>
          </p:nvSpPr>
          <p:spPr>
            <a:xfrm>
              <a:off x="2880995" y="3839603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16755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80995" y="5515203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80995" y="5347563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80995" y="5179923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80995" y="5012690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80995" y="4845050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80995" y="4677410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768300" y="4627189"/>
            <a:ext cx="9207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35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30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25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20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15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10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880995" y="4509770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768300" y="445954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40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880995" y="4342129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68300" y="429190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45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80995" y="4174883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768300" y="412466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50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880995" y="4007243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768300" y="395702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55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880995" y="3839603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4993" y="0"/>
                </a:lnTo>
              </a:path>
              <a:path w="2365375">
                <a:moveTo>
                  <a:pt x="2365006" y="0"/>
                </a:moveTo>
                <a:lnTo>
                  <a:pt x="2340013" y="0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768300" y="3789389"/>
            <a:ext cx="9207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60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880995" y="3839603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851626" y="5520868"/>
            <a:ext cx="5905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0" dirty="0">
                <a:latin typeface="Courier New"/>
                <a:cs typeface="Courier New"/>
              </a:rPr>
              <a:t>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292424" y="3839603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229720" y="5520868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0.2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701224" y="3837381"/>
            <a:ext cx="827405" cy="1680210"/>
            <a:chOff x="3701224" y="3837381"/>
            <a:chExt cx="827405" cy="1680210"/>
          </a:xfrm>
        </p:grpSpPr>
        <p:sp>
          <p:nvSpPr>
            <p:cNvPr id="73" name="object 73"/>
            <p:cNvSpPr/>
            <p:nvPr/>
          </p:nvSpPr>
          <p:spPr>
            <a:xfrm>
              <a:off x="3703446" y="3839603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1675599"/>
                  </a:moveTo>
                  <a:lnTo>
                    <a:pt x="0" y="1650453"/>
                  </a:lnTo>
                </a:path>
                <a:path h="1675764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14876" y="3839603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1675599"/>
                  </a:moveTo>
                  <a:lnTo>
                    <a:pt x="0" y="1650453"/>
                  </a:lnTo>
                </a:path>
                <a:path h="1675764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26305" y="3839603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1675599"/>
                  </a:moveTo>
                  <a:lnTo>
                    <a:pt x="0" y="1650453"/>
                  </a:lnTo>
                </a:path>
                <a:path h="1675764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463605" y="5520868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0.8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37340" y="3839603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599"/>
                </a:moveTo>
                <a:lnTo>
                  <a:pt x="0" y="1650453"/>
                </a:lnTo>
              </a:path>
              <a:path h="1675764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907968" y="5520868"/>
            <a:ext cx="5905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0" dirty="0">
                <a:latin typeface="Courier New"/>
                <a:cs typeface="Courier New"/>
              </a:rPr>
              <a:t>1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80995" y="3839603"/>
            <a:ext cx="2365375" cy="1675764"/>
          </a:xfrm>
          <a:custGeom>
            <a:avLst/>
            <a:gdLst/>
            <a:ahLst/>
            <a:cxnLst/>
            <a:rect l="l" t="t" r="r" b="b"/>
            <a:pathLst>
              <a:path w="2365375" h="1675764">
                <a:moveTo>
                  <a:pt x="0" y="1675599"/>
                </a:moveTo>
                <a:lnTo>
                  <a:pt x="2365006" y="1675599"/>
                </a:lnTo>
                <a:lnTo>
                  <a:pt x="2365006" y="0"/>
                </a:lnTo>
                <a:lnTo>
                  <a:pt x="0" y="0"/>
                </a:lnTo>
                <a:lnTo>
                  <a:pt x="0" y="1675599"/>
                </a:lnTo>
              </a:path>
              <a:path w="2365375" h="1675764">
                <a:moveTo>
                  <a:pt x="0" y="1675599"/>
                </a:moveTo>
                <a:lnTo>
                  <a:pt x="2365006" y="1675599"/>
                </a:lnTo>
                <a:lnTo>
                  <a:pt x="2365006" y="0"/>
                </a:lnTo>
                <a:lnTo>
                  <a:pt x="0" y="0"/>
                </a:lnTo>
                <a:lnTo>
                  <a:pt x="0" y="1675599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495924" y="4446706"/>
            <a:ext cx="88900" cy="4616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400" dirty="0">
                <a:latin typeface="Courier New"/>
                <a:cs typeface="Courier New"/>
              </a:rPr>
              <a:t>Cost</a:t>
            </a:r>
            <a:r>
              <a:rPr sz="400" spc="120" dirty="0">
                <a:latin typeface="Courier New"/>
                <a:cs typeface="Courier New"/>
              </a:rPr>
              <a:t> </a:t>
            </a:r>
            <a:r>
              <a:rPr sz="400" spc="-10" dirty="0">
                <a:latin typeface="Courier New"/>
                <a:cs typeface="Courier New"/>
              </a:rPr>
              <a:t>(Second)</a:t>
            </a:r>
            <a:endParaRPr sz="40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40751" y="5520868"/>
            <a:ext cx="802640" cy="148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90"/>
              </a:lnSpc>
              <a:spcBef>
                <a:spcPts val="90"/>
              </a:spcBef>
              <a:tabLst>
                <a:tab pos="423545" algn="l"/>
              </a:tabLst>
            </a:pPr>
            <a:r>
              <a:rPr sz="450" spc="-25" dirty="0">
                <a:latin typeface="Courier New"/>
                <a:cs typeface="Courier New"/>
              </a:rPr>
              <a:t>0.4</a:t>
            </a:r>
            <a:r>
              <a:rPr sz="450" dirty="0">
                <a:latin typeface="Courier New"/>
                <a:cs typeface="Courier New"/>
              </a:rPr>
              <a:t>	</a:t>
            </a:r>
            <a:r>
              <a:rPr sz="450" spc="-25" dirty="0">
                <a:latin typeface="Courier New"/>
                <a:cs typeface="Courier New"/>
              </a:rPr>
              <a:t>0.6</a:t>
            </a:r>
            <a:endParaRPr sz="450">
              <a:latin typeface="Courier New"/>
              <a:cs typeface="Courier New"/>
            </a:endParaRPr>
          </a:p>
          <a:p>
            <a:pPr marL="55880">
              <a:lnSpc>
                <a:spcPts val="490"/>
              </a:lnSpc>
            </a:pPr>
            <a:r>
              <a:rPr sz="450" spc="-10" dirty="0">
                <a:latin typeface="Courier New"/>
                <a:cs typeface="Courier New"/>
              </a:rPr>
              <a:t>Initial</a:t>
            </a:r>
            <a:r>
              <a:rPr sz="450" spc="-40" dirty="0">
                <a:latin typeface="Courier New"/>
                <a:cs typeface="Courier New"/>
              </a:rPr>
              <a:t> </a:t>
            </a:r>
            <a:r>
              <a:rPr sz="450" spc="-10" dirty="0">
                <a:latin typeface="Courier New"/>
                <a:cs typeface="Courier New"/>
              </a:rPr>
              <a:t>Partition</a:t>
            </a:r>
            <a:r>
              <a:rPr sz="450" spc="-40" dirty="0">
                <a:latin typeface="Courier New"/>
                <a:cs typeface="Courier New"/>
              </a:rPr>
              <a:t> </a:t>
            </a:r>
            <a:r>
              <a:rPr sz="450" spc="-20" dirty="0">
                <a:latin typeface="Courier New"/>
                <a:cs typeface="Courier New"/>
              </a:rPr>
              <a:t>Skew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65895" y="4024084"/>
            <a:ext cx="192405" cy="22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sz="450" spc="-20" dirty="0">
                <a:latin typeface="Courier New"/>
                <a:cs typeface="Courier New"/>
              </a:rPr>
              <a:t>GRACE </a:t>
            </a:r>
            <a:r>
              <a:rPr sz="450" spc="-25" dirty="0">
                <a:latin typeface="Courier New"/>
                <a:cs typeface="Courier New"/>
              </a:rPr>
              <a:t>NBJ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965895" y="4426021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TIJ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965895" y="3896759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ABJ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2867501" y="3948182"/>
            <a:ext cx="2083435" cy="1461770"/>
            <a:chOff x="2867501" y="3948182"/>
            <a:chExt cx="2083435" cy="1461770"/>
          </a:xfrm>
        </p:grpSpPr>
        <p:sp>
          <p:nvSpPr>
            <p:cNvPr id="86" name="object 86"/>
            <p:cNvSpPr/>
            <p:nvPr/>
          </p:nvSpPr>
          <p:spPr>
            <a:xfrm>
              <a:off x="2868498" y="4101249"/>
              <a:ext cx="2081530" cy="736600"/>
            </a:xfrm>
            <a:custGeom>
              <a:avLst/>
              <a:gdLst/>
              <a:ahLst/>
              <a:cxnLst/>
              <a:rect l="l" t="t" r="r" b="b"/>
              <a:pathLst>
                <a:path w="2081529" h="736600">
                  <a:moveTo>
                    <a:pt x="12496" y="723836"/>
                  </a:moveTo>
                  <a:lnTo>
                    <a:pt x="218008" y="709472"/>
                  </a:lnTo>
                  <a:lnTo>
                    <a:pt x="423926" y="687920"/>
                  </a:lnTo>
                  <a:lnTo>
                    <a:pt x="629437" y="653592"/>
                  </a:lnTo>
                  <a:lnTo>
                    <a:pt x="834948" y="609282"/>
                  </a:lnTo>
                  <a:lnTo>
                    <a:pt x="1040866" y="554202"/>
                  </a:lnTo>
                  <a:lnTo>
                    <a:pt x="1246378" y="485152"/>
                  </a:lnTo>
                  <a:lnTo>
                    <a:pt x="1451889" y="402932"/>
                  </a:lnTo>
                  <a:lnTo>
                    <a:pt x="1657807" y="305536"/>
                  </a:lnTo>
                  <a:lnTo>
                    <a:pt x="1863318" y="175425"/>
                  </a:lnTo>
                  <a:lnTo>
                    <a:pt x="2068842" y="12573"/>
                  </a:lnTo>
                </a:path>
                <a:path w="2081529" h="736600">
                  <a:moveTo>
                    <a:pt x="12496" y="711263"/>
                  </a:moveTo>
                  <a:lnTo>
                    <a:pt x="0" y="723836"/>
                  </a:lnTo>
                  <a:lnTo>
                    <a:pt x="12496" y="736409"/>
                  </a:lnTo>
                  <a:lnTo>
                    <a:pt x="24993" y="723836"/>
                  </a:lnTo>
                  <a:lnTo>
                    <a:pt x="12496" y="711263"/>
                  </a:lnTo>
                  <a:close/>
                </a:path>
                <a:path w="2081529" h="736600">
                  <a:moveTo>
                    <a:pt x="12496" y="724839"/>
                  </a:moveTo>
                  <a:lnTo>
                    <a:pt x="12496" y="722845"/>
                  </a:lnTo>
                </a:path>
                <a:path w="2081529" h="736600">
                  <a:moveTo>
                    <a:pt x="218008" y="696899"/>
                  </a:moveTo>
                  <a:lnTo>
                    <a:pt x="205511" y="709472"/>
                  </a:lnTo>
                  <a:lnTo>
                    <a:pt x="218008" y="722045"/>
                  </a:lnTo>
                  <a:lnTo>
                    <a:pt x="230505" y="709472"/>
                  </a:lnTo>
                  <a:lnTo>
                    <a:pt x="218008" y="696899"/>
                  </a:lnTo>
                  <a:close/>
                </a:path>
                <a:path w="2081529" h="736600">
                  <a:moveTo>
                    <a:pt x="218008" y="710476"/>
                  </a:moveTo>
                  <a:lnTo>
                    <a:pt x="218008" y="708469"/>
                  </a:lnTo>
                </a:path>
                <a:path w="2081529" h="736600">
                  <a:moveTo>
                    <a:pt x="423926" y="675347"/>
                  </a:moveTo>
                  <a:lnTo>
                    <a:pt x="411429" y="687920"/>
                  </a:lnTo>
                  <a:lnTo>
                    <a:pt x="423926" y="700493"/>
                  </a:lnTo>
                  <a:lnTo>
                    <a:pt x="436422" y="687920"/>
                  </a:lnTo>
                  <a:lnTo>
                    <a:pt x="423926" y="675347"/>
                  </a:lnTo>
                  <a:close/>
                </a:path>
                <a:path w="2081529" h="736600">
                  <a:moveTo>
                    <a:pt x="423926" y="688911"/>
                  </a:moveTo>
                  <a:lnTo>
                    <a:pt x="423926" y="686917"/>
                  </a:lnTo>
                </a:path>
                <a:path w="2081529" h="736600">
                  <a:moveTo>
                    <a:pt x="629437" y="641019"/>
                  </a:moveTo>
                  <a:lnTo>
                    <a:pt x="616940" y="653592"/>
                  </a:lnTo>
                  <a:lnTo>
                    <a:pt x="629437" y="666165"/>
                  </a:lnTo>
                  <a:lnTo>
                    <a:pt x="641934" y="653592"/>
                  </a:lnTo>
                  <a:lnTo>
                    <a:pt x="629437" y="641019"/>
                  </a:lnTo>
                  <a:close/>
                </a:path>
                <a:path w="2081529" h="736600">
                  <a:moveTo>
                    <a:pt x="629437" y="654596"/>
                  </a:moveTo>
                  <a:lnTo>
                    <a:pt x="629437" y="652589"/>
                  </a:lnTo>
                </a:path>
                <a:path w="2081529" h="736600">
                  <a:moveTo>
                    <a:pt x="834948" y="596709"/>
                  </a:moveTo>
                  <a:lnTo>
                    <a:pt x="822452" y="609282"/>
                  </a:lnTo>
                  <a:lnTo>
                    <a:pt x="834948" y="621855"/>
                  </a:lnTo>
                  <a:lnTo>
                    <a:pt x="847445" y="609282"/>
                  </a:lnTo>
                  <a:lnTo>
                    <a:pt x="834948" y="596709"/>
                  </a:lnTo>
                  <a:close/>
                </a:path>
                <a:path w="2081529" h="736600">
                  <a:moveTo>
                    <a:pt x="834948" y="610285"/>
                  </a:moveTo>
                  <a:lnTo>
                    <a:pt x="834948" y="608291"/>
                  </a:lnTo>
                </a:path>
                <a:path w="2081529" h="736600">
                  <a:moveTo>
                    <a:pt x="1040866" y="541629"/>
                  </a:moveTo>
                  <a:lnTo>
                    <a:pt x="1028369" y="554202"/>
                  </a:lnTo>
                  <a:lnTo>
                    <a:pt x="1040866" y="566775"/>
                  </a:lnTo>
                  <a:lnTo>
                    <a:pt x="1053363" y="554202"/>
                  </a:lnTo>
                  <a:lnTo>
                    <a:pt x="1040866" y="541629"/>
                  </a:lnTo>
                  <a:close/>
                </a:path>
                <a:path w="2081529" h="736600">
                  <a:moveTo>
                    <a:pt x="1040866" y="555205"/>
                  </a:moveTo>
                  <a:lnTo>
                    <a:pt x="1040866" y="553212"/>
                  </a:lnTo>
                </a:path>
                <a:path w="2081529" h="736600">
                  <a:moveTo>
                    <a:pt x="1246378" y="472579"/>
                  </a:moveTo>
                  <a:lnTo>
                    <a:pt x="1233881" y="485152"/>
                  </a:lnTo>
                  <a:lnTo>
                    <a:pt x="1246378" y="497725"/>
                  </a:lnTo>
                  <a:lnTo>
                    <a:pt x="1258874" y="485152"/>
                  </a:lnTo>
                  <a:lnTo>
                    <a:pt x="1246378" y="472579"/>
                  </a:lnTo>
                  <a:close/>
                </a:path>
                <a:path w="2081529" h="736600">
                  <a:moveTo>
                    <a:pt x="1246378" y="486156"/>
                  </a:moveTo>
                  <a:lnTo>
                    <a:pt x="1246378" y="484162"/>
                  </a:lnTo>
                </a:path>
                <a:path w="2081529" h="736600">
                  <a:moveTo>
                    <a:pt x="1451889" y="390359"/>
                  </a:moveTo>
                  <a:lnTo>
                    <a:pt x="1439392" y="402932"/>
                  </a:lnTo>
                  <a:lnTo>
                    <a:pt x="1451889" y="415505"/>
                  </a:lnTo>
                  <a:lnTo>
                    <a:pt x="1464386" y="402932"/>
                  </a:lnTo>
                  <a:lnTo>
                    <a:pt x="1451889" y="390359"/>
                  </a:lnTo>
                  <a:close/>
                </a:path>
                <a:path w="2081529" h="736600">
                  <a:moveTo>
                    <a:pt x="1451889" y="403923"/>
                  </a:moveTo>
                  <a:lnTo>
                    <a:pt x="1451889" y="401929"/>
                  </a:lnTo>
                </a:path>
                <a:path w="2081529" h="736600">
                  <a:moveTo>
                    <a:pt x="1657807" y="292963"/>
                  </a:moveTo>
                  <a:lnTo>
                    <a:pt x="1645310" y="305536"/>
                  </a:lnTo>
                  <a:lnTo>
                    <a:pt x="1657807" y="318109"/>
                  </a:lnTo>
                  <a:lnTo>
                    <a:pt x="1670304" y="305536"/>
                  </a:lnTo>
                  <a:lnTo>
                    <a:pt x="1657807" y="292963"/>
                  </a:lnTo>
                  <a:close/>
                </a:path>
                <a:path w="2081529" h="736600">
                  <a:moveTo>
                    <a:pt x="1657807" y="306539"/>
                  </a:moveTo>
                  <a:lnTo>
                    <a:pt x="1657807" y="304546"/>
                  </a:lnTo>
                </a:path>
                <a:path w="2081529" h="736600">
                  <a:moveTo>
                    <a:pt x="1863318" y="162852"/>
                  </a:moveTo>
                  <a:lnTo>
                    <a:pt x="1850821" y="175425"/>
                  </a:lnTo>
                  <a:lnTo>
                    <a:pt x="1863318" y="187998"/>
                  </a:lnTo>
                  <a:lnTo>
                    <a:pt x="1875815" y="175425"/>
                  </a:lnTo>
                  <a:lnTo>
                    <a:pt x="1863318" y="162852"/>
                  </a:lnTo>
                  <a:close/>
                </a:path>
                <a:path w="2081529" h="736600">
                  <a:moveTo>
                    <a:pt x="1863318" y="176415"/>
                  </a:moveTo>
                  <a:lnTo>
                    <a:pt x="1863318" y="174421"/>
                  </a:lnTo>
                </a:path>
                <a:path w="2081529" h="736600">
                  <a:moveTo>
                    <a:pt x="2068842" y="0"/>
                  </a:moveTo>
                  <a:lnTo>
                    <a:pt x="2056333" y="12573"/>
                  </a:lnTo>
                  <a:lnTo>
                    <a:pt x="2068842" y="25146"/>
                  </a:lnTo>
                  <a:lnTo>
                    <a:pt x="2081339" y="12573"/>
                  </a:lnTo>
                  <a:lnTo>
                    <a:pt x="2068842" y="0"/>
                  </a:lnTo>
                  <a:close/>
                </a:path>
                <a:path w="2081529" h="736600">
                  <a:moveTo>
                    <a:pt x="2068842" y="13563"/>
                  </a:moveTo>
                  <a:lnTo>
                    <a:pt x="2068842" y="115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80995" y="4225175"/>
              <a:ext cx="2056764" cy="711835"/>
            </a:xfrm>
            <a:custGeom>
              <a:avLst/>
              <a:gdLst/>
              <a:ahLst/>
              <a:cxnLst/>
              <a:rect l="l" t="t" r="r" b="b"/>
              <a:pathLst>
                <a:path w="2056764" h="711835">
                  <a:moveTo>
                    <a:pt x="0" y="711276"/>
                  </a:moveTo>
                  <a:lnTo>
                    <a:pt x="205511" y="696912"/>
                  </a:lnTo>
                  <a:lnTo>
                    <a:pt x="411429" y="675754"/>
                  </a:lnTo>
                  <a:lnTo>
                    <a:pt x="616940" y="640232"/>
                  </a:lnTo>
                  <a:lnTo>
                    <a:pt x="822452" y="597115"/>
                  </a:lnTo>
                  <a:lnTo>
                    <a:pt x="1028369" y="541642"/>
                  </a:lnTo>
                  <a:lnTo>
                    <a:pt x="1233881" y="472592"/>
                  </a:lnTo>
                  <a:lnTo>
                    <a:pt x="1439392" y="390359"/>
                  </a:lnTo>
                  <a:lnTo>
                    <a:pt x="1645310" y="293369"/>
                  </a:lnTo>
                  <a:lnTo>
                    <a:pt x="1850821" y="162852"/>
                  </a:lnTo>
                  <a:lnTo>
                    <a:pt x="205634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68498" y="4212602"/>
              <a:ext cx="2081530" cy="736600"/>
            </a:xfrm>
            <a:custGeom>
              <a:avLst/>
              <a:gdLst/>
              <a:ahLst/>
              <a:cxnLst/>
              <a:rect l="l" t="t" r="r" b="b"/>
              <a:pathLst>
                <a:path w="2081529" h="736600">
                  <a:moveTo>
                    <a:pt x="12496" y="736422"/>
                  </a:moveTo>
                  <a:lnTo>
                    <a:pt x="12496" y="711276"/>
                  </a:lnTo>
                </a:path>
                <a:path w="2081529" h="736600">
                  <a:moveTo>
                    <a:pt x="0" y="723849"/>
                  </a:moveTo>
                  <a:lnTo>
                    <a:pt x="24993" y="723849"/>
                  </a:lnTo>
                </a:path>
                <a:path w="2081529" h="736600">
                  <a:moveTo>
                    <a:pt x="218008" y="722058"/>
                  </a:moveTo>
                  <a:lnTo>
                    <a:pt x="218008" y="696912"/>
                  </a:lnTo>
                </a:path>
                <a:path w="2081529" h="736600">
                  <a:moveTo>
                    <a:pt x="205511" y="709485"/>
                  </a:moveTo>
                  <a:lnTo>
                    <a:pt x="230505" y="709485"/>
                  </a:lnTo>
                </a:path>
                <a:path w="2081529" h="736600">
                  <a:moveTo>
                    <a:pt x="423926" y="700900"/>
                  </a:moveTo>
                  <a:lnTo>
                    <a:pt x="423926" y="675754"/>
                  </a:lnTo>
                </a:path>
                <a:path w="2081529" h="736600">
                  <a:moveTo>
                    <a:pt x="411429" y="688327"/>
                  </a:moveTo>
                  <a:lnTo>
                    <a:pt x="436422" y="688327"/>
                  </a:lnTo>
                </a:path>
                <a:path w="2081529" h="736600">
                  <a:moveTo>
                    <a:pt x="629437" y="665378"/>
                  </a:moveTo>
                  <a:lnTo>
                    <a:pt x="629437" y="640232"/>
                  </a:lnTo>
                </a:path>
                <a:path w="2081529" h="736600">
                  <a:moveTo>
                    <a:pt x="616940" y="652805"/>
                  </a:moveTo>
                  <a:lnTo>
                    <a:pt x="641934" y="652805"/>
                  </a:lnTo>
                </a:path>
                <a:path w="2081529" h="736600">
                  <a:moveTo>
                    <a:pt x="834948" y="622261"/>
                  </a:moveTo>
                  <a:lnTo>
                    <a:pt x="834948" y="597115"/>
                  </a:lnTo>
                </a:path>
                <a:path w="2081529" h="736600">
                  <a:moveTo>
                    <a:pt x="822452" y="609688"/>
                  </a:moveTo>
                  <a:lnTo>
                    <a:pt x="847445" y="609688"/>
                  </a:lnTo>
                </a:path>
                <a:path w="2081529" h="736600">
                  <a:moveTo>
                    <a:pt x="1040866" y="566788"/>
                  </a:moveTo>
                  <a:lnTo>
                    <a:pt x="1040866" y="541642"/>
                  </a:lnTo>
                </a:path>
                <a:path w="2081529" h="736600">
                  <a:moveTo>
                    <a:pt x="1028369" y="554215"/>
                  </a:moveTo>
                  <a:lnTo>
                    <a:pt x="1053363" y="554215"/>
                  </a:lnTo>
                </a:path>
                <a:path w="2081529" h="736600">
                  <a:moveTo>
                    <a:pt x="1246378" y="497738"/>
                  </a:moveTo>
                  <a:lnTo>
                    <a:pt x="1246378" y="472592"/>
                  </a:lnTo>
                </a:path>
                <a:path w="2081529" h="736600">
                  <a:moveTo>
                    <a:pt x="1233881" y="485165"/>
                  </a:moveTo>
                  <a:lnTo>
                    <a:pt x="1258874" y="485165"/>
                  </a:lnTo>
                </a:path>
                <a:path w="2081529" h="736600">
                  <a:moveTo>
                    <a:pt x="1451889" y="415505"/>
                  </a:moveTo>
                  <a:lnTo>
                    <a:pt x="1451889" y="390359"/>
                  </a:lnTo>
                </a:path>
                <a:path w="2081529" h="736600">
                  <a:moveTo>
                    <a:pt x="1439392" y="402932"/>
                  </a:moveTo>
                  <a:lnTo>
                    <a:pt x="1464386" y="402932"/>
                  </a:lnTo>
                </a:path>
                <a:path w="2081529" h="736600">
                  <a:moveTo>
                    <a:pt x="1657807" y="318515"/>
                  </a:moveTo>
                  <a:lnTo>
                    <a:pt x="1657807" y="293369"/>
                  </a:lnTo>
                </a:path>
                <a:path w="2081529" h="736600">
                  <a:moveTo>
                    <a:pt x="1645310" y="305942"/>
                  </a:moveTo>
                  <a:lnTo>
                    <a:pt x="1670304" y="305942"/>
                  </a:lnTo>
                </a:path>
                <a:path w="2081529" h="736600">
                  <a:moveTo>
                    <a:pt x="1863318" y="187998"/>
                  </a:moveTo>
                  <a:lnTo>
                    <a:pt x="1863318" y="162852"/>
                  </a:lnTo>
                </a:path>
                <a:path w="2081529" h="736600">
                  <a:moveTo>
                    <a:pt x="1850821" y="175425"/>
                  </a:moveTo>
                  <a:lnTo>
                    <a:pt x="1875815" y="175425"/>
                  </a:lnTo>
                </a:path>
                <a:path w="2081529" h="736600">
                  <a:moveTo>
                    <a:pt x="2068842" y="25145"/>
                  </a:moveTo>
                  <a:lnTo>
                    <a:pt x="2068842" y="0"/>
                  </a:lnTo>
                </a:path>
                <a:path w="2081529" h="736600">
                  <a:moveTo>
                    <a:pt x="2056333" y="12572"/>
                  </a:moveTo>
                  <a:lnTo>
                    <a:pt x="2081339" y="12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80995" y="4493399"/>
              <a:ext cx="2056764" cy="854075"/>
            </a:xfrm>
            <a:custGeom>
              <a:avLst/>
              <a:gdLst/>
              <a:ahLst/>
              <a:cxnLst/>
              <a:rect l="l" t="t" r="r" b="b"/>
              <a:pathLst>
                <a:path w="2056764" h="854075">
                  <a:moveTo>
                    <a:pt x="0" y="853770"/>
                  </a:moveTo>
                  <a:lnTo>
                    <a:pt x="205511" y="836599"/>
                  </a:lnTo>
                  <a:lnTo>
                    <a:pt x="411429" y="813854"/>
                  </a:lnTo>
                  <a:lnTo>
                    <a:pt x="616940" y="770343"/>
                  </a:lnTo>
                  <a:lnTo>
                    <a:pt x="822452" y="712470"/>
                  </a:lnTo>
                  <a:lnTo>
                    <a:pt x="1028369" y="639432"/>
                  </a:lnTo>
                  <a:lnTo>
                    <a:pt x="1233881" y="548830"/>
                  </a:lnTo>
                  <a:lnTo>
                    <a:pt x="1439392" y="439864"/>
                  </a:lnTo>
                  <a:lnTo>
                    <a:pt x="1645310" y="311340"/>
                  </a:lnTo>
                  <a:lnTo>
                    <a:pt x="1850821" y="164045"/>
                  </a:lnTo>
                  <a:lnTo>
                    <a:pt x="205634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868498" y="4480826"/>
              <a:ext cx="2081530" cy="879475"/>
            </a:xfrm>
            <a:custGeom>
              <a:avLst/>
              <a:gdLst/>
              <a:ahLst/>
              <a:cxnLst/>
              <a:rect l="l" t="t" r="r" b="b"/>
              <a:pathLst>
                <a:path w="2081529" h="879475">
                  <a:moveTo>
                    <a:pt x="0" y="878916"/>
                  </a:moveTo>
                  <a:lnTo>
                    <a:pt x="24993" y="878916"/>
                  </a:lnTo>
                  <a:lnTo>
                    <a:pt x="24993" y="853770"/>
                  </a:lnTo>
                  <a:lnTo>
                    <a:pt x="0" y="853770"/>
                  </a:lnTo>
                  <a:lnTo>
                    <a:pt x="0" y="878916"/>
                  </a:lnTo>
                  <a:close/>
                </a:path>
                <a:path w="2081529" h="879475">
                  <a:moveTo>
                    <a:pt x="12496" y="867346"/>
                  </a:moveTo>
                  <a:lnTo>
                    <a:pt x="12496" y="865339"/>
                  </a:lnTo>
                </a:path>
                <a:path w="2081529" h="879475">
                  <a:moveTo>
                    <a:pt x="205511" y="861758"/>
                  </a:moveTo>
                  <a:lnTo>
                    <a:pt x="230504" y="861758"/>
                  </a:lnTo>
                  <a:lnTo>
                    <a:pt x="230504" y="836612"/>
                  </a:lnTo>
                  <a:lnTo>
                    <a:pt x="205511" y="836612"/>
                  </a:lnTo>
                  <a:lnTo>
                    <a:pt x="205511" y="861758"/>
                  </a:lnTo>
                  <a:close/>
                </a:path>
                <a:path w="2081529" h="879475">
                  <a:moveTo>
                    <a:pt x="218008" y="850176"/>
                  </a:moveTo>
                  <a:lnTo>
                    <a:pt x="218008" y="848182"/>
                  </a:lnTo>
                </a:path>
                <a:path w="2081529" h="879475">
                  <a:moveTo>
                    <a:pt x="411429" y="839000"/>
                  </a:moveTo>
                  <a:lnTo>
                    <a:pt x="436422" y="839000"/>
                  </a:lnTo>
                  <a:lnTo>
                    <a:pt x="436422" y="813854"/>
                  </a:lnTo>
                  <a:lnTo>
                    <a:pt x="411429" y="813854"/>
                  </a:lnTo>
                  <a:lnTo>
                    <a:pt x="411429" y="839000"/>
                  </a:lnTo>
                  <a:close/>
                </a:path>
                <a:path w="2081529" h="879475">
                  <a:moveTo>
                    <a:pt x="423925" y="827430"/>
                  </a:moveTo>
                  <a:lnTo>
                    <a:pt x="423925" y="825423"/>
                  </a:lnTo>
                </a:path>
                <a:path w="2081529" h="879475">
                  <a:moveTo>
                    <a:pt x="616940" y="795489"/>
                  </a:moveTo>
                  <a:lnTo>
                    <a:pt x="641934" y="795489"/>
                  </a:lnTo>
                  <a:lnTo>
                    <a:pt x="641934" y="770343"/>
                  </a:lnTo>
                  <a:lnTo>
                    <a:pt x="616940" y="770343"/>
                  </a:lnTo>
                  <a:lnTo>
                    <a:pt x="616940" y="795489"/>
                  </a:lnTo>
                  <a:close/>
                </a:path>
                <a:path w="2081529" h="879475">
                  <a:moveTo>
                    <a:pt x="629437" y="783920"/>
                  </a:moveTo>
                  <a:lnTo>
                    <a:pt x="629437" y="781926"/>
                  </a:lnTo>
                </a:path>
                <a:path w="2081529" h="879475">
                  <a:moveTo>
                    <a:pt x="822451" y="737616"/>
                  </a:moveTo>
                  <a:lnTo>
                    <a:pt x="847445" y="737616"/>
                  </a:lnTo>
                  <a:lnTo>
                    <a:pt x="847445" y="712470"/>
                  </a:lnTo>
                  <a:lnTo>
                    <a:pt x="822451" y="712470"/>
                  </a:lnTo>
                  <a:lnTo>
                    <a:pt x="822451" y="737616"/>
                  </a:lnTo>
                  <a:close/>
                </a:path>
                <a:path w="2081529" h="879475">
                  <a:moveTo>
                    <a:pt x="834948" y="726046"/>
                  </a:moveTo>
                  <a:lnTo>
                    <a:pt x="834948" y="724052"/>
                  </a:lnTo>
                </a:path>
                <a:path w="2081529" h="879475">
                  <a:moveTo>
                    <a:pt x="1028369" y="664578"/>
                  </a:moveTo>
                  <a:lnTo>
                    <a:pt x="1053363" y="664578"/>
                  </a:lnTo>
                  <a:lnTo>
                    <a:pt x="1053363" y="639432"/>
                  </a:lnTo>
                  <a:lnTo>
                    <a:pt x="1028369" y="639432"/>
                  </a:lnTo>
                  <a:lnTo>
                    <a:pt x="1028369" y="664578"/>
                  </a:lnTo>
                  <a:close/>
                </a:path>
                <a:path w="2081529" h="879475">
                  <a:moveTo>
                    <a:pt x="1040866" y="652995"/>
                  </a:moveTo>
                  <a:lnTo>
                    <a:pt x="1040866" y="651002"/>
                  </a:lnTo>
                </a:path>
                <a:path w="2081529" h="879475">
                  <a:moveTo>
                    <a:pt x="1233881" y="573976"/>
                  </a:moveTo>
                  <a:lnTo>
                    <a:pt x="1258874" y="573976"/>
                  </a:lnTo>
                  <a:lnTo>
                    <a:pt x="1258874" y="548830"/>
                  </a:lnTo>
                  <a:lnTo>
                    <a:pt x="1233881" y="548830"/>
                  </a:lnTo>
                  <a:lnTo>
                    <a:pt x="1233881" y="573976"/>
                  </a:lnTo>
                  <a:close/>
                </a:path>
                <a:path w="2081529" h="879475">
                  <a:moveTo>
                    <a:pt x="1246377" y="562394"/>
                  </a:moveTo>
                  <a:lnTo>
                    <a:pt x="1246377" y="560400"/>
                  </a:lnTo>
                </a:path>
                <a:path w="2081529" h="879475">
                  <a:moveTo>
                    <a:pt x="1439392" y="465010"/>
                  </a:moveTo>
                  <a:lnTo>
                    <a:pt x="1464386" y="465010"/>
                  </a:lnTo>
                  <a:lnTo>
                    <a:pt x="1464386" y="439864"/>
                  </a:lnTo>
                  <a:lnTo>
                    <a:pt x="1439392" y="439864"/>
                  </a:lnTo>
                  <a:lnTo>
                    <a:pt x="1439392" y="465010"/>
                  </a:lnTo>
                  <a:close/>
                </a:path>
                <a:path w="2081529" h="879475">
                  <a:moveTo>
                    <a:pt x="1451889" y="453428"/>
                  </a:moveTo>
                  <a:lnTo>
                    <a:pt x="1451889" y="451434"/>
                  </a:lnTo>
                </a:path>
                <a:path w="2081529" h="879475">
                  <a:moveTo>
                    <a:pt x="1645310" y="336486"/>
                  </a:moveTo>
                  <a:lnTo>
                    <a:pt x="1670304" y="336486"/>
                  </a:lnTo>
                  <a:lnTo>
                    <a:pt x="1670304" y="311340"/>
                  </a:lnTo>
                  <a:lnTo>
                    <a:pt x="1645310" y="311340"/>
                  </a:lnTo>
                  <a:lnTo>
                    <a:pt x="1645310" y="336486"/>
                  </a:lnTo>
                  <a:close/>
                </a:path>
                <a:path w="2081529" h="879475">
                  <a:moveTo>
                    <a:pt x="1657807" y="324904"/>
                  </a:moveTo>
                  <a:lnTo>
                    <a:pt x="1657807" y="322910"/>
                  </a:lnTo>
                </a:path>
                <a:path w="2081529" h="879475">
                  <a:moveTo>
                    <a:pt x="1850821" y="189191"/>
                  </a:moveTo>
                  <a:lnTo>
                    <a:pt x="1875815" y="189191"/>
                  </a:lnTo>
                  <a:lnTo>
                    <a:pt x="1875815" y="164045"/>
                  </a:lnTo>
                  <a:lnTo>
                    <a:pt x="1850821" y="164045"/>
                  </a:lnTo>
                  <a:lnTo>
                    <a:pt x="1850821" y="189191"/>
                  </a:lnTo>
                  <a:close/>
                </a:path>
                <a:path w="2081529" h="879475">
                  <a:moveTo>
                    <a:pt x="1863318" y="177622"/>
                  </a:moveTo>
                  <a:lnTo>
                    <a:pt x="1863318" y="175628"/>
                  </a:lnTo>
                </a:path>
                <a:path w="2081529" h="879475">
                  <a:moveTo>
                    <a:pt x="2056333" y="25146"/>
                  </a:moveTo>
                  <a:lnTo>
                    <a:pt x="2081326" y="25146"/>
                  </a:lnTo>
                  <a:lnTo>
                    <a:pt x="2081326" y="0"/>
                  </a:lnTo>
                  <a:lnTo>
                    <a:pt x="2056333" y="0"/>
                  </a:lnTo>
                  <a:lnTo>
                    <a:pt x="2056333" y="25146"/>
                  </a:lnTo>
                  <a:close/>
                </a:path>
                <a:path w="2081529" h="879475">
                  <a:moveTo>
                    <a:pt x="2068842" y="13576"/>
                  </a:moveTo>
                  <a:lnTo>
                    <a:pt x="2068842" y="115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80995" y="3961752"/>
              <a:ext cx="2056764" cy="1435100"/>
            </a:xfrm>
            <a:custGeom>
              <a:avLst/>
              <a:gdLst/>
              <a:ahLst/>
              <a:cxnLst/>
              <a:rect l="l" t="t" r="r" b="b"/>
              <a:pathLst>
                <a:path w="2056764" h="1435100">
                  <a:moveTo>
                    <a:pt x="0" y="1434515"/>
                  </a:moveTo>
                  <a:lnTo>
                    <a:pt x="205511" y="1393799"/>
                  </a:lnTo>
                  <a:lnTo>
                    <a:pt x="411429" y="1337119"/>
                  </a:lnTo>
                  <a:lnTo>
                    <a:pt x="616940" y="1262875"/>
                  </a:lnTo>
                  <a:lnTo>
                    <a:pt x="822452" y="1167879"/>
                  </a:lnTo>
                  <a:lnTo>
                    <a:pt x="1028369" y="1047737"/>
                  </a:lnTo>
                  <a:lnTo>
                    <a:pt x="1233881" y="898867"/>
                  </a:lnTo>
                  <a:lnTo>
                    <a:pt x="1439392" y="720839"/>
                  </a:lnTo>
                  <a:lnTo>
                    <a:pt x="1645310" y="510095"/>
                  </a:lnTo>
                  <a:lnTo>
                    <a:pt x="1850821" y="268617"/>
                  </a:lnTo>
                  <a:lnTo>
                    <a:pt x="205634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68498" y="3949179"/>
              <a:ext cx="2081530" cy="1459865"/>
            </a:xfrm>
            <a:custGeom>
              <a:avLst/>
              <a:gdLst/>
              <a:ahLst/>
              <a:cxnLst/>
              <a:rect l="l" t="t" r="r" b="b"/>
              <a:pathLst>
                <a:path w="2081529" h="1459864">
                  <a:moveTo>
                    <a:pt x="0" y="1434515"/>
                  </a:moveTo>
                  <a:lnTo>
                    <a:pt x="24993" y="1459661"/>
                  </a:lnTo>
                </a:path>
                <a:path w="2081529" h="1459864">
                  <a:moveTo>
                    <a:pt x="0" y="1459661"/>
                  </a:moveTo>
                  <a:lnTo>
                    <a:pt x="24993" y="1434515"/>
                  </a:lnTo>
                </a:path>
                <a:path w="2081529" h="1459864">
                  <a:moveTo>
                    <a:pt x="205511" y="1393799"/>
                  </a:moveTo>
                  <a:lnTo>
                    <a:pt x="230504" y="1418945"/>
                  </a:lnTo>
                </a:path>
                <a:path w="2081529" h="1459864">
                  <a:moveTo>
                    <a:pt x="205511" y="1418945"/>
                  </a:moveTo>
                  <a:lnTo>
                    <a:pt x="230504" y="1393799"/>
                  </a:lnTo>
                </a:path>
                <a:path w="2081529" h="1459864">
                  <a:moveTo>
                    <a:pt x="411429" y="1337119"/>
                  </a:moveTo>
                  <a:lnTo>
                    <a:pt x="436422" y="1362265"/>
                  </a:lnTo>
                </a:path>
                <a:path w="2081529" h="1459864">
                  <a:moveTo>
                    <a:pt x="411429" y="1362265"/>
                  </a:moveTo>
                  <a:lnTo>
                    <a:pt x="436422" y="1337119"/>
                  </a:lnTo>
                </a:path>
                <a:path w="2081529" h="1459864">
                  <a:moveTo>
                    <a:pt x="616940" y="1262875"/>
                  </a:moveTo>
                  <a:lnTo>
                    <a:pt x="641934" y="1288021"/>
                  </a:lnTo>
                </a:path>
                <a:path w="2081529" h="1459864">
                  <a:moveTo>
                    <a:pt x="616940" y="1288021"/>
                  </a:moveTo>
                  <a:lnTo>
                    <a:pt x="641934" y="1262875"/>
                  </a:lnTo>
                </a:path>
                <a:path w="2081529" h="1459864">
                  <a:moveTo>
                    <a:pt x="822452" y="1167879"/>
                  </a:moveTo>
                  <a:lnTo>
                    <a:pt x="847445" y="1193025"/>
                  </a:lnTo>
                </a:path>
                <a:path w="2081529" h="1459864">
                  <a:moveTo>
                    <a:pt x="822452" y="1193025"/>
                  </a:moveTo>
                  <a:lnTo>
                    <a:pt x="847445" y="1167879"/>
                  </a:lnTo>
                </a:path>
                <a:path w="2081529" h="1459864">
                  <a:moveTo>
                    <a:pt x="1028369" y="1047737"/>
                  </a:moveTo>
                  <a:lnTo>
                    <a:pt x="1053363" y="1072883"/>
                  </a:lnTo>
                </a:path>
                <a:path w="2081529" h="1459864">
                  <a:moveTo>
                    <a:pt x="1028369" y="1072883"/>
                  </a:moveTo>
                  <a:lnTo>
                    <a:pt x="1053363" y="1047737"/>
                  </a:lnTo>
                </a:path>
                <a:path w="2081529" h="1459864">
                  <a:moveTo>
                    <a:pt x="1233881" y="898867"/>
                  </a:moveTo>
                  <a:lnTo>
                    <a:pt x="1258874" y="924013"/>
                  </a:lnTo>
                </a:path>
                <a:path w="2081529" h="1459864">
                  <a:moveTo>
                    <a:pt x="1233881" y="924013"/>
                  </a:moveTo>
                  <a:lnTo>
                    <a:pt x="1258874" y="898867"/>
                  </a:lnTo>
                </a:path>
                <a:path w="2081529" h="1459864">
                  <a:moveTo>
                    <a:pt x="1439392" y="720839"/>
                  </a:moveTo>
                  <a:lnTo>
                    <a:pt x="1464386" y="745985"/>
                  </a:lnTo>
                </a:path>
                <a:path w="2081529" h="1459864">
                  <a:moveTo>
                    <a:pt x="1439392" y="745985"/>
                  </a:moveTo>
                  <a:lnTo>
                    <a:pt x="1464386" y="720839"/>
                  </a:lnTo>
                </a:path>
                <a:path w="2081529" h="1459864">
                  <a:moveTo>
                    <a:pt x="1645310" y="510095"/>
                  </a:moveTo>
                  <a:lnTo>
                    <a:pt x="1670304" y="535241"/>
                  </a:lnTo>
                </a:path>
                <a:path w="2081529" h="1459864">
                  <a:moveTo>
                    <a:pt x="1645310" y="535241"/>
                  </a:moveTo>
                  <a:lnTo>
                    <a:pt x="1670304" y="510095"/>
                  </a:lnTo>
                </a:path>
                <a:path w="2081529" h="1459864">
                  <a:moveTo>
                    <a:pt x="1850821" y="268617"/>
                  </a:moveTo>
                  <a:lnTo>
                    <a:pt x="1875815" y="293763"/>
                  </a:lnTo>
                </a:path>
                <a:path w="2081529" h="1459864">
                  <a:moveTo>
                    <a:pt x="1850821" y="293763"/>
                  </a:moveTo>
                  <a:lnTo>
                    <a:pt x="1875815" y="268617"/>
                  </a:lnTo>
                </a:path>
                <a:path w="2081529" h="1459864">
                  <a:moveTo>
                    <a:pt x="2056333" y="0"/>
                  </a:moveTo>
                  <a:lnTo>
                    <a:pt x="2081339" y="25146"/>
                  </a:lnTo>
                </a:path>
                <a:path w="2081529" h="1459864">
                  <a:moveTo>
                    <a:pt x="2056333" y="25146"/>
                  </a:moveTo>
                  <a:lnTo>
                    <a:pt x="20813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2878772" y="6073089"/>
            <a:ext cx="2369820" cy="1680210"/>
            <a:chOff x="2878772" y="6073089"/>
            <a:chExt cx="2369820" cy="1680210"/>
          </a:xfrm>
        </p:grpSpPr>
        <p:sp>
          <p:nvSpPr>
            <p:cNvPr id="94" name="object 94"/>
            <p:cNvSpPr/>
            <p:nvPr/>
          </p:nvSpPr>
          <p:spPr>
            <a:xfrm>
              <a:off x="2880995" y="7511427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80995" y="7192518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80995" y="6873202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80995" y="6553886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80995" y="6234976"/>
              <a:ext cx="2365375" cy="0"/>
            </a:xfrm>
            <a:custGeom>
              <a:avLst/>
              <a:gdLst/>
              <a:ahLst/>
              <a:cxnLst/>
              <a:rect l="l" t="t" r="r" b="b"/>
              <a:pathLst>
                <a:path w="2365375">
                  <a:moveTo>
                    <a:pt x="0" y="0"/>
                  </a:moveTo>
                  <a:lnTo>
                    <a:pt x="24993" y="0"/>
                  </a:lnTo>
                </a:path>
                <a:path w="2365375">
                  <a:moveTo>
                    <a:pt x="2365006" y="0"/>
                  </a:moveTo>
                  <a:lnTo>
                    <a:pt x="2340013" y="0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111906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3049201" y="7756576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0.5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398113" y="6073089"/>
            <a:ext cx="1446530" cy="1680210"/>
            <a:chOff x="3398113" y="6073089"/>
            <a:chExt cx="1446530" cy="1680210"/>
          </a:xfrm>
        </p:grpSpPr>
        <p:sp>
          <p:nvSpPr>
            <p:cNvPr id="102" name="object 102"/>
            <p:cNvSpPr/>
            <p:nvPr/>
          </p:nvSpPr>
          <p:spPr>
            <a:xfrm>
              <a:off x="3400336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88372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76814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65244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53673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42116" y="6075311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5">
                  <a:moveTo>
                    <a:pt x="0" y="1675599"/>
                  </a:moveTo>
                  <a:lnTo>
                    <a:pt x="0" y="1650453"/>
                  </a:lnTo>
                </a:path>
                <a:path h="1675765">
                  <a:moveTo>
                    <a:pt x="0" y="0"/>
                  </a:moveTo>
                  <a:lnTo>
                    <a:pt x="0" y="25146"/>
                  </a:lnTo>
                </a:path>
              </a:pathLst>
            </a:custGeom>
            <a:ln w="3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779416" y="7756576"/>
            <a:ext cx="12573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3.5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130546" y="6075311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5">
                <a:moveTo>
                  <a:pt x="0" y="1675599"/>
                </a:moveTo>
                <a:lnTo>
                  <a:pt x="0" y="1650453"/>
                </a:lnTo>
              </a:path>
              <a:path h="1675765">
                <a:moveTo>
                  <a:pt x="0" y="0"/>
                </a:moveTo>
                <a:lnTo>
                  <a:pt x="0" y="25146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101183" y="7756576"/>
            <a:ext cx="5905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0" dirty="0">
                <a:latin typeface="Courier New"/>
                <a:cs typeface="Courier New"/>
              </a:rPr>
              <a:t>4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880995" y="6075311"/>
            <a:ext cx="2365375" cy="1675764"/>
          </a:xfrm>
          <a:custGeom>
            <a:avLst/>
            <a:gdLst/>
            <a:ahLst/>
            <a:cxnLst/>
            <a:rect l="l" t="t" r="r" b="b"/>
            <a:pathLst>
              <a:path w="2365375" h="1675765">
                <a:moveTo>
                  <a:pt x="0" y="1675599"/>
                </a:moveTo>
                <a:lnTo>
                  <a:pt x="2365006" y="1675599"/>
                </a:lnTo>
                <a:lnTo>
                  <a:pt x="2365006" y="0"/>
                </a:lnTo>
                <a:lnTo>
                  <a:pt x="0" y="0"/>
                </a:lnTo>
                <a:lnTo>
                  <a:pt x="0" y="1675599"/>
                </a:lnTo>
              </a:path>
              <a:path w="2365375" h="1675765">
                <a:moveTo>
                  <a:pt x="0" y="1675599"/>
                </a:moveTo>
                <a:lnTo>
                  <a:pt x="2365006" y="1675599"/>
                </a:lnTo>
                <a:lnTo>
                  <a:pt x="2365006" y="0"/>
                </a:lnTo>
                <a:lnTo>
                  <a:pt x="0" y="0"/>
                </a:lnTo>
                <a:lnTo>
                  <a:pt x="0" y="1675599"/>
                </a:lnTo>
              </a:path>
            </a:pathLst>
          </a:custGeom>
          <a:ln w="3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495924" y="6682415"/>
            <a:ext cx="88900" cy="4616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400" dirty="0">
                <a:latin typeface="Courier New"/>
                <a:cs typeface="Courier New"/>
              </a:rPr>
              <a:t>Cost</a:t>
            </a:r>
            <a:r>
              <a:rPr sz="400" spc="120" dirty="0">
                <a:latin typeface="Courier New"/>
                <a:cs typeface="Courier New"/>
              </a:rPr>
              <a:t> </a:t>
            </a:r>
            <a:r>
              <a:rPr sz="400" spc="-10" dirty="0">
                <a:latin typeface="Courier New"/>
                <a:cs typeface="Courier New"/>
              </a:rPr>
              <a:t>(Second)</a:t>
            </a:r>
            <a:endParaRPr sz="400">
              <a:latin typeface="Courier New"/>
              <a:cs typeface="Courier New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33944" y="7756576"/>
            <a:ext cx="1459230" cy="148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530">
              <a:lnSpc>
                <a:spcPts val="490"/>
              </a:lnSpc>
              <a:spcBef>
                <a:spcPts val="90"/>
              </a:spcBef>
              <a:tabLst>
                <a:tab pos="304165" algn="l"/>
                <a:tab pos="626110" algn="l"/>
                <a:tab pos="880744" algn="l"/>
                <a:tab pos="1202690" algn="l"/>
              </a:tabLst>
            </a:pPr>
            <a:r>
              <a:rPr sz="450" spc="-50" dirty="0">
                <a:latin typeface="Courier New"/>
                <a:cs typeface="Courier New"/>
              </a:rPr>
              <a:t>1</a:t>
            </a:r>
            <a:r>
              <a:rPr sz="450" dirty="0">
                <a:latin typeface="Courier New"/>
                <a:cs typeface="Courier New"/>
              </a:rPr>
              <a:t>	</a:t>
            </a:r>
            <a:r>
              <a:rPr sz="450" spc="-25" dirty="0">
                <a:latin typeface="Courier New"/>
                <a:cs typeface="Courier New"/>
              </a:rPr>
              <a:t>1.5</a:t>
            </a:r>
            <a:r>
              <a:rPr sz="450" dirty="0">
                <a:latin typeface="Courier New"/>
                <a:cs typeface="Courier New"/>
              </a:rPr>
              <a:t>	</a:t>
            </a:r>
            <a:r>
              <a:rPr sz="450" spc="-50" dirty="0">
                <a:latin typeface="Courier New"/>
                <a:cs typeface="Courier New"/>
              </a:rPr>
              <a:t>2</a:t>
            </a:r>
            <a:r>
              <a:rPr sz="450" dirty="0">
                <a:latin typeface="Courier New"/>
                <a:cs typeface="Courier New"/>
              </a:rPr>
              <a:t>	</a:t>
            </a:r>
            <a:r>
              <a:rPr sz="450" spc="-25" dirty="0">
                <a:latin typeface="Courier New"/>
                <a:cs typeface="Courier New"/>
              </a:rPr>
              <a:t>2.5</a:t>
            </a:r>
            <a:r>
              <a:rPr sz="450" dirty="0">
                <a:latin typeface="Courier New"/>
                <a:cs typeface="Courier New"/>
              </a:rPr>
              <a:t>	</a:t>
            </a:r>
            <a:r>
              <a:rPr sz="450" spc="-50" dirty="0">
                <a:latin typeface="Courier New"/>
                <a:cs typeface="Courier New"/>
              </a:rPr>
              <a:t>3</a:t>
            </a:r>
            <a:endParaRPr sz="450">
              <a:latin typeface="Courier New"/>
              <a:cs typeface="Courier New"/>
            </a:endParaRPr>
          </a:p>
          <a:p>
            <a:pPr marL="12700">
              <a:lnSpc>
                <a:spcPts val="490"/>
              </a:lnSpc>
            </a:pPr>
            <a:r>
              <a:rPr sz="450" spc="-10" dirty="0">
                <a:latin typeface="Courier New"/>
                <a:cs typeface="Courier New"/>
              </a:rPr>
              <a:t>Communication</a:t>
            </a:r>
            <a:r>
              <a:rPr sz="450" spc="-50" dirty="0">
                <a:latin typeface="Courier New"/>
                <a:cs typeface="Courier New"/>
              </a:rPr>
              <a:t> </a:t>
            </a:r>
            <a:r>
              <a:rPr sz="450" spc="-10" dirty="0">
                <a:latin typeface="Courier New"/>
                <a:cs typeface="Courier New"/>
              </a:rPr>
              <a:t>bandwidth</a:t>
            </a:r>
            <a:r>
              <a:rPr sz="450" spc="-50" dirty="0">
                <a:latin typeface="Courier New"/>
                <a:cs typeface="Courier New"/>
              </a:rPr>
              <a:t> </a:t>
            </a:r>
            <a:r>
              <a:rPr sz="450" dirty="0">
                <a:latin typeface="Courier New"/>
                <a:cs typeface="Courier New"/>
              </a:rPr>
              <a:t>per</a:t>
            </a:r>
            <a:r>
              <a:rPr sz="450" spc="-45" dirty="0">
                <a:latin typeface="Courier New"/>
                <a:cs typeface="Courier New"/>
              </a:rPr>
              <a:t> </a:t>
            </a:r>
            <a:r>
              <a:rPr sz="450" dirty="0">
                <a:latin typeface="Courier New"/>
                <a:cs typeface="Courier New"/>
              </a:rPr>
              <a:t>PN</a:t>
            </a:r>
            <a:r>
              <a:rPr sz="450" spc="-50" dirty="0">
                <a:latin typeface="Courier New"/>
                <a:cs typeface="Courier New"/>
              </a:rPr>
              <a:t> </a:t>
            </a:r>
            <a:r>
              <a:rPr sz="450" spc="-10" dirty="0">
                <a:latin typeface="Courier New"/>
                <a:cs typeface="Courier New"/>
              </a:rPr>
              <a:t>(MBytes/sec)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768300" y="6535600"/>
            <a:ext cx="32131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" baseline="30864" dirty="0">
                <a:latin typeface="Courier New"/>
                <a:cs typeface="Courier New"/>
              </a:rPr>
              <a:t>80</a:t>
            </a:r>
            <a:r>
              <a:rPr sz="675" spc="292" baseline="30864" dirty="0">
                <a:latin typeface="Courier New"/>
                <a:cs typeface="Courier New"/>
              </a:rPr>
              <a:t> </a:t>
            </a:r>
            <a:r>
              <a:rPr sz="450" spc="-10" dirty="0">
                <a:latin typeface="Courier New"/>
                <a:cs typeface="Courier New"/>
              </a:rPr>
              <a:t>GRACE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734967" y="6060223"/>
            <a:ext cx="351790" cy="2171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450" spc="-25" dirty="0">
                <a:latin typeface="Courier New"/>
                <a:cs typeface="Courier New"/>
              </a:rPr>
              <a:t>NBJ</a:t>
            </a: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450" spc="-25" dirty="0">
                <a:latin typeface="Courier New"/>
                <a:cs typeface="Courier New"/>
              </a:rPr>
              <a:t>100</a:t>
            </a:r>
            <a:endParaRPr sz="450">
              <a:latin typeface="Courier New"/>
              <a:cs typeface="Courier New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768300" y="6822981"/>
            <a:ext cx="318135" cy="730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latin typeface="Courier New"/>
                <a:cs typeface="Courier New"/>
              </a:rPr>
              <a:t>60</a:t>
            </a:r>
            <a:endParaRPr sz="450">
              <a:latin typeface="Courier New"/>
              <a:cs typeface="Courier New"/>
            </a:endParaRPr>
          </a:p>
          <a:p>
            <a:pPr marL="205104">
              <a:lnSpc>
                <a:spcPct val="100000"/>
              </a:lnSpc>
              <a:spcBef>
                <a:spcPts val="340"/>
              </a:spcBef>
            </a:pPr>
            <a:r>
              <a:rPr sz="450" spc="-25" dirty="0">
                <a:latin typeface="Courier New"/>
                <a:cs typeface="Courier New"/>
              </a:rPr>
              <a:t>TIJ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50" spc="-25" dirty="0">
                <a:latin typeface="Courier New"/>
                <a:cs typeface="Courier New"/>
              </a:rPr>
              <a:t>40</a:t>
            </a:r>
            <a:endParaRPr sz="450">
              <a:latin typeface="Courier New"/>
              <a:cs typeface="Courier New"/>
            </a:endParaRPr>
          </a:p>
          <a:p>
            <a:pPr marL="205104">
              <a:lnSpc>
                <a:spcPct val="100000"/>
              </a:lnSpc>
              <a:spcBef>
                <a:spcPts val="465"/>
              </a:spcBef>
            </a:pPr>
            <a:r>
              <a:rPr sz="450" spc="-25" dirty="0">
                <a:latin typeface="Courier New"/>
                <a:cs typeface="Courier New"/>
              </a:rPr>
              <a:t>ABJ</a:t>
            </a:r>
            <a:endParaRPr sz="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450" spc="-25" dirty="0">
                <a:latin typeface="Courier New"/>
                <a:cs typeface="Courier New"/>
              </a:rPr>
              <a:t>20</a:t>
            </a:r>
            <a:endParaRPr sz="450">
              <a:latin typeface="Courier New"/>
              <a:cs typeface="Courier New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891192" y="1438535"/>
            <a:ext cx="6017260" cy="8101965"/>
            <a:chOff x="891192" y="1438535"/>
            <a:chExt cx="6017260" cy="8101965"/>
          </a:xfrm>
        </p:grpSpPr>
        <p:sp>
          <p:nvSpPr>
            <p:cNvPr id="118" name="object 118"/>
            <p:cNvSpPr/>
            <p:nvPr/>
          </p:nvSpPr>
          <p:spPr>
            <a:xfrm>
              <a:off x="3099396" y="6582422"/>
              <a:ext cx="2044064" cy="855980"/>
            </a:xfrm>
            <a:custGeom>
              <a:avLst/>
              <a:gdLst/>
              <a:ahLst/>
              <a:cxnLst/>
              <a:rect l="l" t="t" r="r" b="b"/>
              <a:pathLst>
                <a:path w="2044064" h="855979">
                  <a:moveTo>
                    <a:pt x="12509" y="12573"/>
                  </a:moveTo>
                  <a:lnTo>
                    <a:pt x="300939" y="495134"/>
                  </a:lnTo>
                  <a:lnTo>
                    <a:pt x="588975" y="655599"/>
                  </a:lnTo>
                  <a:lnTo>
                    <a:pt x="877417" y="736219"/>
                  </a:lnTo>
                  <a:lnTo>
                    <a:pt x="1165847" y="784517"/>
                  </a:lnTo>
                  <a:lnTo>
                    <a:pt x="1454277" y="814451"/>
                  </a:lnTo>
                  <a:lnTo>
                    <a:pt x="1742719" y="833208"/>
                  </a:lnTo>
                  <a:lnTo>
                    <a:pt x="2031149" y="842797"/>
                  </a:lnTo>
                </a:path>
                <a:path w="2044064" h="855979">
                  <a:moveTo>
                    <a:pt x="12509" y="0"/>
                  </a:moveTo>
                  <a:lnTo>
                    <a:pt x="0" y="12573"/>
                  </a:lnTo>
                  <a:lnTo>
                    <a:pt x="12509" y="25146"/>
                  </a:lnTo>
                  <a:lnTo>
                    <a:pt x="25006" y="12573"/>
                  </a:lnTo>
                  <a:lnTo>
                    <a:pt x="12509" y="0"/>
                  </a:lnTo>
                  <a:close/>
                </a:path>
                <a:path w="2044064" h="855979">
                  <a:moveTo>
                    <a:pt x="12509" y="13576"/>
                  </a:moveTo>
                  <a:lnTo>
                    <a:pt x="12509" y="11582"/>
                  </a:lnTo>
                </a:path>
                <a:path w="2044064" h="855979">
                  <a:moveTo>
                    <a:pt x="300939" y="482561"/>
                  </a:moveTo>
                  <a:lnTo>
                    <a:pt x="288442" y="495134"/>
                  </a:lnTo>
                  <a:lnTo>
                    <a:pt x="300939" y="507707"/>
                  </a:lnTo>
                  <a:lnTo>
                    <a:pt x="313436" y="495134"/>
                  </a:lnTo>
                  <a:lnTo>
                    <a:pt x="300939" y="482561"/>
                  </a:lnTo>
                  <a:close/>
                </a:path>
                <a:path w="2044064" h="855979">
                  <a:moveTo>
                    <a:pt x="300939" y="496138"/>
                  </a:moveTo>
                  <a:lnTo>
                    <a:pt x="300939" y="494144"/>
                  </a:lnTo>
                </a:path>
                <a:path w="2044064" h="855979">
                  <a:moveTo>
                    <a:pt x="588975" y="643026"/>
                  </a:moveTo>
                  <a:lnTo>
                    <a:pt x="576478" y="655599"/>
                  </a:lnTo>
                  <a:lnTo>
                    <a:pt x="588975" y="668172"/>
                  </a:lnTo>
                  <a:lnTo>
                    <a:pt x="601472" y="655599"/>
                  </a:lnTo>
                  <a:lnTo>
                    <a:pt x="588975" y="643026"/>
                  </a:lnTo>
                  <a:close/>
                </a:path>
                <a:path w="2044064" h="855979">
                  <a:moveTo>
                    <a:pt x="588975" y="656590"/>
                  </a:moveTo>
                  <a:lnTo>
                    <a:pt x="588975" y="654596"/>
                  </a:lnTo>
                </a:path>
                <a:path w="2044064" h="855979">
                  <a:moveTo>
                    <a:pt x="877417" y="723646"/>
                  </a:moveTo>
                  <a:lnTo>
                    <a:pt x="864920" y="736219"/>
                  </a:lnTo>
                  <a:lnTo>
                    <a:pt x="877417" y="748792"/>
                  </a:lnTo>
                  <a:lnTo>
                    <a:pt x="889914" y="736219"/>
                  </a:lnTo>
                  <a:lnTo>
                    <a:pt x="877417" y="723646"/>
                  </a:lnTo>
                  <a:close/>
                </a:path>
                <a:path w="2044064" h="855979">
                  <a:moveTo>
                    <a:pt x="877417" y="737222"/>
                  </a:moveTo>
                  <a:lnTo>
                    <a:pt x="877417" y="735228"/>
                  </a:lnTo>
                </a:path>
                <a:path w="2044064" h="855979">
                  <a:moveTo>
                    <a:pt x="1165847" y="771944"/>
                  </a:moveTo>
                  <a:lnTo>
                    <a:pt x="1153350" y="784517"/>
                  </a:lnTo>
                  <a:lnTo>
                    <a:pt x="1165847" y="797090"/>
                  </a:lnTo>
                  <a:lnTo>
                    <a:pt x="1178344" y="784517"/>
                  </a:lnTo>
                  <a:lnTo>
                    <a:pt x="1165847" y="771944"/>
                  </a:lnTo>
                  <a:close/>
                </a:path>
                <a:path w="2044064" h="855979">
                  <a:moveTo>
                    <a:pt x="1165847" y="785520"/>
                  </a:moveTo>
                  <a:lnTo>
                    <a:pt x="1165847" y="783526"/>
                  </a:lnTo>
                </a:path>
                <a:path w="2044064" h="855979">
                  <a:moveTo>
                    <a:pt x="1454277" y="801878"/>
                  </a:moveTo>
                  <a:lnTo>
                    <a:pt x="1441780" y="814451"/>
                  </a:lnTo>
                  <a:lnTo>
                    <a:pt x="1454277" y="827024"/>
                  </a:lnTo>
                  <a:lnTo>
                    <a:pt x="1466786" y="814451"/>
                  </a:lnTo>
                  <a:lnTo>
                    <a:pt x="1454277" y="801878"/>
                  </a:lnTo>
                  <a:close/>
                </a:path>
                <a:path w="2044064" h="855979">
                  <a:moveTo>
                    <a:pt x="1454277" y="815454"/>
                  </a:moveTo>
                  <a:lnTo>
                    <a:pt x="1454277" y="813460"/>
                  </a:lnTo>
                </a:path>
                <a:path w="2044064" h="855979">
                  <a:moveTo>
                    <a:pt x="1742719" y="820635"/>
                  </a:moveTo>
                  <a:lnTo>
                    <a:pt x="1730222" y="833208"/>
                  </a:lnTo>
                  <a:lnTo>
                    <a:pt x="1742719" y="845781"/>
                  </a:lnTo>
                  <a:lnTo>
                    <a:pt x="1755216" y="833208"/>
                  </a:lnTo>
                  <a:lnTo>
                    <a:pt x="1742719" y="820635"/>
                  </a:lnTo>
                  <a:close/>
                </a:path>
                <a:path w="2044064" h="855979">
                  <a:moveTo>
                    <a:pt x="1742719" y="834212"/>
                  </a:moveTo>
                  <a:lnTo>
                    <a:pt x="1742719" y="832218"/>
                  </a:lnTo>
                </a:path>
                <a:path w="2044064" h="855979">
                  <a:moveTo>
                    <a:pt x="2031149" y="830224"/>
                  </a:moveTo>
                  <a:lnTo>
                    <a:pt x="2018652" y="842797"/>
                  </a:lnTo>
                  <a:lnTo>
                    <a:pt x="2031149" y="855370"/>
                  </a:lnTo>
                  <a:lnTo>
                    <a:pt x="2043645" y="842797"/>
                  </a:lnTo>
                  <a:lnTo>
                    <a:pt x="2031149" y="830224"/>
                  </a:lnTo>
                  <a:close/>
                </a:path>
                <a:path w="2044064" h="855979">
                  <a:moveTo>
                    <a:pt x="2031149" y="843788"/>
                  </a:moveTo>
                  <a:lnTo>
                    <a:pt x="2031149" y="8417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11906" y="6129997"/>
              <a:ext cx="2018664" cy="1415415"/>
            </a:xfrm>
            <a:custGeom>
              <a:avLst/>
              <a:gdLst/>
              <a:ahLst/>
              <a:cxnLst/>
              <a:rect l="l" t="t" r="r" b="b"/>
              <a:pathLst>
                <a:path w="2018664" h="1415415">
                  <a:moveTo>
                    <a:pt x="0" y="0"/>
                  </a:moveTo>
                  <a:lnTo>
                    <a:pt x="288429" y="816648"/>
                  </a:lnTo>
                  <a:lnTo>
                    <a:pt x="576465" y="1088859"/>
                  </a:lnTo>
                  <a:lnTo>
                    <a:pt x="864908" y="1224965"/>
                  </a:lnTo>
                  <a:lnTo>
                    <a:pt x="1153337" y="1306791"/>
                  </a:lnTo>
                  <a:lnTo>
                    <a:pt x="1441767" y="1359077"/>
                  </a:lnTo>
                  <a:lnTo>
                    <a:pt x="1730209" y="1393405"/>
                  </a:lnTo>
                  <a:lnTo>
                    <a:pt x="2018639" y="1415364"/>
                  </a:lnTo>
                </a:path>
              </a:pathLst>
            </a:custGeom>
            <a:ln w="31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99396" y="6117424"/>
              <a:ext cx="2044064" cy="1440815"/>
            </a:xfrm>
            <a:custGeom>
              <a:avLst/>
              <a:gdLst/>
              <a:ahLst/>
              <a:cxnLst/>
              <a:rect l="l" t="t" r="r" b="b"/>
              <a:pathLst>
                <a:path w="2044064" h="1440815">
                  <a:moveTo>
                    <a:pt x="12509" y="25146"/>
                  </a:moveTo>
                  <a:lnTo>
                    <a:pt x="12509" y="0"/>
                  </a:lnTo>
                </a:path>
                <a:path w="2044064" h="1440815">
                  <a:moveTo>
                    <a:pt x="0" y="12573"/>
                  </a:moveTo>
                  <a:lnTo>
                    <a:pt x="25006" y="12573"/>
                  </a:lnTo>
                </a:path>
                <a:path w="2044064" h="1440815">
                  <a:moveTo>
                    <a:pt x="300939" y="841794"/>
                  </a:moveTo>
                  <a:lnTo>
                    <a:pt x="300939" y="816648"/>
                  </a:lnTo>
                </a:path>
                <a:path w="2044064" h="1440815">
                  <a:moveTo>
                    <a:pt x="288442" y="829221"/>
                  </a:moveTo>
                  <a:lnTo>
                    <a:pt x="313436" y="829221"/>
                  </a:lnTo>
                </a:path>
                <a:path w="2044064" h="1440815">
                  <a:moveTo>
                    <a:pt x="588975" y="1114005"/>
                  </a:moveTo>
                  <a:lnTo>
                    <a:pt x="588975" y="1088859"/>
                  </a:lnTo>
                </a:path>
                <a:path w="2044064" h="1440815">
                  <a:moveTo>
                    <a:pt x="576478" y="1101432"/>
                  </a:moveTo>
                  <a:lnTo>
                    <a:pt x="601472" y="1101432"/>
                  </a:lnTo>
                </a:path>
                <a:path w="2044064" h="1440815">
                  <a:moveTo>
                    <a:pt x="877417" y="1250111"/>
                  </a:moveTo>
                  <a:lnTo>
                    <a:pt x="877417" y="1224965"/>
                  </a:lnTo>
                </a:path>
                <a:path w="2044064" h="1440815">
                  <a:moveTo>
                    <a:pt x="864920" y="1237538"/>
                  </a:moveTo>
                  <a:lnTo>
                    <a:pt x="889914" y="1237538"/>
                  </a:lnTo>
                </a:path>
                <a:path w="2044064" h="1440815">
                  <a:moveTo>
                    <a:pt x="1165847" y="1331937"/>
                  </a:moveTo>
                  <a:lnTo>
                    <a:pt x="1165847" y="1306791"/>
                  </a:lnTo>
                </a:path>
                <a:path w="2044064" h="1440815">
                  <a:moveTo>
                    <a:pt x="1153350" y="1319364"/>
                  </a:moveTo>
                  <a:lnTo>
                    <a:pt x="1178344" y="1319364"/>
                  </a:lnTo>
                </a:path>
                <a:path w="2044064" h="1440815">
                  <a:moveTo>
                    <a:pt x="1454277" y="1384223"/>
                  </a:moveTo>
                  <a:lnTo>
                    <a:pt x="1454277" y="1359077"/>
                  </a:lnTo>
                </a:path>
                <a:path w="2044064" h="1440815">
                  <a:moveTo>
                    <a:pt x="1441780" y="1371650"/>
                  </a:moveTo>
                  <a:lnTo>
                    <a:pt x="1466786" y="1371650"/>
                  </a:lnTo>
                </a:path>
                <a:path w="2044064" h="1440815">
                  <a:moveTo>
                    <a:pt x="1742719" y="1418551"/>
                  </a:moveTo>
                  <a:lnTo>
                    <a:pt x="1742719" y="1393405"/>
                  </a:lnTo>
                </a:path>
                <a:path w="2044064" h="1440815">
                  <a:moveTo>
                    <a:pt x="1730222" y="1405978"/>
                  </a:moveTo>
                  <a:lnTo>
                    <a:pt x="1755216" y="1405978"/>
                  </a:lnTo>
                </a:path>
                <a:path w="2044064" h="1440815">
                  <a:moveTo>
                    <a:pt x="2031149" y="1440510"/>
                  </a:moveTo>
                  <a:lnTo>
                    <a:pt x="2031149" y="1415364"/>
                  </a:lnTo>
                </a:path>
                <a:path w="2044064" h="1440815">
                  <a:moveTo>
                    <a:pt x="2018652" y="1427937"/>
                  </a:moveTo>
                  <a:lnTo>
                    <a:pt x="2043645" y="14279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11906" y="6990549"/>
              <a:ext cx="2018664" cy="659765"/>
            </a:xfrm>
            <a:custGeom>
              <a:avLst/>
              <a:gdLst/>
              <a:ahLst/>
              <a:cxnLst/>
              <a:rect l="l" t="t" r="r" b="b"/>
              <a:pathLst>
                <a:path w="2018664" h="659765">
                  <a:moveTo>
                    <a:pt x="0" y="0"/>
                  </a:moveTo>
                  <a:lnTo>
                    <a:pt x="288429" y="386765"/>
                  </a:lnTo>
                  <a:lnTo>
                    <a:pt x="576465" y="515696"/>
                  </a:lnTo>
                  <a:lnTo>
                    <a:pt x="864908" y="579958"/>
                  </a:lnTo>
                  <a:lnTo>
                    <a:pt x="1153337" y="618667"/>
                  </a:lnTo>
                  <a:lnTo>
                    <a:pt x="1441767" y="643420"/>
                  </a:lnTo>
                  <a:lnTo>
                    <a:pt x="1730209" y="652602"/>
                  </a:lnTo>
                  <a:lnTo>
                    <a:pt x="2018639" y="659384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99396" y="6977976"/>
              <a:ext cx="2044064" cy="684530"/>
            </a:xfrm>
            <a:custGeom>
              <a:avLst/>
              <a:gdLst/>
              <a:ahLst/>
              <a:cxnLst/>
              <a:rect l="l" t="t" r="r" b="b"/>
              <a:pathLst>
                <a:path w="2044064" h="684529">
                  <a:moveTo>
                    <a:pt x="0" y="25145"/>
                  </a:moveTo>
                  <a:lnTo>
                    <a:pt x="24993" y="25145"/>
                  </a:lnTo>
                  <a:lnTo>
                    <a:pt x="24993" y="0"/>
                  </a:lnTo>
                  <a:lnTo>
                    <a:pt x="0" y="0"/>
                  </a:lnTo>
                  <a:lnTo>
                    <a:pt x="0" y="25145"/>
                  </a:lnTo>
                  <a:close/>
                </a:path>
                <a:path w="2044064" h="684529">
                  <a:moveTo>
                    <a:pt x="12509" y="13576"/>
                  </a:moveTo>
                  <a:lnTo>
                    <a:pt x="12509" y="11569"/>
                  </a:lnTo>
                </a:path>
                <a:path w="2044064" h="684529">
                  <a:moveTo>
                    <a:pt x="288442" y="411911"/>
                  </a:moveTo>
                  <a:lnTo>
                    <a:pt x="313436" y="411911"/>
                  </a:lnTo>
                  <a:lnTo>
                    <a:pt x="313436" y="386765"/>
                  </a:lnTo>
                  <a:lnTo>
                    <a:pt x="288442" y="386765"/>
                  </a:lnTo>
                  <a:lnTo>
                    <a:pt x="288442" y="411911"/>
                  </a:lnTo>
                  <a:close/>
                </a:path>
                <a:path w="2044064" h="684529">
                  <a:moveTo>
                    <a:pt x="300939" y="400342"/>
                  </a:moveTo>
                  <a:lnTo>
                    <a:pt x="300939" y="398348"/>
                  </a:lnTo>
                </a:path>
                <a:path w="2044064" h="684529">
                  <a:moveTo>
                    <a:pt x="576478" y="540842"/>
                  </a:moveTo>
                  <a:lnTo>
                    <a:pt x="601472" y="540842"/>
                  </a:lnTo>
                  <a:lnTo>
                    <a:pt x="601472" y="515696"/>
                  </a:lnTo>
                  <a:lnTo>
                    <a:pt x="576478" y="515696"/>
                  </a:lnTo>
                  <a:lnTo>
                    <a:pt x="576478" y="540842"/>
                  </a:lnTo>
                  <a:close/>
                </a:path>
                <a:path w="2044064" h="684529">
                  <a:moveTo>
                    <a:pt x="588975" y="529259"/>
                  </a:moveTo>
                  <a:lnTo>
                    <a:pt x="588975" y="527265"/>
                  </a:lnTo>
                </a:path>
                <a:path w="2044064" h="684529">
                  <a:moveTo>
                    <a:pt x="864920" y="605104"/>
                  </a:moveTo>
                  <a:lnTo>
                    <a:pt x="889914" y="605104"/>
                  </a:lnTo>
                  <a:lnTo>
                    <a:pt x="889914" y="579958"/>
                  </a:lnTo>
                  <a:lnTo>
                    <a:pt x="864920" y="579958"/>
                  </a:lnTo>
                  <a:lnTo>
                    <a:pt x="864920" y="605104"/>
                  </a:lnTo>
                  <a:close/>
                </a:path>
                <a:path w="2044064" h="684529">
                  <a:moveTo>
                    <a:pt x="877417" y="593521"/>
                  </a:moveTo>
                  <a:lnTo>
                    <a:pt x="877417" y="591527"/>
                  </a:lnTo>
                </a:path>
                <a:path w="2044064" h="684529">
                  <a:moveTo>
                    <a:pt x="1153350" y="643813"/>
                  </a:moveTo>
                  <a:lnTo>
                    <a:pt x="1178344" y="643813"/>
                  </a:lnTo>
                  <a:lnTo>
                    <a:pt x="1178344" y="618667"/>
                  </a:lnTo>
                  <a:lnTo>
                    <a:pt x="1153350" y="618667"/>
                  </a:lnTo>
                  <a:lnTo>
                    <a:pt x="1153350" y="643813"/>
                  </a:lnTo>
                  <a:close/>
                </a:path>
                <a:path w="2044064" h="684529">
                  <a:moveTo>
                    <a:pt x="1165847" y="632244"/>
                  </a:moveTo>
                  <a:lnTo>
                    <a:pt x="1165847" y="630250"/>
                  </a:lnTo>
                </a:path>
                <a:path w="2044064" h="684529">
                  <a:moveTo>
                    <a:pt x="1441780" y="668566"/>
                  </a:moveTo>
                  <a:lnTo>
                    <a:pt x="1466773" y="668566"/>
                  </a:lnTo>
                  <a:lnTo>
                    <a:pt x="1466773" y="643420"/>
                  </a:lnTo>
                  <a:lnTo>
                    <a:pt x="1441780" y="643420"/>
                  </a:lnTo>
                  <a:lnTo>
                    <a:pt x="1441780" y="668566"/>
                  </a:lnTo>
                  <a:close/>
                </a:path>
                <a:path w="2044064" h="684529">
                  <a:moveTo>
                    <a:pt x="1454277" y="656983"/>
                  </a:moveTo>
                  <a:lnTo>
                    <a:pt x="1454277" y="654989"/>
                  </a:lnTo>
                </a:path>
                <a:path w="2044064" h="684529">
                  <a:moveTo>
                    <a:pt x="1730222" y="677748"/>
                  </a:moveTo>
                  <a:lnTo>
                    <a:pt x="1755216" y="677748"/>
                  </a:lnTo>
                  <a:lnTo>
                    <a:pt x="1755216" y="652602"/>
                  </a:lnTo>
                  <a:lnTo>
                    <a:pt x="1730222" y="652602"/>
                  </a:lnTo>
                  <a:lnTo>
                    <a:pt x="1730222" y="677748"/>
                  </a:lnTo>
                  <a:close/>
                </a:path>
                <a:path w="2044064" h="684529">
                  <a:moveTo>
                    <a:pt x="1742719" y="666165"/>
                  </a:moveTo>
                  <a:lnTo>
                    <a:pt x="1742719" y="664171"/>
                  </a:lnTo>
                </a:path>
                <a:path w="2044064" h="684529">
                  <a:moveTo>
                    <a:pt x="2018652" y="684530"/>
                  </a:moveTo>
                  <a:lnTo>
                    <a:pt x="2043645" y="684530"/>
                  </a:lnTo>
                  <a:lnTo>
                    <a:pt x="2043645" y="659384"/>
                  </a:lnTo>
                  <a:lnTo>
                    <a:pt x="2018652" y="659384"/>
                  </a:lnTo>
                  <a:lnTo>
                    <a:pt x="2018652" y="684530"/>
                  </a:lnTo>
                  <a:close/>
                </a:path>
                <a:path w="2044064" h="684529">
                  <a:moveTo>
                    <a:pt x="2031149" y="672960"/>
                  </a:moveTo>
                  <a:lnTo>
                    <a:pt x="2031149" y="670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111906" y="7319048"/>
              <a:ext cx="2018664" cy="331470"/>
            </a:xfrm>
            <a:custGeom>
              <a:avLst/>
              <a:gdLst/>
              <a:ahLst/>
              <a:cxnLst/>
              <a:rect l="l" t="t" r="r" b="b"/>
              <a:pathLst>
                <a:path w="2018664" h="331470">
                  <a:moveTo>
                    <a:pt x="0" y="0"/>
                  </a:moveTo>
                  <a:lnTo>
                    <a:pt x="288429" y="188785"/>
                  </a:lnTo>
                  <a:lnTo>
                    <a:pt x="576465" y="251853"/>
                  </a:lnTo>
                  <a:lnTo>
                    <a:pt x="864908" y="283781"/>
                  </a:lnTo>
                  <a:lnTo>
                    <a:pt x="1153337" y="302552"/>
                  </a:lnTo>
                  <a:lnTo>
                    <a:pt x="1441767" y="315315"/>
                  </a:lnTo>
                  <a:lnTo>
                    <a:pt x="1730209" y="324104"/>
                  </a:lnTo>
                  <a:lnTo>
                    <a:pt x="2018639" y="330885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99396" y="7306475"/>
              <a:ext cx="2044064" cy="356235"/>
            </a:xfrm>
            <a:custGeom>
              <a:avLst/>
              <a:gdLst/>
              <a:ahLst/>
              <a:cxnLst/>
              <a:rect l="l" t="t" r="r" b="b"/>
              <a:pathLst>
                <a:path w="2044064" h="356234">
                  <a:moveTo>
                    <a:pt x="0" y="0"/>
                  </a:moveTo>
                  <a:lnTo>
                    <a:pt x="25006" y="25146"/>
                  </a:lnTo>
                </a:path>
                <a:path w="2044064" h="356234">
                  <a:moveTo>
                    <a:pt x="0" y="25146"/>
                  </a:moveTo>
                  <a:lnTo>
                    <a:pt x="25006" y="0"/>
                  </a:lnTo>
                </a:path>
                <a:path w="2044064" h="356234">
                  <a:moveTo>
                    <a:pt x="288442" y="188785"/>
                  </a:moveTo>
                  <a:lnTo>
                    <a:pt x="313436" y="213931"/>
                  </a:lnTo>
                </a:path>
                <a:path w="2044064" h="356234">
                  <a:moveTo>
                    <a:pt x="288442" y="213931"/>
                  </a:moveTo>
                  <a:lnTo>
                    <a:pt x="313436" y="188785"/>
                  </a:lnTo>
                </a:path>
                <a:path w="2044064" h="356234">
                  <a:moveTo>
                    <a:pt x="576478" y="251853"/>
                  </a:moveTo>
                  <a:lnTo>
                    <a:pt x="601472" y="276999"/>
                  </a:lnTo>
                </a:path>
                <a:path w="2044064" h="356234">
                  <a:moveTo>
                    <a:pt x="576478" y="276999"/>
                  </a:moveTo>
                  <a:lnTo>
                    <a:pt x="601472" y="251853"/>
                  </a:lnTo>
                </a:path>
                <a:path w="2044064" h="356234">
                  <a:moveTo>
                    <a:pt x="864920" y="283781"/>
                  </a:moveTo>
                  <a:lnTo>
                    <a:pt x="889914" y="308927"/>
                  </a:lnTo>
                </a:path>
                <a:path w="2044064" h="356234">
                  <a:moveTo>
                    <a:pt x="864920" y="308927"/>
                  </a:moveTo>
                  <a:lnTo>
                    <a:pt x="889914" y="283781"/>
                  </a:lnTo>
                </a:path>
                <a:path w="2044064" h="356234">
                  <a:moveTo>
                    <a:pt x="1153350" y="302552"/>
                  </a:moveTo>
                  <a:lnTo>
                    <a:pt x="1178344" y="327698"/>
                  </a:lnTo>
                </a:path>
                <a:path w="2044064" h="356234">
                  <a:moveTo>
                    <a:pt x="1153350" y="327698"/>
                  </a:moveTo>
                  <a:lnTo>
                    <a:pt x="1178344" y="302552"/>
                  </a:lnTo>
                </a:path>
                <a:path w="2044064" h="356234">
                  <a:moveTo>
                    <a:pt x="1441780" y="315315"/>
                  </a:moveTo>
                  <a:lnTo>
                    <a:pt x="1466786" y="340461"/>
                  </a:lnTo>
                </a:path>
                <a:path w="2044064" h="356234">
                  <a:moveTo>
                    <a:pt x="1441780" y="340461"/>
                  </a:moveTo>
                  <a:lnTo>
                    <a:pt x="1466786" y="315315"/>
                  </a:lnTo>
                </a:path>
                <a:path w="2044064" h="356234">
                  <a:moveTo>
                    <a:pt x="1730222" y="324104"/>
                  </a:moveTo>
                  <a:lnTo>
                    <a:pt x="1755216" y="349250"/>
                  </a:lnTo>
                </a:path>
                <a:path w="2044064" h="356234">
                  <a:moveTo>
                    <a:pt x="1730222" y="349250"/>
                  </a:moveTo>
                  <a:lnTo>
                    <a:pt x="1755216" y="324104"/>
                  </a:lnTo>
                </a:path>
                <a:path w="2044064" h="356234">
                  <a:moveTo>
                    <a:pt x="2018652" y="330885"/>
                  </a:moveTo>
                  <a:lnTo>
                    <a:pt x="2043645" y="356031"/>
                  </a:lnTo>
                </a:path>
                <a:path w="2044064" h="356234">
                  <a:moveTo>
                    <a:pt x="2018652" y="356031"/>
                  </a:moveTo>
                  <a:lnTo>
                    <a:pt x="2043645" y="3308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192" y="1438535"/>
              <a:ext cx="6016711" cy="81018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7663" y="345402"/>
            <a:ext cx="6167628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i="0" spc="-35" dirty="0">
                <a:latin typeface="Calibri Light"/>
                <a:cs typeface="Calibri Light"/>
              </a:rPr>
              <a:t>Sampling-</a:t>
            </a:r>
            <a:r>
              <a:rPr sz="3200" i="0" spc="-20" dirty="0">
                <a:latin typeface="Calibri Light"/>
                <a:cs typeface="Calibri Light"/>
              </a:rPr>
              <a:t>based</a:t>
            </a:r>
            <a:r>
              <a:rPr sz="3200" i="0" spc="-114" dirty="0">
                <a:latin typeface="Calibri Light"/>
                <a:cs typeface="Calibri Light"/>
              </a:rPr>
              <a:t> </a:t>
            </a:r>
            <a:r>
              <a:rPr sz="3200" i="0" dirty="0">
                <a:latin typeface="Calibri Light"/>
                <a:cs typeface="Calibri Light"/>
              </a:rPr>
              <a:t>Load</a:t>
            </a:r>
            <a:r>
              <a:rPr sz="3200" i="0" spc="-110" dirty="0">
                <a:latin typeface="Calibri Light"/>
                <a:cs typeface="Calibri Light"/>
              </a:rPr>
              <a:t> </a:t>
            </a:r>
            <a:r>
              <a:rPr sz="3200" i="0" spc="-10" dirty="0">
                <a:latin typeface="Calibri Light"/>
                <a:cs typeface="Calibri Light"/>
              </a:rPr>
              <a:t>Balancing </a:t>
            </a:r>
            <a:r>
              <a:rPr sz="3200" i="0" dirty="0">
                <a:latin typeface="Calibri Light"/>
                <a:cs typeface="Calibri Light"/>
              </a:rPr>
              <a:t>(SLB)</a:t>
            </a:r>
            <a:r>
              <a:rPr sz="3200" i="0" spc="-165" dirty="0">
                <a:latin typeface="Calibri Light"/>
                <a:cs typeface="Calibri Light"/>
              </a:rPr>
              <a:t> </a:t>
            </a:r>
            <a:r>
              <a:rPr sz="3200" i="0" dirty="0">
                <a:latin typeface="Calibri Light"/>
                <a:cs typeface="Calibri Light"/>
              </a:rPr>
              <a:t>Join</a:t>
            </a:r>
            <a:r>
              <a:rPr sz="3200" i="0" spc="-160" dirty="0">
                <a:latin typeface="Calibri Light"/>
                <a:cs typeface="Calibri Light"/>
              </a:rPr>
              <a:t> </a:t>
            </a:r>
            <a:r>
              <a:rPr sz="3200" i="0" spc="-10" dirty="0">
                <a:latin typeface="Calibri Light"/>
                <a:cs typeface="Calibri Light"/>
              </a:rPr>
              <a:t>Algorithm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697" y="1600200"/>
            <a:ext cx="6400800" cy="762965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9235">
              <a:lnSpc>
                <a:spcPts val="2810"/>
              </a:lnSpc>
              <a:spcBef>
                <a:spcPts val="455"/>
              </a:spcBef>
              <a:spcAft>
                <a:spcPts val="1200"/>
              </a:spcAft>
              <a:buFont typeface="Arial MT"/>
              <a:buChar char="•"/>
              <a:tabLst>
                <a:tab pos="241300" algn="l"/>
                <a:tab pos="2576195" algn="l"/>
              </a:tabLst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Sampling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 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loads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small percentage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tuples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memory,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large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in- </a:t>
            </a:r>
            <a:r>
              <a:rPr sz="2600" dirty="0">
                <a:latin typeface="Calibri"/>
                <a:cs typeface="Calibri"/>
              </a:rPr>
              <a:t>memory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7E7E7E"/>
                </a:solidFill>
                <a:latin typeface="Calibri"/>
                <a:cs typeface="Calibri"/>
              </a:rPr>
              <a:t>(hash</a:t>
            </a:r>
            <a:r>
              <a:rPr sz="26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7E7E7E"/>
                </a:solidFill>
                <a:latin typeface="Calibri"/>
                <a:cs typeface="Calibri"/>
              </a:rPr>
              <a:t>on</a:t>
            </a:r>
            <a:r>
              <a:rPr sz="26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7E7E7E"/>
                </a:solidFill>
                <a:latin typeface="Calibri"/>
                <a:cs typeface="Calibri"/>
              </a:rPr>
              <a:t>join </a:t>
            </a:r>
            <a:r>
              <a:rPr sz="2600" spc="-10" dirty="0">
                <a:solidFill>
                  <a:srgbClr val="7E7E7E"/>
                </a:solidFill>
                <a:latin typeface="Calibri"/>
                <a:cs typeface="Calibri"/>
              </a:rPr>
              <a:t>attribute)</a:t>
            </a:r>
            <a:endParaRPr sz="2600" dirty="0">
              <a:latin typeface="Calibri"/>
              <a:cs typeface="Calibri"/>
            </a:endParaRPr>
          </a:p>
          <a:p>
            <a:pPr marL="241300" marR="148590" indent="-229235">
              <a:lnSpc>
                <a:spcPts val="2810"/>
              </a:lnSpc>
              <a:spcBef>
                <a:spcPts val="990"/>
              </a:spcBef>
              <a:spcAft>
                <a:spcPts val="1200"/>
              </a:spcAft>
              <a:buFont typeface="Arial MT"/>
              <a:buChar char="•"/>
              <a:tabLst>
                <a:tab pos="241300" algn="l"/>
                <a:tab pos="2605405" algn="l"/>
              </a:tabLst>
            </a:pP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Partition</a:t>
            </a:r>
            <a:r>
              <a:rPr sz="26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Tuning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coordinating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PN </a:t>
            </a:r>
            <a:r>
              <a:rPr sz="2600" dirty="0">
                <a:latin typeface="Calibri"/>
                <a:cs typeface="Calibri"/>
              </a:rPr>
              <a:t>applies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“bin packing”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 the</a:t>
            </a:r>
            <a:r>
              <a:rPr sz="2600" spc="-10" dirty="0">
                <a:latin typeface="Calibri"/>
                <a:cs typeface="Calibri"/>
              </a:rPr>
              <a:t> in-memory </a:t>
            </a: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determine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optimal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bucket </a:t>
            </a:r>
            <a:r>
              <a:rPr sz="2600" i="1" dirty="0">
                <a:latin typeface="Calibri"/>
                <a:cs typeface="Calibri"/>
              </a:rPr>
              <a:t>allocation</a:t>
            </a:r>
            <a:r>
              <a:rPr sz="2600" i="1" spc="-9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scheme</a:t>
            </a:r>
            <a:r>
              <a:rPr sz="2600" i="1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(BAS)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spcAft>
                <a:spcPts val="600"/>
              </a:spcAft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Split</a:t>
            </a:r>
            <a:r>
              <a:rPr sz="26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698500" marR="2034539" lvl="1" indent="-342900">
              <a:lnSpc>
                <a:spcPct val="90900"/>
              </a:lnSpc>
              <a:spcBef>
                <a:spcPts val="715"/>
              </a:spcBef>
              <a:spcAft>
                <a:spcPts val="600"/>
              </a:spcAft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in-</a:t>
            </a:r>
            <a:r>
              <a:rPr sz="2200" dirty="0">
                <a:latin typeface="Calibri"/>
                <a:cs typeface="Calibri"/>
              </a:rPr>
              <a:t>memory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buckets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collected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destined </a:t>
            </a:r>
            <a:r>
              <a:rPr sz="2200" dirty="0">
                <a:latin typeface="Calibri"/>
                <a:cs typeface="Calibri"/>
              </a:rPr>
              <a:t>PN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accordance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BAS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initial </a:t>
            </a:r>
            <a:r>
              <a:rPr sz="2200" dirty="0">
                <a:latin typeface="Calibri"/>
                <a:cs typeface="Calibri"/>
              </a:rPr>
              <a:t>partial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buckets</a:t>
            </a:r>
            <a:endParaRPr sz="2200" dirty="0">
              <a:latin typeface="Calibri"/>
              <a:cs typeface="Calibri"/>
            </a:endParaRPr>
          </a:p>
          <a:p>
            <a:pPr marL="698500" marR="1909445" lvl="1" indent="-342900">
              <a:lnSpc>
                <a:spcPct val="90900"/>
              </a:lnSpc>
              <a:spcBef>
                <a:spcPts val="900"/>
              </a:spcBef>
              <a:spcAft>
                <a:spcPts val="1200"/>
              </a:spcAft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loads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remaining </a:t>
            </a:r>
            <a:r>
              <a:rPr sz="2200" dirty="0">
                <a:latin typeface="Calibri"/>
                <a:cs typeface="Calibri"/>
              </a:rPr>
              <a:t>tuples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forwards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destined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buckets </a:t>
            </a:r>
            <a:r>
              <a:rPr sz="2200" dirty="0">
                <a:latin typeface="Calibri"/>
                <a:cs typeface="Calibri"/>
              </a:rPr>
              <a:t>(“bin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packing”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needed)</a:t>
            </a:r>
            <a:endParaRPr sz="2200" dirty="0">
              <a:latin typeface="Calibri"/>
              <a:cs typeface="Calibri"/>
            </a:endParaRPr>
          </a:p>
          <a:p>
            <a:pPr marL="241300" marR="354965" indent="-229235">
              <a:lnSpc>
                <a:spcPts val="281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  <a:tab pos="1877060" algn="l"/>
              </a:tabLst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Join</a:t>
            </a:r>
            <a:r>
              <a:rPr sz="26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Phase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dirty="0">
                <a:latin typeface="Calibri"/>
                <a:cs typeface="Calibri"/>
              </a:rPr>
              <a:t>	Each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local </a:t>
            </a:r>
            <a:r>
              <a:rPr sz="2600" dirty="0">
                <a:latin typeface="Calibri"/>
                <a:cs typeface="Calibri"/>
              </a:rPr>
              <a:t>joins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respectively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matching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buckets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4724400"/>
            <a:ext cx="1793574" cy="328083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677491"/>
            <a:ext cx="6197600" cy="784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20"/>
              </a:spcBef>
              <a:spcAft>
                <a:spcPts val="600"/>
              </a:spcAft>
            </a:pPr>
            <a:r>
              <a:rPr sz="2800" spc="-10" dirty="0"/>
              <a:t>Results</a:t>
            </a:r>
            <a:r>
              <a:rPr lang="en-US" sz="2800" spc="-10" dirty="0"/>
              <a:t> on 64 Processing Nodes</a:t>
            </a:r>
            <a:r>
              <a:rPr sz="2800" spc="-10" dirty="0"/>
              <a:t>:</a:t>
            </a:r>
          </a:p>
          <a:p>
            <a:pPr marL="12700">
              <a:lnSpc>
                <a:spcPts val="2720"/>
              </a:lnSpc>
              <a:tabLst>
                <a:tab pos="6184265" algn="l"/>
              </a:tabLst>
            </a:pPr>
            <a:r>
              <a:rPr sz="1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SLB</a:t>
            </a:r>
            <a:r>
              <a:rPr u="sng" spc="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vs.</a:t>
            </a:r>
            <a:r>
              <a:rPr u="sng" spc="3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ABJ</a:t>
            </a:r>
            <a:r>
              <a:rPr u="sng" spc="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vs.</a:t>
            </a:r>
            <a:r>
              <a:rPr u="sng" spc="3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GRACE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977707" y="2392298"/>
            <a:ext cx="4288155" cy="3232785"/>
            <a:chOff x="1977707" y="2392298"/>
            <a:chExt cx="4288155" cy="3232785"/>
          </a:xfrm>
        </p:grpSpPr>
        <p:sp>
          <p:nvSpPr>
            <p:cNvPr id="6" name="object 6"/>
            <p:cNvSpPr/>
            <p:nvPr/>
          </p:nvSpPr>
          <p:spPr>
            <a:xfrm>
              <a:off x="1981200" y="2395791"/>
              <a:ext cx="0" cy="3225800"/>
            </a:xfrm>
            <a:custGeom>
              <a:avLst/>
              <a:gdLst/>
              <a:ahLst/>
              <a:cxnLst/>
              <a:rect l="l" t="t" r="r" b="b"/>
              <a:pathLst>
                <a:path h="3225800">
                  <a:moveTo>
                    <a:pt x="0" y="32256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00" y="2395791"/>
              <a:ext cx="4281170" cy="3225800"/>
            </a:xfrm>
            <a:custGeom>
              <a:avLst/>
              <a:gdLst/>
              <a:ahLst/>
              <a:cxnLst/>
              <a:rect l="l" t="t" r="r" b="b"/>
              <a:pathLst>
                <a:path w="4281170" h="3225800">
                  <a:moveTo>
                    <a:pt x="0" y="3225673"/>
                  </a:moveTo>
                  <a:lnTo>
                    <a:pt x="44005" y="3225673"/>
                  </a:lnTo>
                </a:path>
                <a:path w="4281170" h="3225800">
                  <a:moveTo>
                    <a:pt x="4281106" y="3225673"/>
                  </a:moveTo>
                  <a:lnTo>
                    <a:pt x="4237101" y="3225673"/>
                  </a:lnTo>
                </a:path>
                <a:path w="4281170" h="3225800">
                  <a:moveTo>
                    <a:pt x="0" y="2580259"/>
                  </a:moveTo>
                  <a:lnTo>
                    <a:pt x="44005" y="2580259"/>
                  </a:lnTo>
                </a:path>
                <a:path w="4281170" h="3225800">
                  <a:moveTo>
                    <a:pt x="4281106" y="2580259"/>
                  </a:moveTo>
                  <a:lnTo>
                    <a:pt x="4237101" y="2580259"/>
                  </a:lnTo>
                </a:path>
                <a:path w="4281170" h="3225800">
                  <a:moveTo>
                    <a:pt x="0" y="1935543"/>
                  </a:moveTo>
                  <a:lnTo>
                    <a:pt x="44005" y="1935543"/>
                  </a:lnTo>
                </a:path>
                <a:path w="4281170" h="3225800">
                  <a:moveTo>
                    <a:pt x="4281106" y="1935543"/>
                  </a:moveTo>
                  <a:lnTo>
                    <a:pt x="4237101" y="1935543"/>
                  </a:lnTo>
                </a:path>
                <a:path w="4281170" h="3225800">
                  <a:moveTo>
                    <a:pt x="0" y="1290129"/>
                  </a:moveTo>
                  <a:lnTo>
                    <a:pt x="44005" y="1290129"/>
                  </a:lnTo>
                </a:path>
                <a:path w="4281170" h="3225800">
                  <a:moveTo>
                    <a:pt x="4281106" y="1290129"/>
                  </a:moveTo>
                  <a:lnTo>
                    <a:pt x="4237101" y="1290129"/>
                  </a:lnTo>
                </a:path>
                <a:path w="4281170" h="3225800">
                  <a:moveTo>
                    <a:pt x="0" y="645414"/>
                  </a:moveTo>
                  <a:lnTo>
                    <a:pt x="44005" y="645414"/>
                  </a:lnTo>
                </a:path>
                <a:path w="4281170" h="3225800">
                  <a:moveTo>
                    <a:pt x="4281106" y="645414"/>
                  </a:moveTo>
                  <a:lnTo>
                    <a:pt x="4237101" y="645414"/>
                  </a:lnTo>
                </a:path>
                <a:path w="4281170" h="3225800">
                  <a:moveTo>
                    <a:pt x="0" y="0"/>
                  </a:moveTo>
                  <a:lnTo>
                    <a:pt x="44005" y="0"/>
                  </a:lnTo>
                </a:path>
                <a:path w="4281170" h="3225800">
                  <a:moveTo>
                    <a:pt x="4281106" y="0"/>
                  </a:moveTo>
                  <a:lnTo>
                    <a:pt x="4237101" y="0"/>
                  </a:lnTo>
                </a:path>
                <a:path w="4281170" h="3225800">
                  <a:moveTo>
                    <a:pt x="0" y="3225673"/>
                  </a:moveTo>
                  <a:lnTo>
                    <a:pt x="0" y="3181667"/>
                  </a:lnTo>
                </a:path>
                <a:path w="4281170" h="3225800">
                  <a:moveTo>
                    <a:pt x="0" y="0"/>
                  </a:moveTo>
                  <a:lnTo>
                    <a:pt x="0" y="44005"/>
                  </a:lnTo>
                </a:path>
                <a:path w="4281170" h="3225800">
                  <a:moveTo>
                    <a:pt x="856361" y="3225673"/>
                  </a:moveTo>
                  <a:lnTo>
                    <a:pt x="856361" y="3181667"/>
                  </a:lnTo>
                </a:path>
                <a:path w="4281170" h="3225800">
                  <a:moveTo>
                    <a:pt x="856361" y="0"/>
                  </a:moveTo>
                  <a:lnTo>
                    <a:pt x="856361" y="44005"/>
                  </a:lnTo>
                </a:path>
                <a:path w="4281170" h="3225800">
                  <a:moveTo>
                    <a:pt x="1712722" y="3225673"/>
                  </a:moveTo>
                  <a:lnTo>
                    <a:pt x="1712722" y="3181667"/>
                  </a:lnTo>
                </a:path>
                <a:path w="4281170" h="3225800">
                  <a:moveTo>
                    <a:pt x="1712722" y="0"/>
                  </a:moveTo>
                  <a:lnTo>
                    <a:pt x="1712722" y="44005"/>
                  </a:lnTo>
                </a:path>
                <a:path w="4281170" h="3225800">
                  <a:moveTo>
                    <a:pt x="2568384" y="3225673"/>
                  </a:moveTo>
                  <a:lnTo>
                    <a:pt x="2568384" y="3181667"/>
                  </a:lnTo>
                </a:path>
                <a:path w="4281170" h="3225800">
                  <a:moveTo>
                    <a:pt x="2568384" y="0"/>
                  </a:moveTo>
                  <a:lnTo>
                    <a:pt x="2568384" y="44005"/>
                  </a:lnTo>
                </a:path>
                <a:path w="4281170" h="3225800">
                  <a:moveTo>
                    <a:pt x="3424745" y="3225673"/>
                  </a:moveTo>
                  <a:lnTo>
                    <a:pt x="3424745" y="3181667"/>
                  </a:lnTo>
                </a:path>
                <a:path w="4281170" h="3225800">
                  <a:moveTo>
                    <a:pt x="3424745" y="0"/>
                  </a:moveTo>
                  <a:lnTo>
                    <a:pt x="3424745" y="44005"/>
                  </a:lnTo>
                </a:path>
                <a:path w="4281170" h="3225800">
                  <a:moveTo>
                    <a:pt x="4281106" y="3225673"/>
                  </a:moveTo>
                  <a:lnTo>
                    <a:pt x="4281106" y="3181667"/>
                  </a:lnTo>
                </a:path>
                <a:path w="4281170" h="3225800">
                  <a:moveTo>
                    <a:pt x="4281106" y="0"/>
                  </a:moveTo>
                  <a:lnTo>
                    <a:pt x="4281106" y="44005"/>
                  </a:lnTo>
                </a:path>
                <a:path w="4281170" h="3225800">
                  <a:moveTo>
                    <a:pt x="0" y="3225673"/>
                  </a:moveTo>
                  <a:lnTo>
                    <a:pt x="4281106" y="3225673"/>
                  </a:lnTo>
                  <a:lnTo>
                    <a:pt x="4281106" y="0"/>
                  </a:lnTo>
                  <a:lnTo>
                    <a:pt x="0" y="0"/>
                  </a:lnTo>
                  <a:lnTo>
                    <a:pt x="0" y="3225673"/>
                  </a:lnTo>
                </a:path>
                <a:path w="4281170" h="3225800">
                  <a:moveTo>
                    <a:pt x="0" y="3225673"/>
                  </a:moveTo>
                  <a:lnTo>
                    <a:pt x="4281106" y="3225673"/>
                  </a:lnTo>
                  <a:lnTo>
                    <a:pt x="4281106" y="0"/>
                  </a:lnTo>
                  <a:lnTo>
                    <a:pt x="0" y="0"/>
                  </a:lnTo>
                  <a:lnTo>
                    <a:pt x="0" y="3225673"/>
                  </a:lnTo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46712" y="5543103"/>
            <a:ext cx="1885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150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6712" y="4897690"/>
            <a:ext cx="1885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200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6712" y="4252974"/>
            <a:ext cx="1885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250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6712" y="3607560"/>
            <a:ext cx="1885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300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6712" y="2962844"/>
            <a:ext cx="1885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350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6712" y="2317431"/>
            <a:ext cx="18859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400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1314" y="5640894"/>
            <a:ext cx="8001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latin typeface="Arial MT"/>
                <a:cs typeface="Arial MT"/>
              </a:rPr>
              <a:t>0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56897" y="5640894"/>
            <a:ext cx="16192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0.2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0676" y="5640894"/>
            <a:ext cx="1381760" cy="2406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4945">
              <a:lnSpc>
                <a:spcPts val="835"/>
              </a:lnSpc>
              <a:spcBef>
                <a:spcPts val="120"/>
              </a:spcBef>
              <a:tabLst>
                <a:tab pos="1050290" algn="l"/>
              </a:tabLst>
            </a:pPr>
            <a:r>
              <a:rPr sz="750" spc="-25" dirty="0">
                <a:latin typeface="Arial MT"/>
                <a:cs typeface="Arial MT"/>
              </a:rPr>
              <a:t>0.4</a:t>
            </a:r>
            <a:r>
              <a:rPr sz="750" dirty="0">
                <a:latin typeface="Arial MT"/>
                <a:cs typeface="Arial MT"/>
              </a:rPr>
              <a:t>	</a:t>
            </a:r>
            <a:r>
              <a:rPr sz="750" spc="-25" dirty="0">
                <a:latin typeface="Arial MT"/>
                <a:cs typeface="Arial MT"/>
              </a:rPr>
              <a:t>0.6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ts val="835"/>
              </a:lnSpc>
            </a:pPr>
            <a:r>
              <a:rPr sz="750" dirty="0">
                <a:latin typeface="Arial MT"/>
                <a:cs typeface="Arial MT"/>
              </a:rPr>
              <a:t>partiton</a:t>
            </a:r>
            <a:r>
              <a:rPr sz="750" spc="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skew</a:t>
            </a:r>
            <a:r>
              <a:rPr sz="750" spc="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(data</a:t>
            </a:r>
            <a:r>
              <a:rPr sz="750" spc="5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skew</a:t>
            </a:r>
            <a:r>
              <a:rPr sz="750" spc="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=</a:t>
            </a:r>
            <a:r>
              <a:rPr sz="750" spc="55" dirty="0">
                <a:latin typeface="Arial MT"/>
                <a:cs typeface="Arial MT"/>
              </a:rPr>
              <a:t> </a:t>
            </a:r>
            <a:r>
              <a:rPr sz="750" spc="-20" dirty="0">
                <a:latin typeface="Arial MT"/>
                <a:cs typeface="Arial MT"/>
              </a:rPr>
              <a:t>0.8)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5281" y="5640894"/>
            <a:ext cx="16192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0.8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2420" y="5640894"/>
            <a:ext cx="8001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50" dirty="0">
                <a:latin typeface="Arial MT"/>
                <a:cs typeface="Arial MT"/>
              </a:rPr>
              <a:t>1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3154" y="3756864"/>
            <a:ext cx="135255" cy="50355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750" dirty="0">
                <a:latin typeface="Arial MT"/>
                <a:cs typeface="Arial MT"/>
              </a:rPr>
              <a:t>time</a:t>
            </a:r>
            <a:r>
              <a:rPr sz="750" spc="30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(secs)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3245" y="3375658"/>
            <a:ext cx="37338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latin typeface="Arial MT"/>
                <a:cs typeface="Arial MT"/>
              </a:rPr>
              <a:t>GRACE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3245" y="4446459"/>
            <a:ext cx="205104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ABJ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3245" y="5156134"/>
            <a:ext cx="205104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Arial MT"/>
                <a:cs typeface="Arial MT"/>
              </a:rPr>
              <a:t>SBJ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57444" y="2552249"/>
            <a:ext cx="4328795" cy="2770505"/>
            <a:chOff x="1957444" y="2552249"/>
            <a:chExt cx="4328795" cy="2770505"/>
          </a:xfrm>
        </p:grpSpPr>
        <p:sp>
          <p:nvSpPr>
            <p:cNvPr id="24" name="object 24"/>
            <p:cNvSpPr/>
            <p:nvPr/>
          </p:nvSpPr>
          <p:spPr>
            <a:xfrm>
              <a:off x="1959190" y="2553995"/>
              <a:ext cx="4325620" cy="2767330"/>
            </a:xfrm>
            <a:custGeom>
              <a:avLst/>
              <a:gdLst/>
              <a:ahLst/>
              <a:cxnLst/>
              <a:rect l="l" t="t" r="r" b="b"/>
              <a:pathLst>
                <a:path w="4325620" h="2767329">
                  <a:moveTo>
                    <a:pt x="22009" y="2744762"/>
                  </a:moveTo>
                  <a:lnTo>
                    <a:pt x="878370" y="2409482"/>
                  </a:lnTo>
                  <a:lnTo>
                    <a:pt x="1734731" y="2108428"/>
                  </a:lnTo>
                  <a:lnTo>
                    <a:pt x="2590393" y="1520990"/>
                  </a:lnTo>
                  <a:lnTo>
                    <a:pt x="3446754" y="838555"/>
                  </a:lnTo>
                  <a:lnTo>
                    <a:pt x="4303115" y="22009"/>
                  </a:lnTo>
                </a:path>
                <a:path w="4325620" h="2767329">
                  <a:moveTo>
                    <a:pt x="22009" y="2722753"/>
                  </a:moveTo>
                  <a:lnTo>
                    <a:pt x="0" y="2744762"/>
                  </a:lnTo>
                  <a:lnTo>
                    <a:pt x="22009" y="2766758"/>
                  </a:lnTo>
                  <a:lnTo>
                    <a:pt x="44005" y="2744762"/>
                  </a:lnTo>
                  <a:lnTo>
                    <a:pt x="22009" y="2722753"/>
                  </a:lnTo>
                  <a:close/>
                </a:path>
                <a:path w="4325620" h="2767329">
                  <a:moveTo>
                    <a:pt x="22009" y="2746502"/>
                  </a:moveTo>
                  <a:lnTo>
                    <a:pt x="22009" y="2743009"/>
                  </a:lnTo>
                </a:path>
                <a:path w="4325620" h="2767329">
                  <a:moveTo>
                    <a:pt x="878370" y="2387473"/>
                  </a:moveTo>
                  <a:lnTo>
                    <a:pt x="856373" y="2409482"/>
                  </a:lnTo>
                  <a:lnTo>
                    <a:pt x="878370" y="2431478"/>
                  </a:lnTo>
                  <a:lnTo>
                    <a:pt x="900379" y="2409482"/>
                  </a:lnTo>
                  <a:lnTo>
                    <a:pt x="878370" y="2387473"/>
                  </a:lnTo>
                  <a:close/>
                </a:path>
                <a:path w="4325620" h="2767329">
                  <a:moveTo>
                    <a:pt x="878370" y="2411222"/>
                  </a:moveTo>
                  <a:lnTo>
                    <a:pt x="878370" y="2407729"/>
                  </a:lnTo>
                </a:path>
                <a:path w="4325620" h="2767329">
                  <a:moveTo>
                    <a:pt x="1734731" y="2086419"/>
                  </a:moveTo>
                  <a:lnTo>
                    <a:pt x="1712734" y="2108428"/>
                  </a:lnTo>
                  <a:lnTo>
                    <a:pt x="1734731" y="2130425"/>
                  </a:lnTo>
                  <a:lnTo>
                    <a:pt x="1756727" y="2108428"/>
                  </a:lnTo>
                  <a:lnTo>
                    <a:pt x="1734731" y="2086419"/>
                  </a:lnTo>
                  <a:close/>
                </a:path>
                <a:path w="4325620" h="2767329">
                  <a:moveTo>
                    <a:pt x="1734731" y="2110168"/>
                  </a:moveTo>
                  <a:lnTo>
                    <a:pt x="1734731" y="2106676"/>
                  </a:lnTo>
                </a:path>
                <a:path w="4325620" h="2767329">
                  <a:moveTo>
                    <a:pt x="2590393" y="1498981"/>
                  </a:moveTo>
                  <a:lnTo>
                    <a:pt x="2568397" y="1520990"/>
                  </a:lnTo>
                  <a:lnTo>
                    <a:pt x="2590393" y="1542986"/>
                  </a:lnTo>
                  <a:lnTo>
                    <a:pt x="2612390" y="1520990"/>
                  </a:lnTo>
                  <a:lnTo>
                    <a:pt x="2590393" y="1498981"/>
                  </a:lnTo>
                  <a:close/>
                </a:path>
                <a:path w="4325620" h="2767329">
                  <a:moveTo>
                    <a:pt x="2590393" y="1522730"/>
                  </a:moveTo>
                  <a:lnTo>
                    <a:pt x="2590393" y="1519237"/>
                  </a:lnTo>
                </a:path>
                <a:path w="4325620" h="2767329">
                  <a:moveTo>
                    <a:pt x="3446754" y="816546"/>
                  </a:moveTo>
                  <a:lnTo>
                    <a:pt x="3424758" y="838555"/>
                  </a:lnTo>
                  <a:lnTo>
                    <a:pt x="3446754" y="860551"/>
                  </a:lnTo>
                  <a:lnTo>
                    <a:pt x="3468763" y="838555"/>
                  </a:lnTo>
                  <a:lnTo>
                    <a:pt x="3446754" y="816546"/>
                  </a:lnTo>
                  <a:close/>
                </a:path>
                <a:path w="4325620" h="2767329">
                  <a:moveTo>
                    <a:pt x="3446754" y="840295"/>
                  </a:moveTo>
                  <a:lnTo>
                    <a:pt x="3446754" y="836802"/>
                  </a:lnTo>
                </a:path>
                <a:path w="4325620" h="2767329">
                  <a:moveTo>
                    <a:pt x="4303115" y="0"/>
                  </a:moveTo>
                  <a:lnTo>
                    <a:pt x="4281106" y="22009"/>
                  </a:lnTo>
                  <a:lnTo>
                    <a:pt x="4303115" y="44005"/>
                  </a:lnTo>
                  <a:lnTo>
                    <a:pt x="4325124" y="22009"/>
                  </a:lnTo>
                  <a:lnTo>
                    <a:pt x="4303115" y="0"/>
                  </a:lnTo>
                  <a:close/>
                </a:path>
                <a:path w="4325620" h="2767329">
                  <a:moveTo>
                    <a:pt x="4303115" y="23749"/>
                  </a:moveTo>
                  <a:lnTo>
                    <a:pt x="4303115" y="20256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81200" y="4598161"/>
              <a:ext cx="4281170" cy="357505"/>
            </a:xfrm>
            <a:custGeom>
              <a:avLst/>
              <a:gdLst/>
              <a:ahLst/>
              <a:cxnLst/>
              <a:rect l="l" t="t" r="r" b="b"/>
              <a:pathLst>
                <a:path w="4281170" h="357504">
                  <a:moveTo>
                    <a:pt x="0" y="356933"/>
                  </a:moveTo>
                  <a:lnTo>
                    <a:pt x="856361" y="254253"/>
                  </a:lnTo>
                  <a:lnTo>
                    <a:pt x="1712722" y="208851"/>
                  </a:lnTo>
                  <a:lnTo>
                    <a:pt x="2568384" y="120141"/>
                  </a:lnTo>
                  <a:lnTo>
                    <a:pt x="3424745" y="53784"/>
                  </a:lnTo>
                  <a:lnTo>
                    <a:pt x="4281106" y="0"/>
                  </a:lnTo>
                </a:path>
              </a:pathLst>
            </a:custGeom>
            <a:ln w="34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59190" y="4576152"/>
              <a:ext cx="4325620" cy="401320"/>
            </a:xfrm>
            <a:custGeom>
              <a:avLst/>
              <a:gdLst/>
              <a:ahLst/>
              <a:cxnLst/>
              <a:rect l="l" t="t" r="r" b="b"/>
              <a:pathLst>
                <a:path w="4325620" h="401320">
                  <a:moveTo>
                    <a:pt x="22009" y="400938"/>
                  </a:moveTo>
                  <a:lnTo>
                    <a:pt x="22009" y="356933"/>
                  </a:lnTo>
                </a:path>
                <a:path w="4325620" h="401320">
                  <a:moveTo>
                    <a:pt x="0" y="378942"/>
                  </a:moveTo>
                  <a:lnTo>
                    <a:pt x="44005" y="378942"/>
                  </a:lnTo>
                </a:path>
                <a:path w="4325620" h="401320">
                  <a:moveTo>
                    <a:pt x="878370" y="298259"/>
                  </a:moveTo>
                  <a:lnTo>
                    <a:pt x="878370" y="254253"/>
                  </a:lnTo>
                </a:path>
                <a:path w="4325620" h="401320">
                  <a:moveTo>
                    <a:pt x="856373" y="276263"/>
                  </a:moveTo>
                  <a:lnTo>
                    <a:pt x="900379" y="276263"/>
                  </a:lnTo>
                </a:path>
                <a:path w="4325620" h="401320">
                  <a:moveTo>
                    <a:pt x="1734731" y="252857"/>
                  </a:moveTo>
                  <a:lnTo>
                    <a:pt x="1734731" y="208851"/>
                  </a:lnTo>
                </a:path>
                <a:path w="4325620" h="401320">
                  <a:moveTo>
                    <a:pt x="1712734" y="230860"/>
                  </a:moveTo>
                  <a:lnTo>
                    <a:pt x="1756727" y="230860"/>
                  </a:lnTo>
                </a:path>
                <a:path w="4325620" h="401320">
                  <a:moveTo>
                    <a:pt x="2590393" y="164147"/>
                  </a:moveTo>
                  <a:lnTo>
                    <a:pt x="2590393" y="120141"/>
                  </a:lnTo>
                </a:path>
                <a:path w="4325620" h="401320">
                  <a:moveTo>
                    <a:pt x="2568397" y="142151"/>
                  </a:moveTo>
                  <a:lnTo>
                    <a:pt x="2612390" y="142151"/>
                  </a:lnTo>
                </a:path>
                <a:path w="4325620" h="401320">
                  <a:moveTo>
                    <a:pt x="3446754" y="97789"/>
                  </a:moveTo>
                  <a:lnTo>
                    <a:pt x="3446754" y="53784"/>
                  </a:lnTo>
                </a:path>
                <a:path w="4325620" h="401320">
                  <a:moveTo>
                    <a:pt x="3424758" y="75793"/>
                  </a:moveTo>
                  <a:lnTo>
                    <a:pt x="3468763" y="75793"/>
                  </a:lnTo>
                </a:path>
                <a:path w="4325620" h="401320">
                  <a:moveTo>
                    <a:pt x="4303115" y="44005"/>
                  </a:moveTo>
                  <a:lnTo>
                    <a:pt x="4303115" y="0"/>
                  </a:lnTo>
                </a:path>
                <a:path w="4325620" h="401320">
                  <a:moveTo>
                    <a:pt x="4281106" y="22009"/>
                  </a:moveTo>
                  <a:lnTo>
                    <a:pt x="4325112" y="22009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1200" y="5119941"/>
              <a:ext cx="4281170" cy="100965"/>
            </a:xfrm>
            <a:custGeom>
              <a:avLst/>
              <a:gdLst/>
              <a:ahLst/>
              <a:cxnLst/>
              <a:rect l="l" t="t" r="r" b="b"/>
              <a:pathLst>
                <a:path w="4281170" h="100964">
                  <a:moveTo>
                    <a:pt x="0" y="100584"/>
                  </a:moveTo>
                  <a:lnTo>
                    <a:pt x="856361" y="34226"/>
                  </a:lnTo>
                  <a:lnTo>
                    <a:pt x="1712722" y="45402"/>
                  </a:lnTo>
                  <a:lnTo>
                    <a:pt x="2568384" y="0"/>
                  </a:lnTo>
                  <a:lnTo>
                    <a:pt x="3424745" y="4191"/>
                  </a:lnTo>
                  <a:lnTo>
                    <a:pt x="4281106" y="23050"/>
                  </a:lnTo>
                </a:path>
              </a:pathLst>
            </a:custGeom>
            <a:ln w="34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59190" y="5097932"/>
              <a:ext cx="4325620" cy="144780"/>
            </a:xfrm>
            <a:custGeom>
              <a:avLst/>
              <a:gdLst/>
              <a:ahLst/>
              <a:cxnLst/>
              <a:rect l="l" t="t" r="r" b="b"/>
              <a:pathLst>
                <a:path w="4325620" h="144779">
                  <a:moveTo>
                    <a:pt x="0" y="144589"/>
                  </a:moveTo>
                  <a:lnTo>
                    <a:pt x="44005" y="144589"/>
                  </a:lnTo>
                  <a:lnTo>
                    <a:pt x="44005" y="100584"/>
                  </a:lnTo>
                  <a:lnTo>
                    <a:pt x="0" y="100584"/>
                  </a:lnTo>
                  <a:lnTo>
                    <a:pt x="0" y="144589"/>
                  </a:lnTo>
                  <a:close/>
                </a:path>
                <a:path w="4325620" h="144779">
                  <a:moveTo>
                    <a:pt x="22009" y="124332"/>
                  </a:moveTo>
                  <a:lnTo>
                    <a:pt x="22009" y="120840"/>
                  </a:lnTo>
                </a:path>
                <a:path w="4325620" h="144779">
                  <a:moveTo>
                    <a:pt x="856373" y="78231"/>
                  </a:moveTo>
                  <a:lnTo>
                    <a:pt x="900379" y="78231"/>
                  </a:lnTo>
                  <a:lnTo>
                    <a:pt x="900379" y="34226"/>
                  </a:lnTo>
                  <a:lnTo>
                    <a:pt x="856373" y="34226"/>
                  </a:lnTo>
                  <a:lnTo>
                    <a:pt x="856373" y="78231"/>
                  </a:lnTo>
                  <a:close/>
                </a:path>
                <a:path w="4325620" h="144779">
                  <a:moveTo>
                    <a:pt x="878370" y="57975"/>
                  </a:moveTo>
                  <a:lnTo>
                    <a:pt x="878370" y="54482"/>
                  </a:lnTo>
                </a:path>
                <a:path w="4325620" h="144779">
                  <a:moveTo>
                    <a:pt x="1712734" y="89407"/>
                  </a:moveTo>
                  <a:lnTo>
                    <a:pt x="1756740" y="89407"/>
                  </a:lnTo>
                  <a:lnTo>
                    <a:pt x="1756740" y="45402"/>
                  </a:lnTo>
                  <a:lnTo>
                    <a:pt x="1712734" y="45402"/>
                  </a:lnTo>
                  <a:lnTo>
                    <a:pt x="1712734" y="89407"/>
                  </a:lnTo>
                  <a:close/>
                </a:path>
                <a:path w="4325620" h="144779">
                  <a:moveTo>
                    <a:pt x="1734731" y="69151"/>
                  </a:moveTo>
                  <a:lnTo>
                    <a:pt x="1734731" y="65658"/>
                  </a:lnTo>
                </a:path>
                <a:path w="4325620" h="144779">
                  <a:moveTo>
                    <a:pt x="2568397" y="44005"/>
                  </a:moveTo>
                  <a:lnTo>
                    <a:pt x="2612402" y="44005"/>
                  </a:lnTo>
                  <a:lnTo>
                    <a:pt x="2612402" y="0"/>
                  </a:lnTo>
                  <a:lnTo>
                    <a:pt x="2568397" y="0"/>
                  </a:lnTo>
                  <a:lnTo>
                    <a:pt x="2568397" y="44005"/>
                  </a:lnTo>
                  <a:close/>
                </a:path>
                <a:path w="4325620" h="144779">
                  <a:moveTo>
                    <a:pt x="2590393" y="23748"/>
                  </a:moveTo>
                  <a:lnTo>
                    <a:pt x="2590393" y="20256"/>
                  </a:lnTo>
                </a:path>
                <a:path w="4325620" h="144779">
                  <a:moveTo>
                    <a:pt x="3424758" y="48196"/>
                  </a:moveTo>
                  <a:lnTo>
                    <a:pt x="3468763" y="48196"/>
                  </a:lnTo>
                  <a:lnTo>
                    <a:pt x="3468763" y="4190"/>
                  </a:lnTo>
                  <a:lnTo>
                    <a:pt x="3424758" y="4190"/>
                  </a:lnTo>
                  <a:lnTo>
                    <a:pt x="3424758" y="48196"/>
                  </a:lnTo>
                  <a:close/>
                </a:path>
                <a:path w="4325620" h="144779">
                  <a:moveTo>
                    <a:pt x="3446754" y="27939"/>
                  </a:moveTo>
                  <a:lnTo>
                    <a:pt x="3446754" y="24447"/>
                  </a:lnTo>
                </a:path>
                <a:path w="4325620" h="144779">
                  <a:moveTo>
                    <a:pt x="4281106" y="67055"/>
                  </a:moveTo>
                  <a:lnTo>
                    <a:pt x="4325112" y="67055"/>
                  </a:lnTo>
                  <a:lnTo>
                    <a:pt x="4325112" y="23050"/>
                  </a:lnTo>
                  <a:lnTo>
                    <a:pt x="4281106" y="23050"/>
                  </a:lnTo>
                  <a:lnTo>
                    <a:pt x="4281106" y="67055"/>
                  </a:lnTo>
                  <a:close/>
                </a:path>
                <a:path w="4325620" h="144779">
                  <a:moveTo>
                    <a:pt x="4303115" y="46799"/>
                  </a:moveTo>
                  <a:lnTo>
                    <a:pt x="4303115" y="43306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76375" y="6664705"/>
            <a:ext cx="5856605" cy="2562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8440" marR="40005" indent="-205740">
              <a:lnSpc>
                <a:spcPct val="101000"/>
              </a:lnSpc>
              <a:spcBef>
                <a:spcPts val="90"/>
              </a:spcBef>
            </a:pPr>
            <a:r>
              <a:rPr sz="1150" i="1" spc="120" dirty="0">
                <a:latin typeface="Arial"/>
                <a:cs typeface="Arial"/>
              </a:rPr>
              <a:t> 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performance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SLB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approaches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that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lang="en-US" sz="2400" i="1" dirty="0">
                <a:latin typeface="Arial"/>
                <a:cs typeface="Arial"/>
              </a:rPr>
              <a:t> Grace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when the skew condition is very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mild,</a:t>
            </a:r>
            <a:r>
              <a:rPr lang="en-US" sz="2400" i="1" spc="45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and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050" dirty="0">
              <a:latin typeface="Arial"/>
              <a:cs typeface="Arial"/>
            </a:endParaRPr>
          </a:p>
          <a:p>
            <a:pPr marL="218440" marR="5080" indent="-205740">
              <a:lnSpc>
                <a:spcPct val="101000"/>
              </a:lnSpc>
            </a:pPr>
            <a:r>
              <a:rPr sz="1200" i="1" spc="125" dirty="0">
                <a:latin typeface="Arial"/>
                <a:cs typeface="Arial"/>
              </a:rPr>
              <a:t>  </a:t>
            </a:r>
            <a:r>
              <a:rPr sz="2400" i="1" dirty="0">
                <a:latin typeface="Arial"/>
                <a:cs typeface="Arial"/>
              </a:rPr>
              <a:t>it</a:t>
            </a:r>
            <a:r>
              <a:rPr sz="2400" i="1" spc="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can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avoid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disastrous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performance</a:t>
            </a:r>
            <a:r>
              <a:rPr lang="en-US" sz="2400" i="1" dirty="0">
                <a:latin typeface="Arial"/>
                <a:cs typeface="Arial"/>
              </a:rPr>
              <a:t> Grace </a:t>
            </a:r>
            <a:r>
              <a:rPr sz="2400" i="1" dirty="0">
                <a:latin typeface="Arial"/>
                <a:cs typeface="Arial"/>
              </a:rPr>
              <a:t>su</a:t>
            </a:r>
            <a:r>
              <a:rPr lang="en-US" sz="2400" i="1" spc="-20" dirty="0">
                <a:latin typeface="Arial"/>
                <a:cs typeface="Arial"/>
              </a:rPr>
              <a:t>ff</a:t>
            </a:r>
            <a:r>
              <a:rPr sz="2400" i="1" dirty="0">
                <a:latin typeface="Arial"/>
                <a:cs typeface="Arial"/>
              </a:rPr>
              <a:t>ers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lang="en-US" sz="2400" i="1" spc="30" dirty="0">
                <a:latin typeface="Arial"/>
                <a:cs typeface="Arial"/>
              </a:rPr>
              <a:t>when the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skew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condition</a:t>
            </a:r>
            <a:r>
              <a:rPr lang="en-US" sz="2400" i="1" spc="-10" dirty="0">
                <a:latin typeface="Arial"/>
                <a:cs typeface="Arial"/>
              </a:rPr>
              <a:t> is severe</a:t>
            </a:r>
            <a:r>
              <a:rPr sz="2400" i="1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Relational</a:t>
            </a:r>
            <a:r>
              <a:rPr spc="50" dirty="0"/>
              <a:t> </a:t>
            </a:r>
            <a:r>
              <a:rPr dirty="0"/>
              <a:t>Operator:</a:t>
            </a:r>
            <a:r>
              <a:rPr spc="350" dirty="0"/>
              <a:t> </a:t>
            </a:r>
            <a:r>
              <a:rPr sz="2250" spc="-20" dirty="0"/>
              <a:t>JOIN</a:t>
            </a:r>
            <a:endParaRPr sz="2250"/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8375" y="1821738"/>
            <a:ext cx="117348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100"/>
              </a:spcBef>
            </a:pPr>
            <a:r>
              <a:rPr sz="1850" i="1" spc="-10" dirty="0">
                <a:latin typeface="Arial"/>
                <a:cs typeface="Arial"/>
              </a:rPr>
              <a:t>SELECT </a:t>
            </a:r>
            <a:r>
              <a:rPr sz="1850" i="1" spc="-20" dirty="0">
                <a:latin typeface="Arial"/>
                <a:cs typeface="Arial"/>
              </a:rPr>
              <a:t>FROM </a:t>
            </a:r>
            <a:r>
              <a:rPr sz="1850" i="1" spc="-10" dirty="0">
                <a:latin typeface="Arial"/>
                <a:cs typeface="Arial"/>
              </a:rPr>
              <a:t>WHERE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3511" y="1627643"/>
            <a:ext cx="2732405" cy="118994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i="1" dirty="0">
                <a:latin typeface="Arial"/>
                <a:cs typeface="Arial"/>
              </a:rPr>
              <a:t> </a:t>
            </a:r>
            <a:endParaRPr sz="1150" dirty="0">
              <a:latin typeface="Arial"/>
              <a:cs typeface="Arial"/>
            </a:endParaRPr>
          </a:p>
          <a:p>
            <a:pPr marL="12700" marR="5080">
              <a:spcBef>
                <a:spcPts val="195"/>
              </a:spcBef>
            </a:pPr>
            <a:r>
              <a:rPr lang="en-US" sz="2050" i="1" dirty="0">
                <a:latin typeface="Arial"/>
                <a:cs typeface="Arial"/>
              </a:rPr>
              <a:t>*</a:t>
            </a:r>
          </a:p>
          <a:p>
            <a:pPr marL="12700" marR="5080">
              <a:lnSpc>
                <a:spcPct val="101000"/>
              </a:lnSpc>
              <a:spcBef>
                <a:spcPts val="195"/>
              </a:spcBef>
            </a:pPr>
            <a:r>
              <a:rPr sz="2050" i="1" dirty="0">
                <a:latin typeface="Arial"/>
                <a:cs typeface="Arial"/>
              </a:rPr>
              <a:t>EMPLOYEE,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spc="-110" dirty="0">
                <a:latin typeface="Arial"/>
                <a:cs typeface="Arial"/>
              </a:rPr>
              <a:t>PROJECT </a:t>
            </a:r>
            <a:r>
              <a:rPr sz="2050" i="1" dirty="0">
                <a:latin typeface="Arial"/>
                <a:cs typeface="Arial"/>
              </a:rPr>
              <a:t>EMP#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ENUM</a:t>
            </a:r>
            <a:endParaRPr sz="205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49003" y="5382876"/>
            <a:ext cx="3300095" cy="2012314"/>
            <a:chOff x="2249003" y="5382876"/>
            <a:chExt cx="3300095" cy="2012314"/>
          </a:xfrm>
        </p:grpSpPr>
        <p:sp>
          <p:nvSpPr>
            <p:cNvPr id="9" name="object 9"/>
            <p:cNvSpPr/>
            <p:nvPr/>
          </p:nvSpPr>
          <p:spPr>
            <a:xfrm>
              <a:off x="3335575" y="6108225"/>
              <a:ext cx="1127760" cy="306705"/>
            </a:xfrm>
            <a:custGeom>
              <a:avLst/>
              <a:gdLst/>
              <a:ahLst/>
              <a:cxnLst/>
              <a:rect l="l" t="t" r="r" b="b"/>
              <a:pathLst>
                <a:path w="1127760" h="306704">
                  <a:moveTo>
                    <a:pt x="1127260" y="153193"/>
                  </a:moveTo>
                  <a:lnTo>
                    <a:pt x="1110036" y="190899"/>
                  </a:lnTo>
                  <a:lnTo>
                    <a:pt x="1061189" y="225191"/>
                  </a:lnTo>
                  <a:lnTo>
                    <a:pt x="1026231" y="240697"/>
                  </a:lnTo>
                  <a:lnTo>
                    <a:pt x="984955" y="254918"/>
                  </a:lnTo>
                  <a:lnTo>
                    <a:pt x="937892" y="267709"/>
                  </a:lnTo>
                  <a:lnTo>
                    <a:pt x="885571" y="278928"/>
                  </a:lnTo>
                  <a:lnTo>
                    <a:pt x="828522" y="288429"/>
                  </a:lnTo>
                  <a:lnTo>
                    <a:pt x="767273" y="296069"/>
                  </a:lnTo>
                  <a:lnTo>
                    <a:pt x="702355" y="301705"/>
                  </a:lnTo>
                  <a:lnTo>
                    <a:pt x="634298" y="305192"/>
                  </a:lnTo>
                  <a:lnTo>
                    <a:pt x="563630" y="306386"/>
                  </a:lnTo>
                  <a:lnTo>
                    <a:pt x="492961" y="305192"/>
                  </a:lnTo>
                  <a:lnTo>
                    <a:pt x="424904" y="301705"/>
                  </a:lnTo>
                  <a:lnTo>
                    <a:pt x="359986" y="296069"/>
                  </a:lnTo>
                  <a:lnTo>
                    <a:pt x="298737" y="288429"/>
                  </a:lnTo>
                  <a:lnTo>
                    <a:pt x="241688" y="278928"/>
                  </a:lnTo>
                  <a:lnTo>
                    <a:pt x="189367" y="267709"/>
                  </a:lnTo>
                  <a:lnTo>
                    <a:pt x="142304" y="254918"/>
                  </a:lnTo>
                  <a:lnTo>
                    <a:pt x="101028" y="240697"/>
                  </a:lnTo>
                  <a:lnTo>
                    <a:pt x="66070" y="225191"/>
                  </a:lnTo>
                  <a:lnTo>
                    <a:pt x="17223" y="190899"/>
                  </a:lnTo>
                  <a:lnTo>
                    <a:pt x="0" y="153193"/>
                  </a:lnTo>
                  <a:lnTo>
                    <a:pt x="4394" y="133985"/>
                  </a:lnTo>
                  <a:lnTo>
                    <a:pt x="37959" y="97841"/>
                  </a:lnTo>
                  <a:lnTo>
                    <a:pt x="101028" y="65688"/>
                  </a:lnTo>
                  <a:lnTo>
                    <a:pt x="142304" y="51468"/>
                  </a:lnTo>
                  <a:lnTo>
                    <a:pt x="189367" y="38676"/>
                  </a:lnTo>
                  <a:lnTo>
                    <a:pt x="241688" y="27458"/>
                  </a:lnTo>
                  <a:lnTo>
                    <a:pt x="298737" y="17957"/>
                  </a:lnTo>
                  <a:lnTo>
                    <a:pt x="359986" y="10316"/>
                  </a:lnTo>
                  <a:lnTo>
                    <a:pt x="424904" y="4681"/>
                  </a:lnTo>
                  <a:lnTo>
                    <a:pt x="492961" y="1194"/>
                  </a:lnTo>
                  <a:lnTo>
                    <a:pt x="563630" y="0"/>
                  </a:lnTo>
                  <a:lnTo>
                    <a:pt x="634298" y="1194"/>
                  </a:lnTo>
                  <a:lnTo>
                    <a:pt x="702355" y="4681"/>
                  </a:lnTo>
                  <a:lnTo>
                    <a:pt x="767273" y="10316"/>
                  </a:lnTo>
                  <a:lnTo>
                    <a:pt x="828522" y="17957"/>
                  </a:lnTo>
                  <a:lnTo>
                    <a:pt x="885571" y="27458"/>
                  </a:lnTo>
                  <a:lnTo>
                    <a:pt x="937892" y="38676"/>
                  </a:lnTo>
                  <a:lnTo>
                    <a:pt x="984955" y="51468"/>
                  </a:lnTo>
                  <a:lnTo>
                    <a:pt x="1026231" y="65688"/>
                  </a:lnTo>
                  <a:lnTo>
                    <a:pt x="1061189" y="81194"/>
                  </a:lnTo>
                  <a:lnTo>
                    <a:pt x="1110036" y="115486"/>
                  </a:lnTo>
                  <a:lnTo>
                    <a:pt x="1127260" y="153193"/>
                  </a:lnTo>
                </a:path>
              </a:pathLst>
            </a:custGeom>
            <a:ln w="20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1164" y="6771319"/>
              <a:ext cx="410209" cy="358140"/>
            </a:xfrm>
            <a:custGeom>
              <a:avLst/>
              <a:gdLst/>
              <a:ahLst/>
              <a:cxnLst/>
              <a:rect l="l" t="t" r="r" b="b"/>
              <a:pathLst>
                <a:path w="410210" h="358140">
                  <a:moveTo>
                    <a:pt x="410004" y="71493"/>
                  </a:moveTo>
                  <a:lnTo>
                    <a:pt x="370445" y="113709"/>
                  </a:lnTo>
                  <a:lnTo>
                    <a:pt x="326073" y="129188"/>
                  </a:lnTo>
                  <a:lnTo>
                    <a:pt x="269816" y="139340"/>
                  </a:lnTo>
                  <a:lnTo>
                    <a:pt x="205059" y="142987"/>
                  </a:lnTo>
                  <a:lnTo>
                    <a:pt x="140300" y="139340"/>
                  </a:lnTo>
                  <a:lnTo>
                    <a:pt x="84040" y="129188"/>
                  </a:lnTo>
                  <a:lnTo>
                    <a:pt x="39664" y="113709"/>
                  </a:lnTo>
                  <a:lnTo>
                    <a:pt x="10556" y="94084"/>
                  </a:lnTo>
                  <a:lnTo>
                    <a:pt x="101" y="71493"/>
                  </a:lnTo>
                  <a:lnTo>
                    <a:pt x="10556" y="48902"/>
                  </a:lnTo>
                  <a:lnTo>
                    <a:pt x="39664" y="29277"/>
                  </a:lnTo>
                  <a:lnTo>
                    <a:pt x="84040" y="13798"/>
                  </a:lnTo>
                  <a:lnTo>
                    <a:pt x="140300" y="3646"/>
                  </a:lnTo>
                  <a:lnTo>
                    <a:pt x="205059" y="0"/>
                  </a:lnTo>
                  <a:lnTo>
                    <a:pt x="269816" y="3646"/>
                  </a:lnTo>
                  <a:lnTo>
                    <a:pt x="326073" y="13798"/>
                  </a:lnTo>
                  <a:lnTo>
                    <a:pt x="370445" y="29277"/>
                  </a:lnTo>
                  <a:lnTo>
                    <a:pt x="399550" y="48902"/>
                  </a:lnTo>
                  <a:lnTo>
                    <a:pt x="410004" y="71493"/>
                  </a:lnTo>
                </a:path>
                <a:path w="410210" h="358140">
                  <a:moveTo>
                    <a:pt x="0" y="51588"/>
                  </a:moveTo>
                  <a:lnTo>
                    <a:pt x="51229" y="357987"/>
                  </a:lnTo>
                </a:path>
                <a:path w="410210" h="358140">
                  <a:moveTo>
                    <a:pt x="409902" y="51588"/>
                  </a:moveTo>
                  <a:lnTo>
                    <a:pt x="358659" y="357987"/>
                  </a:lnTo>
                </a:path>
              </a:pathLst>
            </a:custGeom>
            <a:ln w="102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9227" y="5393099"/>
              <a:ext cx="3279775" cy="766445"/>
            </a:xfrm>
            <a:custGeom>
              <a:avLst/>
              <a:gdLst/>
              <a:ahLst/>
              <a:cxnLst/>
              <a:rect l="l" t="t" r="r" b="b"/>
              <a:pathLst>
                <a:path w="3279775" h="766445">
                  <a:moveTo>
                    <a:pt x="0" y="0"/>
                  </a:moveTo>
                  <a:lnTo>
                    <a:pt x="1127247" y="765966"/>
                  </a:lnTo>
                </a:path>
                <a:path w="3279775" h="766445">
                  <a:moveTo>
                    <a:pt x="1014877" y="640170"/>
                  </a:moveTo>
                  <a:lnTo>
                    <a:pt x="1127247" y="765966"/>
                  </a:lnTo>
                  <a:lnTo>
                    <a:pt x="968685" y="707670"/>
                  </a:lnTo>
                </a:path>
                <a:path w="3279775" h="766445">
                  <a:moveTo>
                    <a:pt x="3279269" y="0"/>
                  </a:moveTo>
                  <a:lnTo>
                    <a:pt x="2152022" y="765966"/>
                  </a:lnTo>
                </a:path>
                <a:path w="3279775" h="766445">
                  <a:moveTo>
                    <a:pt x="2310584" y="707670"/>
                  </a:moveTo>
                  <a:lnTo>
                    <a:pt x="2152022" y="765966"/>
                  </a:lnTo>
                  <a:lnTo>
                    <a:pt x="2264404" y="640170"/>
                  </a:lnTo>
                </a:path>
              </a:pathLst>
            </a:custGeom>
            <a:ln w="20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2394" y="7129306"/>
              <a:ext cx="307975" cy="38735"/>
            </a:xfrm>
            <a:custGeom>
              <a:avLst/>
              <a:gdLst/>
              <a:ahLst/>
              <a:cxnLst/>
              <a:rect l="l" t="t" r="r" b="b"/>
              <a:pathLst>
                <a:path w="307975" h="38734">
                  <a:moveTo>
                    <a:pt x="0" y="0"/>
                  </a:moveTo>
                  <a:lnTo>
                    <a:pt x="76863" y="25521"/>
                  </a:lnTo>
                  <a:lnTo>
                    <a:pt x="115293" y="35099"/>
                  </a:lnTo>
                  <a:lnTo>
                    <a:pt x="153721" y="38291"/>
                  </a:lnTo>
                  <a:lnTo>
                    <a:pt x="192148" y="35099"/>
                  </a:lnTo>
                  <a:lnTo>
                    <a:pt x="230578" y="25521"/>
                  </a:lnTo>
                  <a:lnTo>
                    <a:pt x="307429" y="0"/>
                  </a:lnTo>
                </a:path>
              </a:pathLst>
            </a:custGeom>
            <a:ln w="10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52321" y="6312259"/>
              <a:ext cx="1873885" cy="1072515"/>
            </a:xfrm>
            <a:custGeom>
              <a:avLst/>
              <a:gdLst/>
              <a:ahLst/>
              <a:cxnLst/>
              <a:rect l="l" t="t" r="r" b="b"/>
              <a:pathLst>
                <a:path w="1873885" h="1072515">
                  <a:moveTo>
                    <a:pt x="1258928" y="0"/>
                  </a:moveTo>
                  <a:lnTo>
                    <a:pt x="1463886" y="76602"/>
                  </a:lnTo>
                  <a:lnTo>
                    <a:pt x="1513521" y="97349"/>
                  </a:lnTo>
                  <a:lnTo>
                    <a:pt x="1559956" y="121287"/>
                  </a:lnTo>
                  <a:lnTo>
                    <a:pt x="1603188" y="148416"/>
                  </a:lnTo>
                  <a:lnTo>
                    <a:pt x="1643219" y="178737"/>
                  </a:lnTo>
                  <a:lnTo>
                    <a:pt x="1680047" y="212249"/>
                  </a:lnTo>
                  <a:lnTo>
                    <a:pt x="1713673" y="248952"/>
                  </a:lnTo>
                  <a:lnTo>
                    <a:pt x="1744096" y="288847"/>
                  </a:lnTo>
                  <a:lnTo>
                    <a:pt x="1771316" y="331933"/>
                  </a:lnTo>
                  <a:lnTo>
                    <a:pt x="1873788" y="510648"/>
                  </a:lnTo>
                </a:path>
                <a:path w="1873885" h="1072515">
                  <a:moveTo>
                    <a:pt x="1828041" y="348516"/>
                  </a:moveTo>
                  <a:lnTo>
                    <a:pt x="1873788" y="510648"/>
                  </a:lnTo>
                  <a:lnTo>
                    <a:pt x="1756851" y="389049"/>
                  </a:lnTo>
                </a:path>
                <a:path w="1873885" h="1072515">
                  <a:moveTo>
                    <a:pt x="336638" y="51068"/>
                  </a:moveTo>
                  <a:lnTo>
                    <a:pt x="208532" y="204261"/>
                  </a:lnTo>
                  <a:lnTo>
                    <a:pt x="165343" y="266724"/>
                  </a:lnTo>
                  <a:lnTo>
                    <a:pt x="146289" y="303018"/>
                  </a:lnTo>
                  <a:lnTo>
                    <a:pt x="128928" y="342688"/>
                  </a:lnTo>
                  <a:lnTo>
                    <a:pt x="113260" y="385734"/>
                  </a:lnTo>
                  <a:lnTo>
                    <a:pt x="99285" y="432156"/>
                  </a:lnTo>
                  <a:lnTo>
                    <a:pt x="87005" y="481954"/>
                  </a:lnTo>
                  <a:lnTo>
                    <a:pt x="76417" y="535129"/>
                  </a:lnTo>
                  <a:lnTo>
                    <a:pt x="67523" y="591679"/>
                  </a:lnTo>
                  <a:lnTo>
                    <a:pt x="60323" y="651606"/>
                  </a:lnTo>
                  <a:lnTo>
                    <a:pt x="54817" y="714910"/>
                  </a:lnTo>
                  <a:lnTo>
                    <a:pt x="29208" y="1072365"/>
                  </a:lnTo>
                </a:path>
                <a:path w="1873885" h="1072515">
                  <a:moveTo>
                    <a:pt x="81774" y="912287"/>
                  </a:moveTo>
                  <a:lnTo>
                    <a:pt x="29208" y="1072365"/>
                  </a:lnTo>
                  <a:lnTo>
                    <a:pt x="0" y="906468"/>
                  </a:lnTo>
                </a:path>
              </a:pathLst>
            </a:custGeom>
            <a:ln w="20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07591" y="3460262"/>
            <a:ext cx="54864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0" dirty="0">
                <a:latin typeface="Times New Roman"/>
                <a:cs typeface="Times New Roman"/>
              </a:rPr>
              <a:t>ADDR</a:t>
            </a:r>
            <a:endParaRPr sz="145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16800" y="3697739"/>
          <a:ext cx="2663189" cy="16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Jane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Doe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14312" y="3150463"/>
            <a:ext cx="1527175" cy="5562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spc="-10" dirty="0">
                <a:latin typeface="Times New Roman"/>
                <a:cs typeface="Times New Roman"/>
              </a:rPr>
              <a:t>EMPLOYEE:</a:t>
            </a:r>
            <a:endParaRPr sz="16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970280" algn="l"/>
              </a:tabLst>
            </a:pPr>
            <a:r>
              <a:rPr sz="1450" spc="-20" dirty="0">
                <a:latin typeface="Times New Roman"/>
                <a:cs typeface="Times New Roman"/>
              </a:rPr>
              <a:t>EMP#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20" dirty="0">
                <a:latin typeface="Times New Roman"/>
                <a:cs typeface="Times New Roman"/>
              </a:rPr>
              <a:t>NAME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5045" y="3460262"/>
            <a:ext cx="48704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0" dirty="0">
                <a:latin typeface="Times New Roman"/>
                <a:cs typeface="Times New Roman"/>
              </a:rPr>
              <a:t>DEPT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3501" y="3150463"/>
            <a:ext cx="1542415" cy="5562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spc="-10" dirty="0">
                <a:latin typeface="Times New Roman"/>
                <a:cs typeface="Times New Roman"/>
              </a:rPr>
              <a:t>PROJECT:</a:t>
            </a:r>
            <a:endParaRPr sz="16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240"/>
              </a:spcBef>
              <a:tabLst>
                <a:tab pos="749935" algn="l"/>
              </a:tabLst>
            </a:pPr>
            <a:r>
              <a:rPr sz="1450" spc="-20" dirty="0">
                <a:latin typeface="Times New Roman"/>
                <a:cs typeface="Times New Roman"/>
              </a:rPr>
              <a:t>ENUM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10" dirty="0">
                <a:latin typeface="Times New Roman"/>
                <a:cs typeface="Times New Roman"/>
              </a:rPr>
              <a:t>PROJECT</a:t>
            </a:r>
            <a:endParaRPr sz="145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196070" y="3697739"/>
          <a:ext cx="2663190" cy="16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Database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GUI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2907591" y="7545502"/>
            <a:ext cx="54864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0" dirty="0">
                <a:latin typeface="Times New Roman"/>
                <a:cs typeface="Times New Roman"/>
              </a:rPr>
              <a:t>ADDR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01766" y="7545502"/>
            <a:ext cx="80454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10" dirty="0">
                <a:latin typeface="Times New Roman"/>
                <a:cs typeface="Times New Roman"/>
              </a:rPr>
              <a:t>PROJECT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85466" y="7545502"/>
            <a:ext cx="48704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0" dirty="0">
                <a:latin typeface="Times New Roman"/>
                <a:cs typeface="Times New Roman"/>
              </a:rPr>
              <a:t>DEPT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4312" y="7235691"/>
            <a:ext cx="1527175" cy="5562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spc="-10" dirty="0">
                <a:latin typeface="Times New Roman"/>
                <a:cs typeface="Times New Roman"/>
              </a:rPr>
              <a:t>EMP_PROJ:</a:t>
            </a:r>
            <a:endParaRPr sz="16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240"/>
              </a:spcBef>
              <a:tabLst>
                <a:tab pos="970280" algn="l"/>
              </a:tabLst>
            </a:pPr>
            <a:r>
              <a:rPr sz="1450" spc="-20" dirty="0">
                <a:latin typeface="Times New Roman"/>
                <a:cs typeface="Times New Roman"/>
              </a:rPr>
              <a:t>EMP#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20" dirty="0">
                <a:latin typeface="Times New Roman"/>
                <a:cs typeface="Times New Roman"/>
              </a:rPr>
              <a:t>NAME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4249" y="6115658"/>
            <a:ext cx="2218690" cy="80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dirty="0">
                <a:latin typeface="Times New Roman"/>
                <a:cs typeface="Times New Roman"/>
              </a:rPr>
              <a:t>Matching</a:t>
            </a:r>
            <a:r>
              <a:rPr sz="1450" spc="7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EMP#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ENUM</a:t>
            </a:r>
            <a:endParaRPr sz="1200">
              <a:latin typeface="Times New Roman"/>
              <a:cs typeface="Times New Roman"/>
            </a:endParaRPr>
          </a:p>
          <a:p>
            <a:pPr marL="1979930">
              <a:lnSpc>
                <a:spcPts val="1675"/>
              </a:lnSpc>
              <a:spcBef>
                <a:spcPts val="1075"/>
              </a:spcBef>
            </a:pPr>
            <a:r>
              <a:rPr sz="1450" spc="-25" dirty="0">
                <a:latin typeface="Times New Roman"/>
                <a:cs typeface="Times New Roman"/>
              </a:rPr>
              <a:t>No</a:t>
            </a:r>
            <a:endParaRPr sz="1450">
              <a:latin typeface="Times New Roman"/>
              <a:cs typeface="Times New Roman"/>
            </a:endParaRPr>
          </a:p>
          <a:p>
            <a:pPr marL="330200">
              <a:lnSpc>
                <a:spcPts val="1675"/>
              </a:lnSpc>
            </a:pPr>
            <a:r>
              <a:rPr sz="1450" spc="-25" dirty="0">
                <a:latin typeface="Times New Roman"/>
                <a:cs typeface="Times New Roman"/>
              </a:rPr>
              <a:t>Yes</a:t>
            </a:r>
            <a:endParaRPr sz="1450">
              <a:latin typeface="Times New Roman"/>
              <a:cs typeface="Times New Roman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916806" y="7782932"/>
          <a:ext cx="4711698" cy="1426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Jane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Doe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Database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Jane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Doe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Orlando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GUI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F0DE22-77FE-6641-107F-A869AEE9547C}"/>
                  </a:ext>
                </a:extLst>
              </p:cNvPr>
              <p:cNvSpPr txBox="1"/>
              <p:nvPr/>
            </p:nvSpPr>
            <p:spPr>
              <a:xfrm>
                <a:off x="762000" y="381000"/>
                <a:ext cx="5590693" cy="1261884"/>
              </a:xfrm>
              <a:prstGeom prst="rect">
                <a:avLst/>
              </a:prstGeom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600" b="0" dirty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rPr>
                  <a:t>Joining Two Matching Hash Buckets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endParaRPr lang="en-US" sz="3600" b="0" dirty="0">
                  <a:solidFill>
                    <a:schemeClr val="tx1"/>
                  </a:solidFill>
                  <a:latin typeface="Arial"/>
                  <a:ea typeface="+mj-ea"/>
                  <a:cs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F0DE22-77FE-6641-107F-A869AEE95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"/>
                <a:ext cx="5590693" cy="1261884"/>
              </a:xfrm>
              <a:prstGeom prst="rect">
                <a:avLst/>
              </a:prstGeom>
              <a:blipFill>
                <a:blip r:embed="rId2"/>
                <a:stretch>
                  <a:fillRect l="-4907" t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E963-1E5B-F9E9-C974-3AF08897B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595" y="1828800"/>
            <a:ext cx="5363210" cy="126188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Two-Phase Hash Join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One-Phase Hash Join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3310-23AF-61A8-5FD0-2D5185AF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92" y="3581400"/>
            <a:ext cx="423966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6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0D4C1-8DFE-925F-624E-C6A02305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2AF45F-78FB-EDDF-F862-4142F6C8B30B}"/>
              </a:ext>
            </a:extLst>
          </p:cNvPr>
          <p:cNvSpPr txBox="1"/>
          <p:nvPr/>
        </p:nvSpPr>
        <p:spPr>
          <a:xfrm>
            <a:off x="691379" y="304800"/>
            <a:ext cx="6197600" cy="588772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Two-Phase Hash Join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77C9C1-E873-1762-7335-CAC5A645B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16" y="1208204"/>
            <a:ext cx="6629400" cy="4893647"/>
          </a:xfrm>
        </p:spPr>
        <p:txBody>
          <a:bodyPr/>
          <a:lstStyle/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Phase 1</a:t>
            </a:r>
            <a:r>
              <a:rPr lang="en-US" sz="2800" dirty="0"/>
              <a:t>:  The outer bucket that can fit in memory is loaded into memory; and the tuples are hashed into in-memory </a:t>
            </a:r>
            <a:r>
              <a:rPr lang="en-US" sz="2800" dirty="0" err="1"/>
              <a:t>subbuckets</a:t>
            </a:r>
            <a:r>
              <a:rPr lang="en-US" sz="2800" dirty="0"/>
              <a:t> using a second hash function.   These </a:t>
            </a:r>
            <a:r>
              <a:rPr lang="en-US" sz="2800" dirty="0" err="1"/>
              <a:t>subbuckets</a:t>
            </a:r>
            <a:r>
              <a:rPr lang="en-US" sz="2800" dirty="0"/>
              <a:t> form the </a:t>
            </a:r>
            <a:r>
              <a:rPr lang="en-US" sz="2800" b="1" dirty="0"/>
              <a:t>hash table</a:t>
            </a:r>
            <a:r>
              <a:rPr lang="en-US" sz="2800" dirty="0"/>
              <a:t>. 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Phase 2</a:t>
            </a:r>
            <a:r>
              <a:rPr lang="en-US" sz="2800" dirty="0"/>
              <a:t>:  The inner bucket is now scanned into memory; and each tuple is hashed using the same second hash function to determine the </a:t>
            </a:r>
            <a:r>
              <a:rPr lang="en-US" sz="2800" dirty="0" err="1"/>
              <a:t>subbucket</a:t>
            </a:r>
            <a:r>
              <a:rPr lang="en-US" sz="2800" dirty="0"/>
              <a:t> in the hash table to find the matching tuples in the other operand bucket.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F32DC-AA6C-4922-241C-5B88774C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934200"/>
            <a:ext cx="3617959" cy="2819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726F6DF-6FA9-4625-320F-35563081F764}"/>
              </a:ext>
            </a:extLst>
          </p:cNvPr>
          <p:cNvSpPr/>
          <p:nvPr/>
        </p:nvSpPr>
        <p:spPr>
          <a:xfrm>
            <a:off x="818380" y="6248400"/>
            <a:ext cx="2001020" cy="990600"/>
          </a:xfrm>
          <a:prstGeom prst="wedgeRoundRectCallout">
            <a:avLst>
              <a:gd name="adj1" fmla="val 29330"/>
              <a:gd name="adj2" fmla="val 93671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 only one hash table, less memory space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35BD7EE-1F50-7156-8529-3D54C7541937}"/>
              </a:ext>
            </a:extLst>
          </p:cNvPr>
          <p:cNvSpPr/>
          <p:nvPr/>
        </p:nvSpPr>
        <p:spPr>
          <a:xfrm>
            <a:off x="5592097" y="5810037"/>
            <a:ext cx="1608803" cy="1638726"/>
          </a:xfrm>
          <a:prstGeom prst="wedgeRoundRectCallout">
            <a:avLst>
              <a:gd name="adj1" fmla="val -74067"/>
              <a:gd name="adj2" fmla="val 31627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On-the-fly processing cannot start until Phase 1 is complete</a:t>
            </a:r>
          </a:p>
        </p:txBody>
      </p:sp>
    </p:spTree>
    <p:extLst>
      <p:ext uri="{BB962C8B-B14F-4D97-AF65-F5344CB8AC3E}">
        <p14:creationId xmlns:p14="http://schemas.microsoft.com/office/powerpoint/2010/main" val="3505313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72152" y="381000"/>
            <a:ext cx="525780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One-Phase Hash Join</a:t>
            </a:r>
            <a:endParaRPr sz="14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277" y="8431280"/>
            <a:ext cx="6546377" cy="87902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8600" marR="5080" indent="-215900">
              <a:lnSpc>
                <a:spcPct val="101499"/>
              </a:lnSpc>
              <a:spcBef>
                <a:spcPts val="54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Advantage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254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pipelining</a:t>
            </a:r>
            <a:r>
              <a:rPr sz="2050" i="1" spc="9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along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both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spc="-135" dirty="0">
                <a:latin typeface="Arial"/>
                <a:cs typeface="Arial"/>
              </a:rPr>
              <a:t>operands </a:t>
            </a:r>
            <a:r>
              <a:rPr sz="2050" i="1" dirty="0">
                <a:latin typeface="Arial"/>
                <a:cs typeface="Arial"/>
              </a:rPr>
              <a:t>is</a:t>
            </a:r>
            <a:r>
              <a:rPr sz="2050" i="1" spc="-10" dirty="0">
                <a:latin typeface="Arial"/>
                <a:cs typeface="Arial"/>
              </a:rPr>
              <a:t> possible.</a:t>
            </a:r>
            <a:endParaRPr lang="en-US" sz="2050" spc="-10" dirty="0">
              <a:latin typeface="Arial"/>
              <a:cs typeface="Arial"/>
            </a:endParaRPr>
          </a:p>
          <a:p>
            <a:pPr marL="228600" marR="5080" indent="-215900">
              <a:lnSpc>
                <a:spcPct val="101499"/>
              </a:lnSpc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Disadvantage</a:t>
            </a:r>
            <a:r>
              <a:rPr sz="2050" i="1" dirty="0">
                <a:latin typeface="Arial"/>
                <a:cs typeface="Arial"/>
              </a:rPr>
              <a:t>:</a:t>
            </a:r>
            <a:r>
              <a:rPr sz="2050" i="1" spc="2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requires</a:t>
            </a:r>
            <a:r>
              <a:rPr sz="2050" i="1" spc="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larger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 err="1">
                <a:latin typeface="Arial"/>
                <a:cs typeface="Arial"/>
              </a:rPr>
              <a:t>memery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38CAE08-AF55-C423-9502-F58E933777B6}"/>
              </a:ext>
            </a:extLst>
          </p:cNvPr>
          <p:cNvSpPr txBox="1"/>
          <p:nvPr/>
        </p:nvSpPr>
        <p:spPr>
          <a:xfrm>
            <a:off x="511831" y="1371600"/>
            <a:ext cx="6850072" cy="2951449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60375" indent="-342900">
              <a:lnSpc>
                <a:spcPct val="100000"/>
              </a:lnSpc>
              <a:spcBef>
                <a:spcPts val="63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50" i="1" dirty="0">
                <a:latin typeface="Arial"/>
                <a:cs typeface="Arial"/>
              </a:rPr>
              <a:t>Both operands must fit in the memory.  One hash table is constructed for each of the two operands. </a:t>
            </a:r>
            <a:r>
              <a:rPr sz="2450" i="1" spc="65" dirty="0">
                <a:latin typeface="Arial"/>
                <a:cs typeface="Arial"/>
              </a:rPr>
              <a:t> </a:t>
            </a:r>
            <a:endParaRPr lang="en-US" sz="2450" i="1" spc="65" dirty="0">
              <a:latin typeface="Arial"/>
              <a:cs typeface="Arial"/>
            </a:endParaRPr>
          </a:p>
          <a:p>
            <a:pPr marL="460375" indent="-342900">
              <a:lnSpc>
                <a:spcPct val="100000"/>
              </a:lnSpc>
              <a:spcBef>
                <a:spcPts val="63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50" i="1" spc="65" dirty="0">
                <a:latin typeface="Arial"/>
                <a:cs typeface="Arial"/>
              </a:rPr>
              <a:t>Each new tuple entering the memory is added to its hash table and at the same time used to find its matching tuples in the other hash table.  </a:t>
            </a:r>
            <a:endParaRPr sz="2450" dirty="0">
              <a:latin typeface="Arial"/>
              <a:cs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666D1F-557C-A463-6251-FE2447E494CC}"/>
              </a:ext>
            </a:extLst>
          </p:cNvPr>
          <p:cNvGrpSpPr/>
          <p:nvPr/>
        </p:nvGrpSpPr>
        <p:grpSpPr>
          <a:xfrm>
            <a:off x="990600" y="4492436"/>
            <a:ext cx="6193642" cy="3769456"/>
            <a:chOff x="990600" y="4323049"/>
            <a:chExt cx="6193642" cy="376945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9E2A7B7-3D96-F1AF-0DBE-605EA52B7D57}"/>
                </a:ext>
              </a:extLst>
            </p:cNvPr>
            <p:cNvGrpSpPr/>
            <p:nvPr/>
          </p:nvGrpSpPr>
          <p:grpSpPr>
            <a:xfrm>
              <a:off x="990600" y="4572000"/>
              <a:ext cx="6193642" cy="3520505"/>
              <a:chOff x="874507" y="4251895"/>
              <a:chExt cx="6193642" cy="352050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1EC0D74-1331-6453-8BE0-015BF3621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4507" y="4680249"/>
                <a:ext cx="6193642" cy="3092151"/>
              </a:xfrm>
              <a:prstGeom prst="rect">
                <a:avLst/>
              </a:prstGeom>
            </p:spPr>
          </p:pic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AF2A547-72C7-BC5D-D5CD-4B6CFBA8993E}"/>
                  </a:ext>
                </a:extLst>
              </p:cNvPr>
              <p:cNvCxnSpPr/>
              <p:nvPr/>
            </p:nvCxnSpPr>
            <p:spPr>
              <a:xfrm flipV="1">
                <a:off x="1828800" y="6324600"/>
                <a:ext cx="0" cy="838200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AAC0D5DA-7A23-1DA3-A6CE-20D2281710B9}"/>
                  </a:ext>
                </a:extLst>
              </p:cNvPr>
              <p:cNvCxnSpPr/>
              <p:nvPr/>
            </p:nvCxnSpPr>
            <p:spPr>
              <a:xfrm flipV="1">
                <a:off x="1828800" y="6172200"/>
                <a:ext cx="3733800" cy="533400"/>
              </a:xfrm>
              <a:prstGeom prst="bentConnector3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62FB88A-86CE-F678-18AB-E049E9F79DC9}"/>
                  </a:ext>
                </a:extLst>
              </p:cNvPr>
              <p:cNvSpPr/>
              <p:nvPr/>
            </p:nvSpPr>
            <p:spPr>
              <a:xfrm>
                <a:off x="5943600" y="6362700"/>
                <a:ext cx="133949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DB5696C-CEF5-1DD4-9949-CACD4A1B3174}"/>
                  </a:ext>
                </a:extLst>
              </p:cNvPr>
              <p:cNvSpPr/>
              <p:nvPr/>
            </p:nvSpPr>
            <p:spPr>
              <a:xfrm>
                <a:off x="6181425" y="6362700"/>
                <a:ext cx="133949" cy="1524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2DF3ED7-37DF-C547-0534-AA252D7805CB}"/>
                  </a:ext>
                </a:extLst>
              </p:cNvPr>
              <p:cNvSpPr/>
              <p:nvPr/>
            </p:nvSpPr>
            <p:spPr>
              <a:xfrm>
                <a:off x="1968925" y="6276324"/>
                <a:ext cx="133949" cy="152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802CE97-B9C7-4FB1-1D9D-0553602CC802}"/>
                  </a:ext>
                </a:extLst>
              </p:cNvPr>
              <p:cNvSpPr/>
              <p:nvPr/>
            </p:nvSpPr>
            <p:spPr>
              <a:xfrm>
                <a:off x="3628725" y="4546284"/>
                <a:ext cx="133949" cy="152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2B28B1C-AF45-A031-D7D2-3C090045A02B}"/>
                  </a:ext>
                </a:extLst>
              </p:cNvPr>
              <p:cNvSpPr/>
              <p:nvPr/>
            </p:nvSpPr>
            <p:spPr>
              <a:xfrm>
                <a:off x="3786664" y="4546284"/>
                <a:ext cx="133949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44FD2FD-80A6-E341-7A33-38ACDF148380}"/>
                  </a:ext>
                </a:extLst>
              </p:cNvPr>
              <p:cNvSpPr/>
              <p:nvPr/>
            </p:nvSpPr>
            <p:spPr>
              <a:xfrm>
                <a:off x="3628724" y="4267200"/>
                <a:ext cx="133949" cy="152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6B2B0BE-B30F-2B4B-C46C-5369A38592F5}"/>
                  </a:ext>
                </a:extLst>
              </p:cNvPr>
              <p:cNvSpPr/>
              <p:nvPr/>
            </p:nvSpPr>
            <p:spPr>
              <a:xfrm>
                <a:off x="3795544" y="4267200"/>
                <a:ext cx="133949" cy="1524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>
                <a:extLst>
                  <a:ext uri="{FF2B5EF4-FFF2-40B4-BE49-F238E27FC236}">
                    <a16:creationId xmlns:a16="http://schemas.microsoft.com/office/drawing/2014/main" id="{1B8A0B9A-3035-D787-DA49-840917B217E5}"/>
                  </a:ext>
                </a:extLst>
              </p:cNvPr>
              <p:cNvSpPr/>
              <p:nvPr/>
            </p:nvSpPr>
            <p:spPr>
              <a:xfrm>
                <a:off x="3495973" y="4515559"/>
                <a:ext cx="533400" cy="199836"/>
              </a:xfrm>
              <a:prstGeom prst="flowChartTermina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Terminator 50">
                <a:extLst>
                  <a:ext uri="{FF2B5EF4-FFF2-40B4-BE49-F238E27FC236}">
                    <a16:creationId xmlns:a16="http://schemas.microsoft.com/office/drawing/2014/main" id="{705B9CCE-109A-76BB-2DA3-0C4EA5A82F2C}"/>
                  </a:ext>
                </a:extLst>
              </p:cNvPr>
              <p:cNvSpPr/>
              <p:nvPr/>
            </p:nvSpPr>
            <p:spPr>
              <a:xfrm>
                <a:off x="3487646" y="4251895"/>
                <a:ext cx="533400" cy="199836"/>
              </a:xfrm>
              <a:prstGeom prst="flowChartTermina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B3C90D78-4876-C4FC-72A1-C2E1251CD84F}"/>
                </a:ext>
              </a:extLst>
            </p:cNvPr>
            <p:cNvSpPr/>
            <p:nvPr/>
          </p:nvSpPr>
          <p:spPr>
            <a:xfrm>
              <a:off x="990600" y="4533900"/>
              <a:ext cx="1642322" cy="990600"/>
            </a:xfrm>
            <a:prstGeom prst="wedgeRoundRectCallout">
              <a:avLst>
                <a:gd name="adj1" fmla="val -2101"/>
                <a:gd name="adj2" fmla="val 106326"/>
                <a:gd name="adj3" fmla="val 16667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</a:t>
              </a:r>
              <a:r>
                <a:rPr lang="en-US" dirty="0" err="1"/>
                <a:t>subbuckets</a:t>
              </a:r>
              <a:r>
                <a:rPr lang="en-US" dirty="0"/>
                <a:t> of first operand</a:t>
              </a:r>
            </a:p>
          </p:txBody>
        </p:sp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id="{57C84CE2-BE7E-7B8D-652D-F7419E3C00E3}"/>
                </a:ext>
              </a:extLst>
            </p:cNvPr>
            <p:cNvSpPr/>
            <p:nvPr/>
          </p:nvSpPr>
          <p:spPr>
            <a:xfrm>
              <a:off x="5139480" y="4323049"/>
              <a:ext cx="1875323" cy="990600"/>
            </a:xfrm>
            <a:prstGeom prst="wedgeRoundRectCallout">
              <a:avLst>
                <a:gd name="adj1" fmla="val -3375"/>
                <a:gd name="adj2" fmla="val 130147"/>
                <a:gd name="adj3" fmla="val 16667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</a:t>
              </a:r>
              <a:r>
                <a:rPr lang="en-US" dirty="0" err="1"/>
                <a:t>subbuckets</a:t>
              </a:r>
              <a:r>
                <a:rPr lang="en-US" dirty="0"/>
                <a:t> of second operand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52145" y="111379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457200"/>
            <a:ext cx="6138545" cy="8771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Arial"/>
                <a:cs typeface="Arial"/>
              </a:rPr>
              <a:t>Aggregate</a:t>
            </a:r>
            <a:r>
              <a:rPr sz="3600" i="1" spc="60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Functions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695" y="4076003"/>
            <a:ext cx="1014730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</a:t>
            </a:r>
            <a:r>
              <a:rPr sz="1700" spc="5" dirty="0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8919" y="4060154"/>
            <a:ext cx="113347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975">
              <a:lnSpc>
                <a:spcPct val="107400"/>
              </a:lnSpc>
              <a:spcBef>
                <a:spcPts val="100"/>
              </a:spcBef>
            </a:pPr>
            <a:r>
              <a:rPr sz="1700" spc="-60" dirty="0">
                <a:latin typeface="Arial"/>
                <a:cs typeface="Arial"/>
              </a:rPr>
              <a:t>SELECT </a:t>
            </a:r>
            <a:r>
              <a:rPr sz="1700" spc="-20" dirty="0">
                <a:latin typeface="Arial"/>
                <a:cs typeface="Arial"/>
              </a:rPr>
              <a:t>FROM </a:t>
            </a:r>
            <a:r>
              <a:rPr sz="1700" spc="-10" dirty="0">
                <a:latin typeface="Arial"/>
                <a:cs typeface="Arial"/>
              </a:rPr>
              <a:t>WHERE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700" dirty="0">
                <a:latin typeface="Arial"/>
                <a:cs typeface="Arial"/>
              </a:rPr>
              <a:t>GROUP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BY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4800" y="4038600"/>
            <a:ext cx="2255520" cy="11576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550" dirty="0">
                <a:latin typeface="Arial"/>
                <a:cs typeface="Arial"/>
              </a:rPr>
              <a:t>department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COUNT(*)</a:t>
            </a:r>
            <a:endParaRPr sz="1700">
              <a:latin typeface="Arial"/>
              <a:cs typeface="Arial"/>
            </a:endParaRPr>
          </a:p>
          <a:p>
            <a:pPr marL="12700" marR="1130935">
              <a:lnSpc>
                <a:spcPct val="112200"/>
              </a:lnSpc>
              <a:spcBef>
                <a:spcPts val="80"/>
              </a:spcBef>
            </a:pPr>
            <a:r>
              <a:rPr sz="1550" spc="-10" dirty="0">
                <a:latin typeface="Arial"/>
                <a:cs typeface="Arial"/>
              </a:rPr>
              <a:t>Employee </a:t>
            </a:r>
            <a:r>
              <a:rPr sz="1550" dirty="0">
                <a:latin typeface="Arial"/>
                <a:cs typeface="Arial"/>
              </a:rPr>
              <a:t>age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&gt;</a:t>
            </a:r>
            <a:r>
              <a:rPr sz="1550" spc="9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50 </a:t>
            </a:r>
            <a:r>
              <a:rPr sz="1550" spc="-10" dirty="0">
                <a:latin typeface="Arial"/>
                <a:cs typeface="Arial"/>
              </a:rPr>
              <a:t>department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507" y="2286000"/>
            <a:ext cx="5820093" cy="527644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An SQL aggregate function is a function that operates on a group of tuples</a:t>
            </a: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The number of result tuples depends on the selectivity of the GROUP BY attributes (i.e., department).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7407" y="650708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Centralized</a:t>
            </a:r>
            <a:r>
              <a:rPr lang="en-US" sz="3200" dirty="0"/>
              <a:t> Merging </a:t>
            </a:r>
            <a:endParaRPr sz="3200" spc="-275" dirty="0"/>
          </a:p>
        </p:txBody>
      </p:sp>
      <p:sp>
        <p:nvSpPr>
          <p:cNvPr id="5" name="object 5"/>
          <p:cNvSpPr/>
          <p:nvPr/>
        </p:nvSpPr>
        <p:spPr>
          <a:xfrm>
            <a:off x="822807" y="12954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36400" y="5534720"/>
            <a:ext cx="1636395" cy="1543685"/>
            <a:chOff x="3036400" y="5534720"/>
            <a:chExt cx="1636395" cy="1543685"/>
          </a:xfrm>
        </p:grpSpPr>
        <p:sp>
          <p:nvSpPr>
            <p:cNvPr id="7" name="object 7"/>
            <p:cNvSpPr/>
            <p:nvPr/>
          </p:nvSpPr>
          <p:spPr>
            <a:xfrm>
              <a:off x="3040164" y="6078905"/>
              <a:ext cx="1628775" cy="361950"/>
            </a:xfrm>
            <a:custGeom>
              <a:avLst/>
              <a:gdLst/>
              <a:ahLst/>
              <a:cxnLst/>
              <a:rect l="l" t="t" r="r" b="b"/>
              <a:pathLst>
                <a:path w="1628775" h="361950">
                  <a:moveTo>
                    <a:pt x="11248" y="195029"/>
                  </a:moveTo>
                  <a:lnTo>
                    <a:pt x="28903" y="157462"/>
                  </a:lnTo>
                  <a:lnTo>
                    <a:pt x="86927" y="119896"/>
                  </a:lnTo>
                  <a:lnTo>
                    <a:pt x="127297" y="104876"/>
                  </a:lnTo>
                  <a:lnTo>
                    <a:pt x="177749" y="87352"/>
                  </a:lnTo>
                  <a:lnTo>
                    <a:pt x="235774" y="72320"/>
                  </a:lnTo>
                  <a:lnTo>
                    <a:pt x="298846" y="57301"/>
                  </a:lnTo>
                  <a:lnTo>
                    <a:pt x="369490" y="47280"/>
                  </a:lnTo>
                  <a:lnTo>
                    <a:pt x="447692" y="37259"/>
                  </a:lnTo>
                  <a:lnTo>
                    <a:pt x="525895" y="29743"/>
                  </a:lnTo>
                  <a:lnTo>
                    <a:pt x="609158" y="22240"/>
                  </a:lnTo>
                  <a:lnTo>
                    <a:pt x="694933" y="17229"/>
                  </a:lnTo>
                  <a:lnTo>
                    <a:pt x="783231" y="14724"/>
                  </a:lnTo>
                  <a:lnTo>
                    <a:pt x="871530" y="14724"/>
                  </a:lnTo>
                  <a:lnTo>
                    <a:pt x="959828" y="17229"/>
                  </a:lnTo>
                  <a:lnTo>
                    <a:pt x="1048127" y="22240"/>
                  </a:lnTo>
                  <a:lnTo>
                    <a:pt x="1131377" y="29743"/>
                  </a:lnTo>
                  <a:lnTo>
                    <a:pt x="1212104" y="37259"/>
                  </a:lnTo>
                  <a:lnTo>
                    <a:pt x="1287795" y="47280"/>
                  </a:lnTo>
                  <a:lnTo>
                    <a:pt x="1355903" y="57301"/>
                  </a:lnTo>
                  <a:lnTo>
                    <a:pt x="1421499" y="72320"/>
                  </a:lnTo>
                  <a:lnTo>
                    <a:pt x="1476999" y="87352"/>
                  </a:lnTo>
                  <a:lnTo>
                    <a:pt x="1529988" y="104876"/>
                  </a:lnTo>
                  <a:lnTo>
                    <a:pt x="1570345" y="119896"/>
                  </a:lnTo>
                  <a:lnTo>
                    <a:pt x="1625846" y="157462"/>
                  </a:lnTo>
                  <a:lnTo>
                    <a:pt x="1646037" y="195029"/>
                  </a:lnTo>
                  <a:lnTo>
                    <a:pt x="1640989" y="215059"/>
                  </a:lnTo>
                  <a:lnTo>
                    <a:pt x="1603143" y="252626"/>
                  </a:lnTo>
                  <a:lnTo>
                    <a:pt x="1570345" y="272655"/>
                  </a:lnTo>
                  <a:lnTo>
                    <a:pt x="1529988" y="287687"/>
                  </a:lnTo>
                  <a:lnTo>
                    <a:pt x="1476999" y="305211"/>
                  </a:lnTo>
                  <a:lnTo>
                    <a:pt x="1421499" y="320243"/>
                  </a:lnTo>
                  <a:lnTo>
                    <a:pt x="1355903" y="332757"/>
                  </a:lnTo>
                  <a:lnTo>
                    <a:pt x="1287795" y="345284"/>
                  </a:lnTo>
                  <a:lnTo>
                    <a:pt x="1212104" y="352799"/>
                  </a:lnTo>
                  <a:lnTo>
                    <a:pt x="1131377" y="362808"/>
                  </a:lnTo>
                  <a:lnTo>
                    <a:pt x="1048127" y="367819"/>
                  </a:lnTo>
                  <a:lnTo>
                    <a:pt x="959828" y="372829"/>
                  </a:lnTo>
                  <a:lnTo>
                    <a:pt x="871530" y="375334"/>
                  </a:lnTo>
                  <a:lnTo>
                    <a:pt x="783231" y="375334"/>
                  </a:lnTo>
                  <a:lnTo>
                    <a:pt x="694933" y="372829"/>
                  </a:lnTo>
                  <a:lnTo>
                    <a:pt x="609158" y="367819"/>
                  </a:lnTo>
                  <a:lnTo>
                    <a:pt x="525895" y="362808"/>
                  </a:lnTo>
                  <a:lnTo>
                    <a:pt x="447692" y="352799"/>
                  </a:lnTo>
                  <a:lnTo>
                    <a:pt x="369490" y="345284"/>
                  </a:lnTo>
                  <a:lnTo>
                    <a:pt x="298846" y="332757"/>
                  </a:lnTo>
                  <a:lnTo>
                    <a:pt x="235774" y="320243"/>
                  </a:lnTo>
                  <a:lnTo>
                    <a:pt x="177749" y="305211"/>
                  </a:lnTo>
                  <a:lnTo>
                    <a:pt x="127297" y="287687"/>
                  </a:lnTo>
                  <a:lnTo>
                    <a:pt x="86927" y="272655"/>
                  </a:lnTo>
                  <a:lnTo>
                    <a:pt x="54129" y="252626"/>
                  </a:lnTo>
                  <a:lnTo>
                    <a:pt x="16296" y="215059"/>
                  </a:lnTo>
                  <a:lnTo>
                    <a:pt x="11248" y="195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3563" y="5535980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195236" y="16733"/>
                  </a:moveTo>
                  <a:lnTo>
                    <a:pt x="13592" y="197038"/>
                  </a:lnTo>
                  <a:lnTo>
                    <a:pt x="132164" y="197038"/>
                  </a:lnTo>
                  <a:lnTo>
                    <a:pt x="132164" y="737954"/>
                  </a:lnTo>
                  <a:lnTo>
                    <a:pt x="255785" y="737954"/>
                  </a:lnTo>
                  <a:lnTo>
                    <a:pt x="255785" y="197038"/>
                  </a:lnTo>
                  <a:lnTo>
                    <a:pt x="376881" y="197038"/>
                  </a:lnTo>
                  <a:lnTo>
                    <a:pt x="195236" y="1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3563" y="5535980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195236" y="16733"/>
                  </a:moveTo>
                  <a:lnTo>
                    <a:pt x="13592" y="197038"/>
                  </a:lnTo>
                  <a:lnTo>
                    <a:pt x="132164" y="197038"/>
                  </a:lnTo>
                  <a:lnTo>
                    <a:pt x="132164" y="737954"/>
                  </a:lnTo>
                  <a:lnTo>
                    <a:pt x="255785" y="737954"/>
                  </a:lnTo>
                  <a:lnTo>
                    <a:pt x="255785" y="197038"/>
                  </a:lnTo>
                  <a:lnTo>
                    <a:pt x="376881" y="197038"/>
                  </a:lnTo>
                  <a:lnTo>
                    <a:pt x="195236" y="16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1412" y="6273935"/>
              <a:ext cx="1635125" cy="811530"/>
            </a:xfrm>
            <a:custGeom>
              <a:avLst/>
              <a:gdLst/>
              <a:ahLst/>
              <a:cxnLst/>
              <a:rect l="l" t="t" r="r" b="b"/>
              <a:pathLst>
                <a:path w="1635125" h="811529">
                  <a:moveTo>
                    <a:pt x="1634788" y="0"/>
                  </a:moveTo>
                  <a:lnTo>
                    <a:pt x="1634788" y="631056"/>
                  </a:lnTo>
                </a:path>
                <a:path w="1635125" h="811529">
                  <a:moveTo>
                    <a:pt x="0" y="0"/>
                  </a:moveTo>
                  <a:lnTo>
                    <a:pt x="0" y="631056"/>
                  </a:lnTo>
                  <a:lnTo>
                    <a:pt x="58024" y="663612"/>
                  </a:lnTo>
                  <a:lnTo>
                    <a:pt x="123620" y="691158"/>
                  </a:lnTo>
                  <a:lnTo>
                    <a:pt x="196775" y="718703"/>
                  </a:lnTo>
                  <a:lnTo>
                    <a:pt x="272466" y="743756"/>
                  </a:lnTo>
                  <a:lnTo>
                    <a:pt x="355717" y="763786"/>
                  </a:lnTo>
                  <a:lnTo>
                    <a:pt x="441492" y="781310"/>
                  </a:lnTo>
                  <a:lnTo>
                    <a:pt x="534838" y="793837"/>
                  </a:lnTo>
                  <a:lnTo>
                    <a:pt x="625660" y="803858"/>
                  </a:lnTo>
                  <a:lnTo>
                    <a:pt x="721517" y="808856"/>
                  </a:lnTo>
                  <a:lnTo>
                    <a:pt x="817388" y="811361"/>
                  </a:lnTo>
                  <a:lnTo>
                    <a:pt x="913258" y="808856"/>
                  </a:lnTo>
                  <a:lnTo>
                    <a:pt x="1006604" y="803858"/>
                  </a:lnTo>
                  <a:lnTo>
                    <a:pt x="1099950" y="793837"/>
                  </a:lnTo>
                  <a:lnTo>
                    <a:pt x="1190772" y="781310"/>
                  </a:lnTo>
                  <a:lnTo>
                    <a:pt x="1279071" y="763786"/>
                  </a:lnTo>
                  <a:lnTo>
                    <a:pt x="1359797" y="743756"/>
                  </a:lnTo>
                  <a:lnTo>
                    <a:pt x="1438000" y="718703"/>
                  </a:lnTo>
                  <a:lnTo>
                    <a:pt x="1511168" y="691158"/>
                  </a:lnTo>
                  <a:lnTo>
                    <a:pt x="1576764" y="663612"/>
                  </a:lnTo>
                  <a:lnTo>
                    <a:pt x="1634788" y="631056"/>
                  </a:lnTo>
                </a:path>
              </a:pathLst>
            </a:custGeom>
            <a:ln w="7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27078" y="5534720"/>
            <a:ext cx="1633855" cy="1543685"/>
            <a:chOff x="5027078" y="5534720"/>
            <a:chExt cx="1633855" cy="1543685"/>
          </a:xfrm>
        </p:grpSpPr>
        <p:sp>
          <p:nvSpPr>
            <p:cNvPr id="12" name="object 12"/>
            <p:cNvSpPr/>
            <p:nvPr/>
          </p:nvSpPr>
          <p:spPr>
            <a:xfrm>
              <a:off x="5030863" y="6078905"/>
              <a:ext cx="1626870" cy="361950"/>
            </a:xfrm>
            <a:custGeom>
              <a:avLst/>
              <a:gdLst/>
              <a:ahLst/>
              <a:cxnLst/>
              <a:rect l="l" t="t" r="r" b="b"/>
              <a:pathLst>
                <a:path w="1626870" h="361950">
                  <a:moveTo>
                    <a:pt x="18614" y="195029"/>
                  </a:moveTo>
                  <a:lnTo>
                    <a:pt x="36281" y="157462"/>
                  </a:lnTo>
                  <a:lnTo>
                    <a:pt x="91782" y="119896"/>
                  </a:lnTo>
                  <a:lnTo>
                    <a:pt x="134675" y="104876"/>
                  </a:lnTo>
                  <a:lnTo>
                    <a:pt x="185128" y="87352"/>
                  </a:lnTo>
                  <a:lnTo>
                    <a:pt x="243152" y="72320"/>
                  </a:lnTo>
                  <a:lnTo>
                    <a:pt x="306224" y="57301"/>
                  </a:lnTo>
                  <a:lnTo>
                    <a:pt x="376855" y="47280"/>
                  </a:lnTo>
                  <a:lnTo>
                    <a:pt x="452547" y="37259"/>
                  </a:lnTo>
                  <a:lnTo>
                    <a:pt x="533274" y="29743"/>
                  </a:lnTo>
                  <a:lnTo>
                    <a:pt x="616524" y="22240"/>
                  </a:lnTo>
                  <a:lnTo>
                    <a:pt x="702299" y="17229"/>
                  </a:lnTo>
                  <a:lnTo>
                    <a:pt x="790597" y="14724"/>
                  </a:lnTo>
                  <a:lnTo>
                    <a:pt x="878908" y="14724"/>
                  </a:lnTo>
                  <a:lnTo>
                    <a:pt x="967207" y="17229"/>
                  </a:lnTo>
                  <a:lnTo>
                    <a:pt x="1052981" y="22240"/>
                  </a:lnTo>
                  <a:lnTo>
                    <a:pt x="1138756" y="29743"/>
                  </a:lnTo>
                  <a:lnTo>
                    <a:pt x="1219482" y="37259"/>
                  </a:lnTo>
                  <a:lnTo>
                    <a:pt x="1292650" y="47280"/>
                  </a:lnTo>
                  <a:lnTo>
                    <a:pt x="1363281" y="57301"/>
                  </a:lnTo>
                  <a:lnTo>
                    <a:pt x="1428877" y="72320"/>
                  </a:lnTo>
                  <a:lnTo>
                    <a:pt x="1484377" y="87352"/>
                  </a:lnTo>
                  <a:lnTo>
                    <a:pt x="1534830" y="104876"/>
                  </a:lnTo>
                  <a:lnTo>
                    <a:pt x="1577724" y="119896"/>
                  </a:lnTo>
                  <a:lnTo>
                    <a:pt x="1633224" y="157462"/>
                  </a:lnTo>
                  <a:lnTo>
                    <a:pt x="1650879" y="195029"/>
                  </a:lnTo>
                  <a:lnTo>
                    <a:pt x="1645844" y="215059"/>
                  </a:lnTo>
                  <a:lnTo>
                    <a:pt x="1610522" y="252626"/>
                  </a:lnTo>
                  <a:lnTo>
                    <a:pt x="1577724" y="272655"/>
                  </a:lnTo>
                  <a:lnTo>
                    <a:pt x="1534830" y="287687"/>
                  </a:lnTo>
                  <a:lnTo>
                    <a:pt x="1484377" y="305211"/>
                  </a:lnTo>
                  <a:lnTo>
                    <a:pt x="1428877" y="320243"/>
                  </a:lnTo>
                  <a:lnTo>
                    <a:pt x="1363281" y="332757"/>
                  </a:lnTo>
                  <a:lnTo>
                    <a:pt x="1292650" y="345284"/>
                  </a:lnTo>
                  <a:lnTo>
                    <a:pt x="1219482" y="352799"/>
                  </a:lnTo>
                  <a:lnTo>
                    <a:pt x="1138756" y="362808"/>
                  </a:lnTo>
                  <a:lnTo>
                    <a:pt x="1052981" y="367819"/>
                  </a:lnTo>
                  <a:lnTo>
                    <a:pt x="967207" y="372829"/>
                  </a:lnTo>
                  <a:lnTo>
                    <a:pt x="878908" y="375334"/>
                  </a:lnTo>
                  <a:lnTo>
                    <a:pt x="790597" y="375334"/>
                  </a:lnTo>
                  <a:lnTo>
                    <a:pt x="702299" y="372829"/>
                  </a:lnTo>
                  <a:lnTo>
                    <a:pt x="616524" y="367819"/>
                  </a:lnTo>
                  <a:lnTo>
                    <a:pt x="533274" y="362808"/>
                  </a:lnTo>
                  <a:lnTo>
                    <a:pt x="452547" y="352799"/>
                  </a:lnTo>
                  <a:lnTo>
                    <a:pt x="376855" y="345284"/>
                  </a:lnTo>
                  <a:lnTo>
                    <a:pt x="306224" y="332757"/>
                  </a:lnTo>
                  <a:lnTo>
                    <a:pt x="243152" y="320243"/>
                  </a:lnTo>
                  <a:lnTo>
                    <a:pt x="185128" y="305211"/>
                  </a:lnTo>
                  <a:lnTo>
                    <a:pt x="134675" y="287687"/>
                  </a:lnTo>
                  <a:lnTo>
                    <a:pt x="91782" y="272655"/>
                  </a:lnTo>
                  <a:lnTo>
                    <a:pt x="36281" y="232596"/>
                  </a:lnTo>
                  <a:lnTo>
                    <a:pt x="21138" y="215059"/>
                  </a:lnTo>
                  <a:lnTo>
                    <a:pt x="18614" y="195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64276" y="5535980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202602" y="16733"/>
                  </a:moveTo>
                  <a:lnTo>
                    <a:pt x="20957" y="197038"/>
                  </a:lnTo>
                  <a:lnTo>
                    <a:pt x="139530" y="197038"/>
                  </a:lnTo>
                  <a:lnTo>
                    <a:pt x="139530" y="737954"/>
                  </a:lnTo>
                  <a:lnTo>
                    <a:pt x="263150" y="737954"/>
                  </a:lnTo>
                  <a:lnTo>
                    <a:pt x="263150" y="197038"/>
                  </a:lnTo>
                  <a:lnTo>
                    <a:pt x="384247" y="197038"/>
                  </a:lnTo>
                  <a:lnTo>
                    <a:pt x="202602" y="1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64276" y="5535980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202602" y="16733"/>
                  </a:moveTo>
                  <a:lnTo>
                    <a:pt x="20957" y="197038"/>
                  </a:lnTo>
                  <a:lnTo>
                    <a:pt x="139530" y="197038"/>
                  </a:lnTo>
                  <a:lnTo>
                    <a:pt x="139530" y="737954"/>
                  </a:lnTo>
                  <a:lnTo>
                    <a:pt x="263150" y="737954"/>
                  </a:lnTo>
                  <a:lnTo>
                    <a:pt x="263150" y="197038"/>
                  </a:lnTo>
                  <a:lnTo>
                    <a:pt x="384247" y="197038"/>
                  </a:lnTo>
                  <a:lnTo>
                    <a:pt x="202602" y="16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9478" y="6273935"/>
              <a:ext cx="1632585" cy="811530"/>
            </a:xfrm>
            <a:custGeom>
              <a:avLst/>
              <a:gdLst/>
              <a:ahLst/>
              <a:cxnLst/>
              <a:rect l="l" t="t" r="r" b="b"/>
              <a:pathLst>
                <a:path w="1632584" h="811529">
                  <a:moveTo>
                    <a:pt x="0" y="0"/>
                  </a:moveTo>
                  <a:lnTo>
                    <a:pt x="0" y="631056"/>
                  </a:lnTo>
                </a:path>
                <a:path w="1632584" h="811529">
                  <a:moveTo>
                    <a:pt x="1632264" y="0"/>
                  </a:moveTo>
                  <a:lnTo>
                    <a:pt x="1632264" y="631056"/>
                  </a:lnTo>
                </a:path>
                <a:path w="1632584" h="811529">
                  <a:moveTo>
                    <a:pt x="0" y="631056"/>
                  </a:moveTo>
                  <a:lnTo>
                    <a:pt x="52989" y="661107"/>
                  </a:lnTo>
                  <a:lnTo>
                    <a:pt x="113537" y="688665"/>
                  </a:lnTo>
                  <a:lnTo>
                    <a:pt x="181644" y="716210"/>
                  </a:lnTo>
                  <a:lnTo>
                    <a:pt x="252288" y="738745"/>
                  </a:lnTo>
                  <a:lnTo>
                    <a:pt x="330491" y="758775"/>
                  </a:lnTo>
                  <a:lnTo>
                    <a:pt x="413754" y="776312"/>
                  </a:lnTo>
                  <a:lnTo>
                    <a:pt x="497005" y="791331"/>
                  </a:lnTo>
                  <a:lnTo>
                    <a:pt x="587827" y="801353"/>
                  </a:lnTo>
                  <a:lnTo>
                    <a:pt x="676125" y="806363"/>
                  </a:lnTo>
                  <a:lnTo>
                    <a:pt x="771983" y="811361"/>
                  </a:lnTo>
                  <a:lnTo>
                    <a:pt x="862805" y="811361"/>
                  </a:lnTo>
                  <a:lnTo>
                    <a:pt x="956151" y="806363"/>
                  </a:lnTo>
                  <a:lnTo>
                    <a:pt x="1044450" y="801353"/>
                  </a:lnTo>
                  <a:lnTo>
                    <a:pt x="1135272" y="791331"/>
                  </a:lnTo>
                  <a:lnTo>
                    <a:pt x="1221046" y="776312"/>
                  </a:lnTo>
                  <a:lnTo>
                    <a:pt x="1304310" y="758775"/>
                  </a:lnTo>
                  <a:lnTo>
                    <a:pt x="1382513" y="738745"/>
                  </a:lnTo>
                  <a:lnTo>
                    <a:pt x="1453156" y="716210"/>
                  </a:lnTo>
                  <a:lnTo>
                    <a:pt x="1518740" y="688665"/>
                  </a:lnTo>
                  <a:lnTo>
                    <a:pt x="1579288" y="661107"/>
                  </a:lnTo>
                  <a:lnTo>
                    <a:pt x="1632264" y="631056"/>
                  </a:lnTo>
                </a:path>
              </a:pathLst>
            </a:custGeom>
            <a:ln w="7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45665" y="5534720"/>
            <a:ext cx="1636395" cy="1541145"/>
            <a:chOff x="1045665" y="5534720"/>
            <a:chExt cx="1636395" cy="1541145"/>
          </a:xfrm>
        </p:grpSpPr>
        <p:sp>
          <p:nvSpPr>
            <p:cNvPr id="17" name="object 17"/>
            <p:cNvSpPr/>
            <p:nvPr/>
          </p:nvSpPr>
          <p:spPr>
            <a:xfrm>
              <a:off x="1049451" y="6078905"/>
              <a:ext cx="1628775" cy="361950"/>
            </a:xfrm>
            <a:custGeom>
              <a:avLst/>
              <a:gdLst/>
              <a:ahLst/>
              <a:cxnLst/>
              <a:rect l="l" t="t" r="r" b="b"/>
              <a:pathLst>
                <a:path w="1628775" h="361950">
                  <a:moveTo>
                    <a:pt x="3882" y="195029"/>
                  </a:moveTo>
                  <a:lnTo>
                    <a:pt x="24061" y="157462"/>
                  </a:lnTo>
                  <a:lnTo>
                    <a:pt x="79574" y="119896"/>
                  </a:lnTo>
                  <a:lnTo>
                    <a:pt x="119931" y="104876"/>
                  </a:lnTo>
                  <a:lnTo>
                    <a:pt x="170384" y="87352"/>
                  </a:lnTo>
                  <a:lnTo>
                    <a:pt x="228421" y="72320"/>
                  </a:lnTo>
                  <a:lnTo>
                    <a:pt x="291480" y="57301"/>
                  </a:lnTo>
                  <a:lnTo>
                    <a:pt x="362124" y="47280"/>
                  </a:lnTo>
                  <a:lnTo>
                    <a:pt x="440327" y="37259"/>
                  </a:lnTo>
                  <a:lnTo>
                    <a:pt x="518542" y="29743"/>
                  </a:lnTo>
                  <a:lnTo>
                    <a:pt x="601793" y="22240"/>
                  </a:lnTo>
                  <a:lnTo>
                    <a:pt x="690091" y="17229"/>
                  </a:lnTo>
                  <a:lnTo>
                    <a:pt x="775866" y="14724"/>
                  </a:lnTo>
                  <a:lnTo>
                    <a:pt x="866688" y="14724"/>
                  </a:lnTo>
                  <a:lnTo>
                    <a:pt x="952463" y="17229"/>
                  </a:lnTo>
                  <a:lnTo>
                    <a:pt x="1040761" y="22240"/>
                  </a:lnTo>
                  <a:lnTo>
                    <a:pt x="1124012" y="29743"/>
                  </a:lnTo>
                  <a:lnTo>
                    <a:pt x="1204751" y="37259"/>
                  </a:lnTo>
                  <a:lnTo>
                    <a:pt x="1280430" y="47280"/>
                  </a:lnTo>
                  <a:lnTo>
                    <a:pt x="1351074" y="57301"/>
                  </a:lnTo>
                  <a:lnTo>
                    <a:pt x="1416657" y="72320"/>
                  </a:lnTo>
                  <a:lnTo>
                    <a:pt x="1472170" y="87352"/>
                  </a:lnTo>
                  <a:lnTo>
                    <a:pt x="1522623" y="104876"/>
                  </a:lnTo>
                  <a:lnTo>
                    <a:pt x="1562992" y="119896"/>
                  </a:lnTo>
                  <a:lnTo>
                    <a:pt x="1598302" y="137433"/>
                  </a:lnTo>
                  <a:lnTo>
                    <a:pt x="1633623" y="174999"/>
                  </a:lnTo>
                  <a:lnTo>
                    <a:pt x="1638671" y="195029"/>
                  </a:lnTo>
                  <a:lnTo>
                    <a:pt x="1633623" y="215059"/>
                  </a:lnTo>
                  <a:lnTo>
                    <a:pt x="1598302" y="252626"/>
                  </a:lnTo>
                  <a:lnTo>
                    <a:pt x="1562992" y="272655"/>
                  </a:lnTo>
                  <a:lnTo>
                    <a:pt x="1522623" y="287687"/>
                  </a:lnTo>
                  <a:lnTo>
                    <a:pt x="1472170" y="305211"/>
                  </a:lnTo>
                  <a:lnTo>
                    <a:pt x="1416657" y="320243"/>
                  </a:lnTo>
                  <a:lnTo>
                    <a:pt x="1351074" y="332757"/>
                  </a:lnTo>
                  <a:lnTo>
                    <a:pt x="1280430" y="345284"/>
                  </a:lnTo>
                  <a:lnTo>
                    <a:pt x="1204751" y="352799"/>
                  </a:lnTo>
                  <a:lnTo>
                    <a:pt x="1124012" y="362808"/>
                  </a:lnTo>
                  <a:lnTo>
                    <a:pt x="1040761" y="367819"/>
                  </a:lnTo>
                  <a:lnTo>
                    <a:pt x="952463" y="372829"/>
                  </a:lnTo>
                  <a:lnTo>
                    <a:pt x="866688" y="375334"/>
                  </a:lnTo>
                  <a:lnTo>
                    <a:pt x="775866" y="375334"/>
                  </a:lnTo>
                  <a:lnTo>
                    <a:pt x="690091" y="372829"/>
                  </a:lnTo>
                  <a:lnTo>
                    <a:pt x="601793" y="367819"/>
                  </a:lnTo>
                  <a:lnTo>
                    <a:pt x="518542" y="362808"/>
                  </a:lnTo>
                  <a:lnTo>
                    <a:pt x="440327" y="352799"/>
                  </a:lnTo>
                  <a:lnTo>
                    <a:pt x="362124" y="345284"/>
                  </a:lnTo>
                  <a:lnTo>
                    <a:pt x="291480" y="332757"/>
                  </a:lnTo>
                  <a:lnTo>
                    <a:pt x="228421" y="320243"/>
                  </a:lnTo>
                  <a:lnTo>
                    <a:pt x="170384" y="305211"/>
                  </a:lnTo>
                  <a:lnTo>
                    <a:pt x="119931" y="287687"/>
                  </a:lnTo>
                  <a:lnTo>
                    <a:pt x="79574" y="272655"/>
                  </a:lnTo>
                  <a:lnTo>
                    <a:pt x="46776" y="252626"/>
                  </a:lnTo>
                  <a:lnTo>
                    <a:pt x="8930" y="215059"/>
                  </a:lnTo>
                  <a:lnTo>
                    <a:pt x="3882" y="195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2864" y="5535980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187871" y="16733"/>
                  </a:moveTo>
                  <a:lnTo>
                    <a:pt x="6226" y="197038"/>
                  </a:lnTo>
                  <a:lnTo>
                    <a:pt x="124799" y="197038"/>
                  </a:lnTo>
                  <a:lnTo>
                    <a:pt x="124799" y="737954"/>
                  </a:lnTo>
                  <a:lnTo>
                    <a:pt x="248406" y="737954"/>
                  </a:lnTo>
                  <a:lnTo>
                    <a:pt x="248406" y="197038"/>
                  </a:lnTo>
                  <a:lnTo>
                    <a:pt x="369503" y="197038"/>
                  </a:lnTo>
                  <a:lnTo>
                    <a:pt x="187871" y="1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2864" y="5535980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187871" y="16733"/>
                  </a:moveTo>
                  <a:lnTo>
                    <a:pt x="6226" y="197038"/>
                  </a:lnTo>
                  <a:lnTo>
                    <a:pt x="124799" y="197038"/>
                  </a:lnTo>
                  <a:lnTo>
                    <a:pt x="124799" y="737954"/>
                  </a:lnTo>
                  <a:lnTo>
                    <a:pt x="248406" y="737954"/>
                  </a:lnTo>
                  <a:lnTo>
                    <a:pt x="248406" y="197038"/>
                  </a:lnTo>
                  <a:lnTo>
                    <a:pt x="369503" y="197038"/>
                  </a:lnTo>
                  <a:lnTo>
                    <a:pt x="187871" y="16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3334" y="6273935"/>
              <a:ext cx="1635125" cy="808990"/>
            </a:xfrm>
            <a:custGeom>
              <a:avLst/>
              <a:gdLst/>
              <a:ahLst/>
              <a:cxnLst/>
              <a:rect l="l" t="t" r="r" b="b"/>
              <a:pathLst>
                <a:path w="1635125" h="808990">
                  <a:moveTo>
                    <a:pt x="0" y="0"/>
                  </a:moveTo>
                  <a:lnTo>
                    <a:pt x="0" y="631056"/>
                  </a:lnTo>
                </a:path>
                <a:path w="1635125" h="808990">
                  <a:moveTo>
                    <a:pt x="1634788" y="0"/>
                  </a:moveTo>
                  <a:lnTo>
                    <a:pt x="1634788" y="631056"/>
                  </a:lnTo>
                </a:path>
                <a:path w="1635125" h="808990">
                  <a:moveTo>
                    <a:pt x="0" y="631056"/>
                  </a:moveTo>
                  <a:lnTo>
                    <a:pt x="80726" y="671128"/>
                  </a:lnTo>
                  <a:lnTo>
                    <a:pt x="166501" y="703684"/>
                  </a:lnTo>
                  <a:lnTo>
                    <a:pt x="259847" y="733735"/>
                  </a:lnTo>
                  <a:lnTo>
                    <a:pt x="353193" y="758775"/>
                  </a:lnTo>
                  <a:lnTo>
                    <a:pt x="454111" y="778805"/>
                  </a:lnTo>
                  <a:lnTo>
                    <a:pt x="555016" y="796342"/>
                  </a:lnTo>
                  <a:lnTo>
                    <a:pt x="658458" y="806363"/>
                  </a:lnTo>
                  <a:lnTo>
                    <a:pt x="764411" y="808856"/>
                  </a:lnTo>
                  <a:lnTo>
                    <a:pt x="872901" y="808856"/>
                  </a:lnTo>
                  <a:lnTo>
                    <a:pt x="976330" y="806363"/>
                  </a:lnTo>
                  <a:lnTo>
                    <a:pt x="1079772" y="796342"/>
                  </a:lnTo>
                  <a:lnTo>
                    <a:pt x="1180677" y="778805"/>
                  </a:lnTo>
                  <a:lnTo>
                    <a:pt x="1281595" y="758775"/>
                  </a:lnTo>
                  <a:lnTo>
                    <a:pt x="1377465" y="733735"/>
                  </a:lnTo>
                  <a:lnTo>
                    <a:pt x="1468287" y="703684"/>
                  </a:lnTo>
                  <a:lnTo>
                    <a:pt x="1554062" y="671128"/>
                  </a:lnTo>
                  <a:lnTo>
                    <a:pt x="1634788" y="631056"/>
                  </a:lnTo>
                </a:path>
              </a:pathLst>
            </a:custGeom>
            <a:ln w="7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948406" y="1917763"/>
            <a:ext cx="1014094" cy="301625"/>
            <a:chOff x="2948406" y="1917763"/>
            <a:chExt cx="1014094" cy="301625"/>
          </a:xfrm>
        </p:grpSpPr>
        <p:sp>
          <p:nvSpPr>
            <p:cNvPr id="22" name="object 22"/>
            <p:cNvSpPr/>
            <p:nvPr/>
          </p:nvSpPr>
          <p:spPr>
            <a:xfrm>
              <a:off x="3053842" y="2038959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5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49676" y="191903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19124" y="30115"/>
                  </a:moveTo>
                  <a:lnTo>
                    <a:pt x="10913" y="30115"/>
                  </a:lnTo>
                  <a:lnTo>
                    <a:pt x="10913" y="210408"/>
                  </a:lnTo>
                  <a:lnTo>
                    <a:pt x="919124" y="210408"/>
                  </a:lnTo>
                  <a:lnTo>
                    <a:pt x="919124" y="30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49676" y="191903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10913" y="210408"/>
                  </a:moveTo>
                  <a:lnTo>
                    <a:pt x="919124" y="210408"/>
                  </a:lnTo>
                  <a:lnTo>
                    <a:pt x="919124" y="30115"/>
                  </a:lnTo>
                  <a:lnTo>
                    <a:pt x="10913" y="30115"/>
                  </a:lnTo>
                  <a:lnTo>
                    <a:pt x="10913" y="210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50929" y="1936105"/>
            <a:ext cx="90296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Department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53269" y="1917763"/>
            <a:ext cx="1017269" cy="301625"/>
            <a:chOff x="3853269" y="1917763"/>
            <a:chExt cx="1017269" cy="301625"/>
          </a:xfrm>
        </p:grpSpPr>
        <p:sp>
          <p:nvSpPr>
            <p:cNvPr id="27" name="object 27"/>
            <p:cNvSpPr/>
            <p:nvPr/>
          </p:nvSpPr>
          <p:spPr>
            <a:xfrm>
              <a:off x="3962031" y="2038959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5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54539" y="191903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22484" y="30115"/>
                  </a:moveTo>
                  <a:lnTo>
                    <a:pt x="14261" y="30115"/>
                  </a:lnTo>
                  <a:lnTo>
                    <a:pt x="14261" y="210408"/>
                  </a:lnTo>
                  <a:lnTo>
                    <a:pt x="922484" y="210408"/>
                  </a:lnTo>
                  <a:lnTo>
                    <a:pt x="922484" y="30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54539" y="191903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14261" y="210408"/>
                  </a:moveTo>
                  <a:lnTo>
                    <a:pt x="922484" y="210408"/>
                  </a:lnTo>
                  <a:lnTo>
                    <a:pt x="922484" y="30115"/>
                  </a:lnTo>
                  <a:lnTo>
                    <a:pt x="14261" y="30115"/>
                  </a:lnTo>
                  <a:lnTo>
                    <a:pt x="14261" y="210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55791" y="1936105"/>
            <a:ext cx="90296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Count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48406" y="2098725"/>
            <a:ext cx="1014094" cy="255904"/>
            <a:chOff x="2948406" y="2098725"/>
            <a:chExt cx="1014094" cy="255904"/>
          </a:xfrm>
        </p:grpSpPr>
        <p:sp>
          <p:nvSpPr>
            <p:cNvPr id="32" name="object 32"/>
            <p:cNvSpPr/>
            <p:nvPr/>
          </p:nvSpPr>
          <p:spPr>
            <a:xfrm>
              <a:off x="3053842" y="221927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5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49676" y="20999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9446"/>
                  </a:moveTo>
                  <a:lnTo>
                    <a:pt x="10913" y="29446"/>
                  </a:lnTo>
                  <a:lnTo>
                    <a:pt x="10913" y="164681"/>
                  </a:lnTo>
                  <a:lnTo>
                    <a:pt x="919124" y="164681"/>
                  </a:lnTo>
                  <a:lnTo>
                    <a:pt x="919124" y="2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49676" y="20999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64681"/>
                  </a:moveTo>
                  <a:lnTo>
                    <a:pt x="919124" y="164681"/>
                  </a:lnTo>
                  <a:lnTo>
                    <a:pt x="919124" y="29446"/>
                  </a:lnTo>
                  <a:lnTo>
                    <a:pt x="10913" y="29446"/>
                  </a:lnTo>
                  <a:lnTo>
                    <a:pt x="10913" y="1646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950929" y="2103896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1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53269" y="2098725"/>
            <a:ext cx="1017269" cy="255904"/>
            <a:chOff x="3853269" y="2098725"/>
            <a:chExt cx="1017269" cy="255904"/>
          </a:xfrm>
        </p:grpSpPr>
        <p:sp>
          <p:nvSpPr>
            <p:cNvPr id="37" name="object 37"/>
            <p:cNvSpPr/>
            <p:nvPr/>
          </p:nvSpPr>
          <p:spPr>
            <a:xfrm>
              <a:off x="3962031" y="221927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5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54539" y="20999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9446"/>
                  </a:moveTo>
                  <a:lnTo>
                    <a:pt x="14261" y="29446"/>
                  </a:lnTo>
                  <a:lnTo>
                    <a:pt x="14261" y="164681"/>
                  </a:lnTo>
                  <a:lnTo>
                    <a:pt x="922484" y="164681"/>
                  </a:lnTo>
                  <a:lnTo>
                    <a:pt x="922484" y="2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54539" y="20999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64681"/>
                  </a:moveTo>
                  <a:lnTo>
                    <a:pt x="922484" y="164681"/>
                  </a:lnTo>
                  <a:lnTo>
                    <a:pt x="922484" y="29446"/>
                  </a:lnTo>
                  <a:lnTo>
                    <a:pt x="14261" y="29446"/>
                  </a:lnTo>
                  <a:lnTo>
                    <a:pt x="14261" y="1646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55791" y="2103896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14"/>
              </a:spcBef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948406" y="2234463"/>
            <a:ext cx="1014094" cy="257810"/>
            <a:chOff x="2948406" y="2234463"/>
            <a:chExt cx="1014094" cy="257810"/>
          </a:xfrm>
        </p:grpSpPr>
        <p:sp>
          <p:nvSpPr>
            <p:cNvPr id="42" name="object 42"/>
            <p:cNvSpPr/>
            <p:nvPr/>
          </p:nvSpPr>
          <p:spPr>
            <a:xfrm>
              <a:off x="3053842" y="2354503"/>
              <a:ext cx="908685" cy="137795"/>
            </a:xfrm>
            <a:custGeom>
              <a:avLst/>
              <a:gdLst/>
              <a:ahLst/>
              <a:cxnLst/>
              <a:rect l="l" t="t" r="r" b="b"/>
              <a:pathLst>
                <a:path w="908685" h="137794">
                  <a:moveTo>
                    <a:pt x="908189" y="0"/>
                  </a:moveTo>
                  <a:lnTo>
                    <a:pt x="0" y="0"/>
                  </a:lnTo>
                  <a:lnTo>
                    <a:pt x="0" y="137744"/>
                  </a:lnTo>
                  <a:lnTo>
                    <a:pt x="908189" y="13774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49676" y="223573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8944"/>
                  </a:moveTo>
                  <a:lnTo>
                    <a:pt x="10913" y="28944"/>
                  </a:lnTo>
                  <a:lnTo>
                    <a:pt x="10913" y="164166"/>
                  </a:lnTo>
                  <a:lnTo>
                    <a:pt x="919124" y="164166"/>
                  </a:lnTo>
                  <a:lnTo>
                    <a:pt x="919124" y="28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49676" y="223573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64166"/>
                  </a:moveTo>
                  <a:lnTo>
                    <a:pt x="919124" y="164166"/>
                  </a:lnTo>
                  <a:lnTo>
                    <a:pt x="919124" y="28944"/>
                  </a:lnTo>
                  <a:lnTo>
                    <a:pt x="10913" y="28944"/>
                  </a:lnTo>
                  <a:lnTo>
                    <a:pt x="10913" y="1641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950929" y="2239129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853269" y="2234463"/>
            <a:ext cx="1017269" cy="257810"/>
            <a:chOff x="3853269" y="2234463"/>
            <a:chExt cx="1017269" cy="257810"/>
          </a:xfrm>
        </p:grpSpPr>
        <p:sp>
          <p:nvSpPr>
            <p:cNvPr id="47" name="object 47"/>
            <p:cNvSpPr/>
            <p:nvPr/>
          </p:nvSpPr>
          <p:spPr>
            <a:xfrm>
              <a:off x="3962031" y="2354503"/>
              <a:ext cx="908685" cy="137795"/>
            </a:xfrm>
            <a:custGeom>
              <a:avLst/>
              <a:gdLst/>
              <a:ahLst/>
              <a:cxnLst/>
              <a:rect l="l" t="t" r="r" b="b"/>
              <a:pathLst>
                <a:path w="908685" h="137794">
                  <a:moveTo>
                    <a:pt x="908189" y="0"/>
                  </a:moveTo>
                  <a:lnTo>
                    <a:pt x="0" y="0"/>
                  </a:lnTo>
                  <a:lnTo>
                    <a:pt x="0" y="137744"/>
                  </a:lnTo>
                  <a:lnTo>
                    <a:pt x="908189" y="13774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54539" y="223573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8944"/>
                  </a:moveTo>
                  <a:lnTo>
                    <a:pt x="14261" y="28944"/>
                  </a:lnTo>
                  <a:lnTo>
                    <a:pt x="14261" y="164166"/>
                  </a:lnTo>
                  <a:lnTo>
                    <a:pt x="922484" y="164166"/>
                  </a:lnTo>
                  <a:lnTo>
                    <a:pt x="922484" y="28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54539" y="223573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64166"/>
                  </a:moveTo>
                  <a:lnTo>
                    <a:pt x="922484" y="164166"/>
                  </a:lnTo>
                  <a:lnTo>
                    <a:pt x="922484" y="28944"/>
                  </a:lnTo>
                  <a:lnTo>
                    <a:pt x="14261" y="28944"/>
                  </a:lnTo>
                  <a:lnTo>
                    <a:pt x="14261" y="1641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855791" y="2239129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14"/>
              </a:spcBef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948406" y="2370188"/>
            <a:ext cx="1014094" cy="255270"/>
            <a:chOff x="2948406" y="2370188"/>
            <a:chExt cx="1014094" cy="255270"/>
          </a:xfrm>
        </p:grpSpPr>
        <p:sp>
          <p:nvSpPr>
            <p:cNvPr id="52" name="object 52"/>
            <p:cNvSpPr/>
            <p:nvPr/>
          </p:nvSpPr>
          <p:spPr>
            <a:xfrm>
              <a:off x="3053842" y="2492247"/>
              <a:ext cx="908685" cy="133350"/>
            </a:xfrm>
            <a:custGeom>
              <a:avLst/>
              <a:gdLst/>
              <a:ahLst/>
              <a:cxnLst/>
              <a:rect l="l" t="t" r="r" b="b"/>
              <a:pathLst>
                <a:path w="908685" h="133350">
                  <a:moveTo>
                    <a:pt x="908189" y="0"/>
                  </a:moveTo>
                  <a:lnTo>
                    <a:pt x="0" y="0"/>
                  </a:lnTo>
                  <a:lnTo>
                    <a:pt x="0" y="132727"/>
                  </a:lnTo>
                  <a:lnTo>
                    <a:pt x="908189" y="132727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49676" y="237145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8441"/>
                  </a:moveTo>
                  <a:lnTo>
                    <a:pt x="10913" y="28441"/>
                  </a:lnTo>
                  <a:lnTo>
                    <a:pt x="10913" y="163677"/>
                  </a:lnTo>
                  <a:lnTo>
                    <a:pt x="919124" y="163677"/>
                  </a:lnTo>
                  <a:lnTo>
                    <a:pt x="919124" y="28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49676" y="237145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63677"/>
                  </a:moveTo>
                  <a:lnTo>
                    <a:pt x="919124" y="163677"/>
                  </a:lnTo>
                  <a:lnTo>
                    <a:pt x="919124" y="28441"/>
                  </a:lnTo>
                  <a:lnTo>
                    <a:pt x="10913" y="28441"/>
                  </a:lnTo>
                  <a:lnTo>
                    <a:pt x="10913" y="1636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950929" y="2374362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853269" y="2370188"/>
            <a:ext cx="1017269" cy="255270"/>
            <a:chOff x="3853269" y="2370188"/>
            <a:chExt cx="1017269" cy="255270"/>
          </a:xfrm>
        </p:grpSpPr>
        <p:sp>
          <p:nvSpPr>
            <p:cNvPr id="57" name="object 57"/>
            <p:cNvSpPr/>
            <p:nvPr/>
          </p:nvSpPr>
          <p:spPr>
            <a:xfrm>
              <a:off x="3962031" y="2492247"/>
              <a:ext cx="908685" cy="133350"/>
            </a:xfrm>
            <a:custGeom>
              <a:avLst/>
              <a:gdLst/>
              <a:ahLst/>
              <a:cxnLst/>
              <a:rect l="l" t="t" r="r" b="b"/>
              <a:pathLst>
                <a:path w="908685" h="133350">
                  <a:moveTo>
                    <a:pt x="908189" y="0"/>
                  </a:moveTo>
                  <a:lnTo>
                    <a:pt x="0" y="0"/>
                  </a:lnTo>
                  <a:lnTo>
                    <a:pt x="0" y="132727"/>
                  </a:lnTo>
                  <a:lnTo>
                    <a:pt x="908189" y="132727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54539" y="237145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8441"/>
                  </a:moveTo>
                  <a:lnTo>
                    <a:pt x="14261" y="28441"/>
                  </a:lnTo>
                  <a:lnTo>
                    <a:pt x="14261" y="163677"/>
                  </a:lnTo>
                  <a:lnTo>
                    <a:pt x="922484" y="163677"/>
                  </a:lnTo>
                  <a:lnTo>
                    <a:pt x="922484" y="28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54539" y="237145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63677"/>
                  </a:moveTo>
                  <a:lnTo>
                    <a:pt x="922484" y="163677"/>
                  </a:lnTo>
                  <a:lnTo>
                    <a:pt x="922484" y="28441"/>
                  </a:lnTo>
                  <a:lnTo>
                    <a:pt x="14261" y="28441"/>
                  </a:lnTo>
                  <a:lnTo>
                    <a:pt x="14261" y="1636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855791" y="2374362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14"/>
              </a:spcBef>
            </a:pPr>
            <a:r>
              <a:rPr sz="850" spc="-25" dirty="0">
                <a:latin typeface="Arial MT"/>
                <a:cs typeface="Arial MT"/>
              </a:rPr>
              <a:t>15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948406" y="2505925"/>
            <a:ext cx="1014094" cy="254635"/>
            <a:chOff x="2948406" y="2505925"/>
            <a:chExt cx="1014094" cy="254635"/>
          </a:xfrm>
        </p:grpSpPr>
        <p:sp>
          <p:nvSpPr>
            <p:cNvPr id="62" name="object 62"/>
            <p:cNvSpPr/>
            <p:nvPr/>
          </p:nvSpPr>
          <p:spPr>
            <a:xfrm>
              <a:off x="3053842" y="2624975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5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49676" y="25071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7939"/>
                  </a:moveTo>
                  <a:lnTo>
                    <a:pt x="10913" y="27939"/>
                  </a:lnTo>
                  <a:lnTo>
                    <a:pt x="10913" y="163162"/>
                  </a:lnTo>
                  <a:lnTo>
                    <a:pt x="919124" y="163162"/>
                  </a:lnTo>
                  <a:lnTo>
                    <a:pt x="919124" y="2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49676" y="25071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63162"/>
                  </a:moveTo>
                  <a:lnTo>
                    <a:pt x="919124" y="163162"/>
                  </a:lnTo>
                  <a:lnTo>
                    <a:pt x="919124" y="27939"/>
                  </a:lnTo>
                  <a:lnTo>
                    <a:pt x="10913" y="27939"/>
                  </a:lnTo>
                  <a:lnTo>
                    <a:pt x="10913" y="1631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950929" y="2509596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853269" y="2505925"/>
            <a:ext cx="1017269" cy="254635"/>
            <a:chOff x="3853269" y="2505925"/>
            <a:chExt cx="1017269" cy="254635"/>
          </a:xfrm>
        </p:grpSpPr>
        <p:sp>
          <p:nvSpPr>
            <p:cNvPr id="67" name="object 67"/>
            <p:cNvSpPr/>
            <p:nvPr/>
          </p:nvSpPr>
          <p:spPr>
            <a:xfrm>
              <a:off x="3962031" y="2624975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5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54539" y="25071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7939"/>
                  </a:moveTo>
                  <a:lnTo>
                    <a:pt x="14261" y="27939"/>
                  </a:lnTo>
                  <a:lnTo>
                    <a:pt x="14261" y="163162"/>
                  </a:lnTo>
                  <a:lnTo>
                    <a:pt x="922484" y="163162"/>
                  </a:lnTo>
                  <a:lnTo>
                    <a:pt x="922484" y="2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54539" y="250719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63162"/>
                  </a:moveTo>
                  <a:lnTo>
                    <a:pt x="922484" y="163162"/>
                  </a:lnTo>
                  <a:lnTo>
                    <a:pt x="922484" y="27939"/>
                  </a:lnTo>
                  <a:lnTo>
                    <a:pt x="14261" y="27939"/>
                  </a:lnTo>
                  <a:lnTo>
                    <a:pt x="14261" y="1631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855791" y="2509596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14"/>
              </a:spcBef>
            </a:pPr>
            <a:r>
              <a:rPr sz="850" spc="-25" dirty="0">
                <a:latin typeface="Arial MT"/>
                <a:cs typeface="Arial MT"/>
              </a:rPr>
              <a:t>17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948406" y="2641650"/>
            <a:ext cx="1014094" cy="254000"/>
            <a:chOff x="2948406" y="2641650"/>
            <a:chExt cx="1014094" cy="254000"/>
          </a:xfrm>
        </p:grpSpPr>
        <p:sp>
          <p:nvSpPr>
            <p:cNvPr id="72" name="object 72"/>
            <p:cNvSpPr/>
            <p:nvPr/>
          </p:nvSpPr>
          <p:spPr>
            <a:xfrm>
              <a:off x="3053842" y="2760205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5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49676" y="264292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19124" y="27437"/>
                  </a:moveTo>
                  <a:lnTo>
                    <a:pt x="10913" y="27437"/>
                  </a:lnTo>
                  <a:lnTo>
                    <a:pt x="10913" y="160167"/>
                  </a:lnTo>
                  <a:lnTo>
                    <a:pt x="919124" y="160167"/>
                  </a:lnTo>
                  <a:lnTo>
                    <a:pt x="919124" y="27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49676" y="264292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0913" y="160167"/>
                  </a:moveTo>
                  <a:lnTo>
                    <a:pt x="919124" y="160167"/>
                  </a:lnTo>
                  <a:lnTo>
                    <a:pt x="919124" y="27437"/>
                  </a:lnTo>
                  <a:lnTo>
                    <a:pt x="10913" y="27437"/>
                  </a:lnTo>
                  <a:lnTo>
                    <a:pt x="10913" y="160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950929" y="2644829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949676" y="2776143"/>
            <a:ext cx="1012825" cy="257175"/>
            <a:chOff x="2949676" y="2776143"/>
            <a:chExt cx="1012825" cy="257175"/>
          </a:xfrm>
        </p:grpSpPr>
        <p:sp>
          <p:nvSpPr>
            <p:cNvPr id="77" name="object 77"/>
            <p:cNvSpPr/>
            <p:nvPr/>
          </p:nvSpPr>
          <p:spPr>
            <a:xfrm>
              <a:off x="3053841" y="2895434"/>
              <a:ext cx="908685" cy="137795"/>
            </a:xfrm>
            <a:custGeom>
              <a:avLst/>
              <a:gdLst/>
              <a:ahLst/>
              <a:cxnLst/>
              <a:rect l="l" t="t" r="r" b="b"/>
              <a:pathLst>
                <a:path w="908685" h="137794">
                  <a:moveTo>
                    <a:pt x="908189" y="0"/>
                  </a:moveTo>
                  <a:lnTo>
                    <a:pt x="0" y="0"/>
                  </a:lnTo>
                  <a:lnTo>
                    <a:pt x="0" y="137744"/>
                  </a:lnTo>
                  <a:lnTo>
                    <a:pt x="908189" y="13774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49676" y="2776143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30">
                  <a:moveTo>
                    <a:pt x="919124" y="26944"/>
                  </a:moveTo>
                  <a:lnTo>
                    <a:pt x="10913" y="26944"/>
                  </a:lnTo>
                  <a:lnTo>
                    <a:pt x="10913" y="164672"/>
                  </a:lnTo>
                  <a:lnTo>
                    <a:pt x="919124" y="164672"/>
                  </a:lnTo>
                  <a:lnTo>
                    <a:pt x="919124" y="26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2949676" y="2776143"/>
            <a:ext cx="904875" cy="1384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1115" algn="ctr">
              <a:lnSpc>
                <a:spcPts val="940"/>
              </a:lnSpc>
              <a:spcBef>
                <a:spcPts val="145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949676" y="2914383"/>
            <a:ext cx="1012825" cy="252095"/>
            <a:chOff x="2949676" y="2914383"/>
            <a:chExt cx="1012825" cy="252095"/>
          </a:xfrm>
        </p:grpSpPr>
        <p:sp>
          <p:nvSpPr>
            <p:cNvPr id="81" name="object 81"/>
            <p:cNvSpPr/>
            <p:nvPr/>
          </p:nvSpPr>
          <p:spPr>
            <a:xfrm>
              <a:off x="3053841" y="3033179"/>
              <a:ext cx="908685" cy="133350"/>
            </a:xfrm>
            <a:custGeom>
              <a:avLst/>
              <a:gdLst/>
              <a:ahLst/>
              <a:cxnLst/>
              <a:rect l="l" t="t" r="r" b="b"/>
              <a:pathLst>
                <a:path w="908685" h="133350">
                  <a:moveTo>
                    <a:pt x="908189" y="0"/>
                  </a:moveTo>
                  <a:lnTo>
                    <a:pt x="0" y="0"/>
                  </a:lnTo>
                  <a:lnTo>
                    <a:pt x="0" y="132727"/>
                  </a:lnTo>
                  <a:lnTo>
                    <a:pt x="908189" y="132727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49676" y="291438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6432"/>
                  </a:moveTo>
                  <a:lnTo>
                    <a:pt x="10913" y="26432"/>
                  </a:lnTo>
                  <a:lnTo>
                    <a:pt x="10913" y="161655"/>
                  </a:lnTo>
                  <a:lnTo>
                    <a:pt x="919124" y="161655"/>
                  </a:lnTo>
                  <a:lnTo>
                    <a:pt x="919124" y="26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949676" y="2914383"/>
            <a:ext cx="904875" cy="1358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1115" algn="ctr">
              <a:lnSpc>
                <a:spcPts val="965"/>
              </a:lnSpc>
              <a:spcBef>
                <a:spcPts val="105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2949676" y="3050108"/>
            <a:ext cx="1012825" cy="251460"/>
            <a:chOff x="2949676" y="3050108"/>
            <a:chExt cx="1012825" cy="251460"/>
          </a:xfrm>
        </p:grpSpPr>
        <p:sp>
          <p:nvSpPr>
            <p:cNvPr id="85" name="object 85"/>
            <p:cNvSpPr/>
            <p:nvPr/>
          </p:nvSpPr>
          <p:spPr>
            <a:xfrm>
              <a:off x="3053841" y="3165906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49676" y="305010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5930"/>
                  </a:moveTo>
                  <a:lnTo>
                    <a:pt x="10913" y="25930"/>
                  </a:lnTo>
                  <a:lnTo>
                    <a:pt x="10913" y="161166"/>
                  </a:lnTo>
                  <a:lnTo>
                    <a:pt x="919124" y="161166"/>
                  </a:lnTo>
                  <a:lnTo>
                    <a:pt x="919124" y="25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949676" y="3050108"/>
            <a:ext cx="904875" cy="1358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31115" algn="ctr">
              <a:lnSpc>
                <a:spcPts val="950"/>
              </a:lnSpc>
              <a:spcBef>
                <a:spcPts val="120"/>
              </a:spcBef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949676" y="2099995"/>
            <a:ext cx="1809750" cy="0"/>
          </a:xfrm>
          <a:custGeom>
            <a:avLst/>
            <a:gdLst/>
            <a:ahLst/>
            <a:cxnLst/>
            <a:rect l="l" t="t" r="r" b="b"/>
            <a:pathLst>
              <a:path w="1809750">
                <a:moveTo>
                  <a:pt x="10913" y="29446"/>
                </a:moveTo>
                <a:lnTo>
                  <a:pt x="1827347" y="29446"/>
                </a:lnTo>
              </a:path>
            </a:pathLst>
          </a:custGeom>
          <a:ln w="7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960208" y="4086923"/>
            <a:ext cx="1003935" cy="296545"/>
            <a:chOff x="960208" y="4086923"/>
            <a:chExt cx="1003935" cy="296545"/>
          </a:xfrm>
        </p:grpSpPr>
        <p:sp>
          <p:nvSpPr>
            <p:cNvPr id="90" name="object 90"/>
            <p:cNvSpPr/>
            <p:nvPr/>
          </p:nvSpPr>
          <p:spPr>
            <a:xfrm>
              <a:off x="1055827" y="4202696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5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61478" y="4088193"/>
              <a:ext cx="902969" cy="180975"/>
            </a:xfrm>
            <a:custGeom>
              <a:avLst/>
              <a:gdLst/>
              <a:ahLst/>
              <a:cxnLst/>
              <a:rect l="l" t="t" r="r" b="b"/>
              <a:pathLst>
                <a:path w="902969" h="180975">
                  <a:moveTo>
                    <a:pt x="909256" y="22089"/>
                  </a:moveTo>
                  <a:lnTo>
                    <a:pt x="3557" y="22089"/>
                  </a:lnTo>
                  <a:lnTo>
                    <a:pt x="3557" y="202395"/>
                  </a:lnTo>
                  <a:lnTo>
                    <a:pt x="909256" y="202395"/>
                  </a:lnTo>
                  <a:lnTo>
                    <a:pt x="909256" y="22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61478" y="4088193"/>
              <a:ext cx="902969" cy="180975"/>
            </a:xfrm>
            <a:custGeom>
              <a:avLst/>
              <a:gdLst/>
              <a:ahLst/>
              <a:cxnLst/>
              <a:rect l="l" t="t" r="r" b="b"/>
              <a:pathLst>
                <a:path w="902969" h="180975">
                  <a:moveTo>
                    <a:pt x="3557" y="202395"/>
                  </a:moveTo>
                  <a:lnTo>
                    <a:pt x="909256" y="202395"/>
                  </a:lnTo>
                  <a:lnTo>
                    <a:pt x="909256" y="22089"/>
                  </a:lnTo>
                  <a:lnTo>
                    <a:pt x="3557" y="22089"/>
                  </a:lnTo>
                  <a:lnTo>
                    <a:pt x="3557" y="2023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088538" y="4097338"/>
            <a:ext cx="697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Department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862569" y="4086923"/>
            <a:ext cx="1009650" cy="296545"/>
            <a:chOff x="1862569" y="4086923"/>
            <a:chExt cx="1009650" cy="296545"/>
          </a:xfrm>
        </p:grpSpPr>
        <p:sp>
          <p:nvSpPr>
            <p:cNvPr id="95" name="object 95"/>
            <p:cNvSpPr/>
            <p:nvPr/>
          </p:nvSpPr>
          <p:spPr>
            <a:xfrm>
              <a:off x="1964016" y="4202696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5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63839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15106" y="22089"/>
                  </a:moveTo>
                  <a:lnTo>
                    <a:pt x="6896" y="22089"/>
                  </a:lnTo>
                  <a:lnTo>
                    <a:pt x="6896" y="202395"/>
                  </a:lnTo>
                  <a:lnTo>
                    <a:pt x="915106" y="202395"/>
                  </a:lnTo>
                  <a:lnTo>
                    <a:pt x="915106" y="22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63839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6896" y="202395"/>
                  </a:moveTo>
                  <a:lnTo>
                    <a:pt x="915106" y="202395"/>
                  </a:lnTo>
                  <a:lnTo>
                    <a:pt x="915106" y="22089"/>
                  </a:lnTo>
                  <a:lnTo>
                    <a:pt x="6896" y="22089"/>
                  </a:lnTo>
                  <a:lnTo>
                    <a:pt x="6896" y="2023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150616" y="4097338"/>
            <a:ext cx="3689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Count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960208" y="4267898"/>
            <a:ext cx="1003935" cy="250825"/>
            <a:chOff x="960208" y="4267898"/>
            <a:chExt cx="1003935" cy="250825"/>
          </a:xfrm>
        </p:grpSpPr>
        <p:sp>
          <p:nvSpPr>
            <p:cNvPr id="100" name="object 100"/>
            <p:cNvSpPr/>
            <p:nvPr/>
          </p:nvSpPr>
          <p:spPr>
            <a:xfrm>
              <a:off x="1055827" y="4383011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61478" y="4269168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909256" y="21420"/>
                  </a:moveTo>
                  <a:lnTo>
                    <a:pt x="3557" y="21420"/>
                  </a:lnTo>
                  <a:lnTo>
                    <a:pt x="3557" y="156655"/>
                  </a:lnTo>
                  <a:lnTo>
                    <a:pt x="909256" y="156655"/>
                  </a:lnTo>
                  <a:lnTo>
                    <a:pt x="909256" y="21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61478" y="4269168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3557" y="156655"/>
                  </a:moveTo>
                  <a:lnTo>
                    <a:pt x="909256" y="156655"/>
                  </a:lnTo>
                  <a:lnTo>
                    <a:pt x="909256" y="21420"/>
                  </a:lnTo>
                  <a:lnTo>
                    <a:pt x="3557" y="21420"/>
                  </a:lnTo>
                  <a:lnTo>
                    <a:pt x="3557" y="15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376132" y="42676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1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62569" y="4267898"/>
            <a:ext cx="1009650" cy="250825"/>
            <a:chOff x="1862569" y="4267898"/>
            <a:chExt cx="1009650" cy="250825"/>
          </a:xfrm>
        </p:grpSpPr>
        <p:sp>
          <p:nvSpPr>
            <p:cNvPr id="105" name="object 105"/>
            <p:cNvSpPr/>
            <p:nvPr/>
          </p:nvSpPr>
          <p:spPr>
            <a:xfrm>
              <a:off x="1964016" y="4383011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63839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5106" y="21420"/>
                  </a:moveTo>
                  <a:lnTo>
                    <a:pt x="6896" y="21420"/>
                  </a:lnTo>
                  <a:lnTo>
                    <a:pt x="6896" y="156655"/>
                  </a:lnTo>
                  <a:lnTo>
                    <a:pt x="915106" y="156655"/>
                  </a:lnTo>
                  <a:lnTo>
                    <a:pt x="915106" y="21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63839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6896" y="156655"/>
                  </a:moveTo>
                  <a:lnTo>
                    <a:pt x="915106" y="156655"/>
                  </a:lnTo>
                  <a:lnTo>
                    <a:pt x="915106" y="21420"/>
                  </a:lnTo>
                  <a:lnTo>
                    <a:pt x="6896" y="21420"/>
                  </a:lnTo>
                  <a:lnTo>
                    <a:pt x="6896" y="15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2284322" y="42676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960208" y="4403636"/>
            <a:ext cx="1003935" cy="250190"/>
            <a:chOff x="960208" y="4403636"/>
            <a:chExt cx="1003935" cy="250190"/>
          </a:xfrm>
        </p:grpSpPr>
        <p:sp>
          <p:nvSpPr>
            <p:cNvPr id="110" name="object 110"/>
            <p:cNvSpPr/>
            <p:nvPr/>
          </p:nvSpPr>
          <p:spPr>
            <a:xfrm>
              <a:off x="1055827" y="451825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61478" y="4404906"/>
              <a:ext cx="902969" cy="138430"/>
            </a:xfrm>
            <a:custGeom>
              <a:avLst/>
              <a:gdLst/>
              <a:ahLst/>
              <a:cxnLst/>
              <a:rect l="l" t="t" r="r" b="b"/>
              <a:pathLst>
                <a:path w="902969" h="138429">
                  <a:moveTo>
                    <a:pt x="909256" y="20918"/>
                  </a:moveTo>
                  <a:lnTo>
                    <a:pt x="3557" y="20918"/>
                  </a:lnTo>
                  <a:lnTo>
                    <a:pt x="3557" y="158646"/>
                  </a:lnTo>
                  <a:lnTo>
                    <a:pt x="909256" y="158646"/>
                  </a:lnTo>
                  <a:lnTo>
                    <a:pt x="909256" y="2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61478" y="4404906"/>
              <a:ext cx="902969" cy="138430"/>
            </a:xfrm>
            <a:custGeom>
              <a:avLst/>
              <a:gdLst/>
              <a:ahLst/>
              <a:cxnLst/>
              <a:rect l="l" t="t" r="r" b="b"/>
              <a:pathLst>
                <a:path w="902969" h="138429">
                  <a:moveTo>
                    <a:pt x="3557" y="158646"/>
                  </a:moveTo>
                  <a:lnTo>
                    <a:pt x="909256" y="158646"/>
                  </a:lnTo>
                  <a:lnTo>
                    <a:pt x="909256" y="20918"/>
                  </a:lnTo>
                  <a:lnTo>
                    <a:pt x="3557" y="20918"/>
                  </a:lnTo>
                  <a:lnTo>
                    <a:pt x="3557" y="1586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376132" y="4400362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1862569" y="4403636"/>
            <a:ext cx="1009650" cy="250190"/>
            <a:chOff x="1862569" y="4403636"/>
            <a:chExt cx="1009650" cy="250190"/>
          </a:xfrm>
        </p:grpSpPr>
        <p:sp>
          <p:nvSpPr>
            <p:cNvPr id="115" name="object 115"/>
            <p:cNvSpPr/>
            <p:nvPr/>
          </p:nvSpPr>
          <p:spPr>
            <a:xfrm>
              <a:off x="1964016" y="451825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63839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15106" y="20918"/>
                  </a:moveTo>
                  <a:lnTo>
                    <a:pt x="6896" y="20918"/>
                  </a:lnTo>
                  <a:lnTo>
                    <a:pt x="6896" y="158646"/>
                  </a:lnTo>
                  <a:lnTo>
                    <a:pt x="915106" y="158646"/>
                  </a:lnTo>
                  <a:lnTo>
                    <a:pt x="915106" y="2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63839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6896" y="158646"/>
                  </a:moveTo>
                  <a:lnTo>
                    <a:pt x="915106" y="158646"/>
                  </a:lnTo>
                  <a:lnTo>
                    <a:pt x="915106" y="20918"/>
                  </a:lnTo>
                  <a:lnTo>
                    <a:pt x="6896" y="20918"/>
                  </a:lnTo>
                  <a:lnTo>
                    <a:pt x="6896" y="1586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2284322" y="4400362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960208" y="4541875"/>
            <a:ext cx="1003935" cy="247015"/>
            <a:chOff x="960208" y="4541875"/>
            <a:chExt cx="1003935" cy="247015"/>
          </a:xfrm>
        </p:grpSpPr>
        <p:sp>
          <p:nvSpPr>
            <p:cNvPr id="120" name="object 120"/>
            <p:cNvSpPr/>
            <p:nvPr/>
          </p:nvSpPr>
          <p:spPr>
            <a:xfrm>
              <a:off x="1055827" y="465348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61478" y="4543145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909256" y="20406"/>
                  </a:moveTo>
                  <a:lnTo>
                    <a:pt x="3557" y="20406"/>
                  </a:lnTo>
                  <a:lnTo>
                    <a:pt x="3557" y="155629"/>
                  </a:lnTo>
                  <a:lnTo>
                    <a:pt x="909256" y="155629"/>
                  </a:lnTo>
                  <a:lnTo>
                    <a:pt x="909256" y="2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61478" y="4543145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3557" y="155629"/>
                  </a:moveTo>
                  <a:lnTo>
                    <a:pt x="909256" y="155629"/>
                  </a:lnTo>
                  <a:lnTo>
                    <a:pt x="909256" y="20406"/>
                  </a:lnTo>
                  <a:lnTo>
                    <a:pt x="3557" y="20406"/>
                  </a:lnTo>
                  <a:lnTo>
                    <a:pt x="3557" y="155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376132" y="4535595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1862569" y="4541875"/>
            <a:ext cx="1009650" cy="247015"/>
            <a:chOff x="1862569" y="4541875"/>
            <a:chExt cx="1009650" cy="247015"/>
          </a:xfrm>
        </p:grpSpPr>
        <p:sp>
          <p:nvSpPr>
            <p:cNvPr id="125" name="object 125"/>
            <p:cNvSpPr/>
            <p:nvPr/>
          </p:nvSpPr>
          <p:spPr>
            <a:xfrm>
              <a:off x="1964016" y="465348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63839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5106" y="20406"/>
                  </a:moveTo>
                  <a:lnTo>
                    <a:pt x="6896" y="20406"/>
                  </a:lnTo>
                  <a:lnTo>
                    <a:pt x="6896" y="155629"/>
                  </a:lnTo>
                  <a:lnTo>
                    <a:pt x="915106" y="155629"/>
                  </a:lnTo>
                  <a:lnTo>
                    <a:pt x="915106" y="2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63839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6896" y="155629"/>
                  </a:moveTo>
                  <a:lnTo>
                    <a:pt x="915106" y="155629"/>
                  </a:lnTo>
                  <a:lnTo>
                    <a:pt x="915106" y="20406"/>
                  </a:lnTo>
                  <a:lnTo>
                    <a:pt x="6896" y="20406"/>
                  </a:lnTo>
                  <a:lnTo>
                    <a:pt x="6896" y="155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2284322" y="4535595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960208" y="4677600"/>
            <a:ext cx="1003935" cy="246379"/>
            <a:chOff x="960208" y="4677600"/>
            <a:chExt cx="1003935" cy="246379"/>
          </a:xfrm>
        </p:grpSpPr>
        <p:sp>
          <p:nvSpPr>
            <p:cNvPr id="130" name="object 130"/>
            <p:cNvSpPr/>
            <p:nvPr/>
          </p:nvSpPr>
          <p:spPr>
            <a:xfrm>
              <a:off x="1055827" y="478871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61478" y="4678870"/>
              <a:ext cx="902969" cy="133350"/>
            </a:xfrm>
            <a:custGeom>
              <a:avLst/>
              <a:gdLst/>
              <a:ahLst/>
              <a:cxnLst/>
              <a:rect l="l" t="t" r="r" b="b"/>
              <a:pathLst>
                <a:path w="902969" h="133350">
                  <a:moveTo>
                    <a:pt x="909256" y="19904"/>
                  </a:moveTo>
                  <a:lnTo>
                    <a:pt x="3557" y="19904"/>
                  </a:lnTo>
                  <a:lnTo>
                    <a:pt x="3557" y="152634"/>
                  </a:lnTo>
                  <a:lnTo>
                    <a:pt x="909256" y="152634"/>
                  </a:lnTo>
                  <a:lnTo>
                    <a:pt x="909256" y="19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61478" y="4678870"/>
              <a:ext cx="902969" cy="133350"/>
            </a:xfrm>
            <a:custGeom>
              <a:avLst/>
              <a:gdLst/>
              <a:ahLst/>
              <a:cxnLst/>
              <a:rect l="l" t="t" r="r" b="b"/>
              <a:pathLst>
                <a:path w="902969" h="133350">
                  <a:moveTo>
                    <a:pt x="3557" y="152634"/>
                  </a:moveTo>
                  <a:lnTo>
                    <a:pt x="909256" y="152634"/>
                  </a:lnTo>
                  <a:lnTo>
                    <a:pt x="909256" y="19904"/>
                  </a:lnTo>
                  <a:lnTo>
                    <a:pt x="3557" y="19904"/>
                  </a:lnTo>
                  <a:lnTo>
                    <a:pt x="3557" y="152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1376132" y="46733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1862569" y="4677600"/>
            <a:ext cx="1009650" cy="246379"/>
            <a:chOff x="1862569" y="4677600"/>
            <a:chExt cx="1009650" cy="246379"/>
          </a:xfrm>
        </p:grpSpPr>
        <p:sp>
          <p:nvSpPr>
            <p:cNvPr id="135" name="object 135"/>
            <p:cNvSpPr/>
            <p:nvPr/>
          </p:nvSpPr>
          <p:spPr>
            <a:xfrm>
              <a:off x="1964016" y="478871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63839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15106" y="19904"/>
                  </a:moveTo>
                  <a:lnTo>
                    <a:pt x="6896" y="19904"/>
                  </a:lnTo>
                  <a:lnTo>
                    <a:pt x="6896" y="152634"/>
                  </a:lnTo>
                  <a:lnTo>
                    <a:pt x="915106" y="152634"/>
                  </a:lnTo>
                  <a:lnTo>
                    <a:pt x="915106" y="19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63839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6896" y="152634"/>
                  </a:moveTo>
                  <a:lnTo>
                    <a:pt x="915106" y="152634"/>
                  </a:lnTo>
                  <a:lnTo>
                    <a:pt x="915106" y="19904"/>
                  </a:lnTo>
                  <a:lnTo>
                    <a:pt x="6896" y="19904"/>
                  </a:lnTo>
                  <a:lnTo>
                    <a:pt x="6896" y="152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2284322" y="46733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960208" y="4810823"/>
            <a:ext cx="1003935" cy="248920"/>
            <a:chOff x="960208" y="4810823"/>
            <a:chExt cx="1003935" cy="248920"/>
          </a:xfrm>
        </p:grpSpPr>
        <p:sp>
          <p:nvSpPr>
            <p:cNvPr id="140" name="object 140"/>
            <p:cNvSpPr/>
            <p:nvPr/>
          </p:nvSpPr>
          <p:spPr>
            <a:xfrm>
              <a:off x="1055827" y="492394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61478" y="4812093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909256" y="19411"/>
                  </a:moveTo>
                  <a:lnTo>
                    <a:pt x="3557" y="19411"/>
                  </a:lnTo>
                  <a:lnTo>
                    <a:pt x="3557" y="154634"/>
                  </a:lnTo>
                  <a:lnTo>
                    <a:pt x="909256" y="154634"/>
                  </a:lnTo>
                  <a:lnTo>
                    <a:pt x="909256" y="1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61478" y="4812093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3557" y="154634"/>
                  </a:moveTo>
                  <a:lnTo>
                    <a:pt x="909256" y="154634"/>
                  </a:lnTo>
                  <a:lnTo>
                    <a:pt x="909256" y="19411"/>
                  </a:lnTo>
                  <a:lnTo>
                    <a:pt x="3557" y="19411"/>
                  </a:lnTo>
                  <a:lnTo>
                    <a:pt x="3557" y="154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1376132" y="4808566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1862569" y="4810823"/>
            <a:ext cx="1009650" cy="248920"/>
            <a:chOff x="1862569" y="4810823"/>
            <a:chExt cx="1009650" cy="248920"/>
          </a:xfrm>
        </p:grpSpPr>
        <p:sp>
          <p:nvSpPr>
            <p:cNvPr id="145" name="object 145"/>
            <p:cNvSpPr/>
            <p:nvPr/>
          </p:nvSpPr>
          <p:spPr>
            <a:xfrm>
              <a:off x="1964016" y="492394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863839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5106" y="19411"/>
                  </a:moveTo>
                  <a:lnTo>
                    <a:pt x="6896" y="19411"/>
                  </a:lnTo>
                  <a:lnTo>
                    <a:pt x="6896" y="154634"/>
                  </a:lnTo>
                  <a:lnTo>
                    <a:pt x="915106" y="154634"/>
                  </a:lnTo>
                  <a:lnTo>
                    <a:pt x="915106" y="1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863839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6896" y="154634"/>
                  </a:moveTo>
                  <a:lnTo>
                    <a:pt x="915106" y="154634"/>
                  </a:lnTo>
                  <a:lnTo>
                    <a:pt x="915106" y="19411"/>
                  </a:lnTo>
                  <a:lnTo>
                    <a:pt x="6896" y="19411"/>
                  </a:lnTo>
                  <a:lnTo>
                    <a:pt x="6896" y="154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2284322" y="4808566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960208" y="4946548"/>
            <a:ext cx="1003935" cy="248285"/>
            <a:chOff x="960208" y="4946548"/>
            <a:chExt cx="1003935" cy="248285"/>
          </a:xfrm>
        </p:grpSpPr>
        <p:sp>
          <p:nvSpPr>
            <p:cNvPr id="150" name="object 150"/>
            <p:cNvSpPr/>
            <p:nvPr/>
          </p:nvSpPr>
          <p:spPr>
            <a:xfrm>
              <a:off x="1055827" y="505918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1478" y="4947818"/>
              <a:ext cx="902969" cy="138430"/>
            </a:xfrm>
            <a:custGeom>
              <a:avLst/>
              <a:gdLst/>
              <a:ahLst/>
              <a:cxnLst/>
              <a:rect l="l" t="t" r="r" b="b"/>
              <a:pathLst>
                <a:path w="902969" h="138429">
                  <a:moveTo>
                    <a:pt x="909256" y="18909"/>
                  </a:moveTo>
                  <a:lnTo>
                    <a:pt x="3557" y="18909"/>
                  </a:lnTo>
                  <a:lnTo>
                    <a:pt x="3557" y="156649"/>
                  </a:lnTo>
                  <a:lnTo>
                    <a:pt x="909256" y="156649"/>
                  </a:lnTo>
                  <a:lnTo>
                    <a:pt x="909256" y="18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61478" y="4947818"/>
              <a:ext cx="902969" cy="138430"/>
            </a:xfrm>
            <a:custGeom>
              <a:avLst/>
              <a:gdLst/>
              <a:ahLst/>
              <a:cxnLst/>
              <a:rect l="l" t="t" r="r" b="b"/>
              <a:pathLst>
                <a:path w="902969" h="138429">
                  <a:moveTo>
                    <a:pt x="3557" y="156649"/>
                  </a:moveTo>
                  <a:lnTo>
                    <a:pt x="909256" y="156649"/>
                  </a:lnTo>
                  <a:lnTo>
                    <a:pt x="909256" y="18909"/>
                  </a:lnTo>
                  <a:lnTo>
                    <a:pt x="3557" y="18909"/>
                  </a:lnTo>
                  <a:lnTo>
                    <a:pt x="3557" y="1566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1376132" y="4941297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1862569" y="4946548"/>
            <a:ext cx="1009650" cy="248285"/>
            <a:chOff x="1862569" y="4946548"/>
            <a:chExt cx="1009650" cy="248285"/>
          </a:xfrm>
        </p:grpSpPr>
        <p:sp>
          <p:nvSpPr>
            <p:cNvPr id="155" name="object 155"/>
            <p:cNvSpPr/>
            <p:nvPr/>
          </p:nvSpPr>
          <p:spPr>
            <a:xfrm>
              <a:off x="1964016" y="505918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63839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15106" y="18909"/>
                  </a:moveTo>
                  <a:lnTo>
                    <a:pt x="6896" y="18909"/>
                  </a:lnTo>
                  <a:lnTo>
                    <a:pt x="6896" y="156649"/>
                  </a:lnTo>
                  <a:lnTo>
                    <a:pt x="915106" y="156649"/>
                  </a:lnTo>
                  <a:lnTo>
                    <a:pt x="915106" y="18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863839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6896" y="156649"/>
                  </a:moveTo>
                  <a:lnTo>
                    <a:pt x="915106" y="156649"/>
                  </a:lnTo>
                  <a:lnTo>
                    <a:pt x="915106" y="18909"/>
                  </a:lnTo>
                  <a:lnTo>
                    <a:pt x="6896" y="18909"/>
                  </a:lnTo>
                  <a:lnTo>
                    <a:pt x="6896" y="1566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2284322" y="4941297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960208" y="5084800"/>
            <a:ext cx="1003935" cy="245110"/>
            <a:chOff x="960208" y="5084800"/>
            <a:chExt cx="1003935" cy="245110"/>
          </a:xfrm>
        </p:grpSpPr>
        <p:sp>
          <p:nvSpPr>
            <p:cNvPr id="160" name="object 160"/>
            <p:cNvSpPr/>
            <p:nvPr/>
          </p:nvSpPr>
          <p:spPr>
            <a:xfrm>
              <a:off x="1055827" y="519441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61478" y="5086070"/>
              <a:ext cx="902969" cy="133350"/>
            </a:xfrm>
            <a:custGeom>
              <a:avLst/>
              <a:gdLst/>
              <a:ahLst/>
              <a:cxnLst/>
              <a:rect l="l" t="t" r="r" b="b"/>
              <a:pathLst>
                <a:path w="902969" h="133350">
                  <a:moveTo>
                    <a:pt x="909256" y="18397"/>
                  </a:moveTo>
                  <a:lnTo>
                    <a:pt x="3557" y="18397"/>
                  </a:lnTo>
                  <a:lnTo>
                    <a:pt x="3557" y="151115"/>
                  </a:lnTo>
                  <a:lnTo>
                    <a:pt x="909256" y="151115"/>
                  </a:lnTo>
                  <a:lnTo>
                    <a:pt x="909256" y="1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61478" y="5086070"/>
              <a:ext cx="902969" cy="133350"/>
            </a:xfrm>
            <a:custGeom>
              <a:avLst/>
              <a:gdLst/>
              <a:ahLst/>
              <a:cxnLst/>
              <a:rect l="l" t="t" r="r" b="b"/>
              <a:pathLst>
                <a:path w="902969" h="133350">
                  <a:moveTo>
                    <a:pt x="3557" y="151115"/>
                  </a:moveTo>
                  <a:lnTo>
                    <a:pt x="909256" y="151115"/>
                  </a:lnTo>
                  <a:lnTo>
                    <a:pt x="909256" y="18397"/>
                  </a:lnTo>
                  <a:lnTo>
                    <a:pt x="3557" y="18397"/>
                  </a:lnTo>
                  <a:lnTo>
                    <a:pt x="3557" y="151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1376132" y="5076530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862569" y="5084800"/>
            <a:ext cx="1009650" cy="245110"/>
            <a:chOff x="1862569" y="5084800"/>
            <a:chExt cx="1009650" cy="245110"/>
          </a:xfrm>
        </p:grpSpPr>
        <p:sp>
          <p:nvSpPr>
            <p:cNvPr id="165" name="object 165"/>
            <p:cNvSpPr/>
            <p:nvPr/>
          </p:nvSpPr>
          <p:spPr>
            <a:xfrm>
              <a:off x="1964016" y="519441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63839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15106" y="18397"/>
                  </a:moveTo>
                  <a:lnTo>
                    <a:pt x="6896" y="18397"/>
                  </a:lnTo>
                  <a:lnTo>
                    <a:pt x="6896" y="151115"/>
                  </a:lnTo>
                  <a:lnTo>
                    <a:pt x="915106" y="151115"/>
                  </a:lnTo>
                  <a:lnTo>
                    <a:pt x="915106" y="1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63839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6896" y="151115"/>
                  </a:moveTo>
                  <a:lnTo>
                    <a:pt x="915106" y="151115"/>
                  </a:lnTo>
                  <a:lnTo>
                    <a:pt x="915106" y="18397"/>
                  </a:lnTo>
                  <a:lnTo>
                    <a:pt x="6896" y="18397"/>
                  </a:lnTo>
                  <a:lnTo>
                    <a:pt x="6896" y="151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2284322" y="5076530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960208" y="5218010"/>
            <a:ext cx="1003935" cy="247015"/>
            <a:chOff x="960208" y="5218010"/>
            <a:chExt cx="1003935" cy="247015"/>
          </a:xfrm>
        </p:grpSpPr>
        <p:sp>
          <p:nvSpPr>
            <p:cNvPr id="170" name="object 170"/>
            <p:cNvSpPr/>
            <p:nvPr/>
          </p:nvSpPr>
          <p:spPr>
            <a:xfrm>
              <a:off x="1055827" y="532964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61478" y="5219280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909256" y="17904"/>
                  </a:moveTo>
                  <a:lnTo>
                    <a:pt x="3557" y="17904"/>
                  </a:lnTo>
                  <a:lnTo>
                    <a:pt x="3557" y="153127"/>
                  </a:lnTo>
                  <a:lnTo>
                    <a:pt x="909256" y="153127"/>
                  </a:lnTo>
                  <a:lnTo>
                    <a:pt x="909256" y="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61478" y="5219280"/>
              <a:ext cx="902969" cy="135890"/>
            </a:xfrm>
            <a:custGeom>
              <a:avLst/>
              <a:gdLst/>
              <a:ahLst/>
              <a:cxnLst/>
              <a:rect l="l" t="t" r="r" b="b"/>
              <a:pathLst>
                <a:path w="902969" h="135889">
                  <a:moveTo>
                    <a:pt x="3557" y="153127"/>
                  </a:moveTo>
                  <a:lnTo>
                    <a:pt x="909256" y="153127"/>
                  </a:lnTo>
                  <a:lnTo>
                    <a:pt x="909256" y="17904"/>
                  </a:lnTo>
                  <a:lnTo>
                    <a:pt x="3557" y="17904"/>
                  </a:lnTo>
                  <a:lnTo>
                    <a:pt x="3557" y="153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1376132" y="5214268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1862569" y="5218010"/>
            <a:ext cx="1009650" cy="247015"/>
            <a:chOff x="1862569" y="5218010"/>
            <a:chExt cx="1009650" cy="247015"/>
          </a:xfrm>
        </p:grpSpPr>
        <p:sp>
          <p:nvSpPr>
            <p:cNvPr id="175" name="object 175"/>
            <p:cNvSpPr/>
            <p:nvPr/>
          </p:nvSpPr>
          <p:spPr>
            <a:xfrm>
              <a:off x="1964016" y="532964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63839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5106" y="17904"/>
                  </a:moveTo>
                  <a:lnTo>
                    <a:pt x="6896" y="17904"/>
                  </a:lnTo>
                  <a:lnTo>
                    <a:pt x="6896" y="153127"/>
                  </a:lnTo>
                  <a:lnTo>
                    <a:pt x="915106" y="153127"/>
                  </a:lnTo>
                  <a:lnTo>
                    <a:pt x="915106" y="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63839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6896" y="153127"/>
                  </a:moveTo>
                  <a:lnTo>
                    <a:pt x="915106" y="153127"/>
                  </a:lnTo>
                  <a:lnTo>
                    <a:pt x="915106" y="17904"/>
                  </a:lnTo>
                  <a:lnTo>
                    <a:pt x="6896" y="17904"/>
                  </a:lnTo>
                  <a:lnTo>
                    <a:pt x="6896" y="153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2284322" y="5214268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961478" y="3234856"/>
            <a:ext cx="1899285" cy="1038225"/>
            <a:chOff x="961478" y="3234856"/>
            <a:chExt cx="1899285" cy="1038225"/>
          </a:xfrm>
        </p:grpSpPr>
        <p:sp>
          <p:nvSpPr>
            <p:cNvPr id="180" name="object 180"/>
            <p:cNvSpPr/>
            <p:nvPr/>
          </p:nvSpPr>
          <p:spPr>
            <a:xfrm>
              <a:off x="961478" y="4269168"/>
              <a:ext cx="1807845" cy="0"/>
            </a:xfrm>
            <a:custGeom>
              <a:avLst/>
              <a:gdLst/>
              <a:ahLst/>
              <a:cxnLst/>
              <a:rect l="l" t="t" r="r" b="b"/>
              <a:pathLst>
                <a:path w="1807845">
                  <a:moveTo>
                    <a:pt x="3557" y="21420"/>
                  </a:moveTo>
                  <a:lnTo>
                    <a:pt x="1817466" y="21420"/>
                  </a:lnTo>
                </a:path>
              </a:pathLst>
            </a:custGeom>
            <a:ln w="7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828647" y="3236112"/>
              <a:ext cx="1030605" cy="812165"/>
            </a:xfrm>
            <a:custGeom>
              <a:avLst/>
              <a:gdLst/>
              <a:ahLst/>
              <a:cxnLst/>
              <a:rect l="l" t="t" r="r" b="b"/>
              <a:pathLst>
                <a:path w="1030605" h="812164">
                  <a:moveTo>
                    <a:pt x="1041120" y="65314"/>
                  </a:moveTo>
                  <a:lnTo>
                    <a:pt x="786308" y="25242"/>
                  </a:lnTo>
                  <a:lnTo>
                    <a:pt x="859475" y="120405"/>
                  </a:lnTo>
                  <a:lnTo>
                    <a:pt x="6766" y="736442"/>
                  </a:lnTo>
                  <a:lnTo>
                    <a:pt x="79921" y="834111"/>
                  </a:lnTo>
                  <a:lnTo>
                    <a:pt x="932643" y="218074"/>
                  </a:lnTo>
                  <a:lnTo>
                    <a:pt x="1000750" y="315730"/>
                  </a:lnTo>
                  <a:lnTo>
                    <a:pt x="1041120" y="65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3099257" y="4122137"/>
            <a:ext cx="67246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10" dirty="0">
                <a:latin typeface="Arial MT"/>
                <a:cs typeface="Arial MT"/>
              </a:rPr>
              <a:t>Department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158812" y="4122137"/>
            <a:ext cx="34353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10" dirty="0">
                <a:latin typeface="Arial MT"/>
                <a:cs typeface="Arial MT"/>
              </a:rPr>
              <a:t>Count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386851" y="4290771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1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267290" y="4290771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386851" y="4423500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267290" y="4423500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386851" y="4558733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267290" y="4558733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267290" y="4696471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17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386851" y="4831704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295040" y="4831704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67290" y="4964434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20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386851" y="5099668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267290" y="5099668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386851" y="5237406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267290" y="5237406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2948406" y="4086923"/>
            <a:ext cx="1014094" cy="296545"/>
            <a:chOff x="2948406" y="4086923"/>
            <a:chExt cx="1014094" cy="296545"/>
          </a:xfrm>
        </p:grpSpPr>
        <p:sp>
          <p:nvSpPr>
            <p:cNvPr id="199" name="object 199"/>
            <p:cNvSpPr/>
            <p:nvPr/>
          </p:nvSpPr>
          <p:spPr>
            <a:xfrm>
              <a:off x="3053842" y="4202696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5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949676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19124" y="22089"/>
                  </a:moveTo>
                  <a:lnTo>
                    <a:pt x="10913" y="22089"/>
                  </a:lnTo>
                  <a:lnTo>
                    <a:pt x="10913" y="202395"/>
                  </a:lnTo>
                  <a:lnTo>
                    <a:pt x="919124" y="202395"/>
                  </a:lnTo>
                  <a:lnTo>
                    <a:pt x="919124" y="22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949676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10913" y="202395"/>
                  </a:moveTo>
                  <a:lnTo>
                    <a:pt x="919124" y="202395"/>
                  </a:lnTo>
                  <a:lnTo>
                    <a:pt x="919124" y="22089"/>
                  </a:lnTo>
                  <a:lnTo>
                    <a:pt x="10913" y="22089"/>
                  </a:lnTo>
                  <a:lnTo>
                    <a:pt x="10913" y="2023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3086557" y="4097338"/>
            <a:ext cx="697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Department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2948406" y="4267898"/>
            <a:ext cx="1014094" cy="250825"/>
            <a:chOff x="2948406" y="4267898"/>
            <a:chExt cx="1014094" cy="250825"/>
          </a:xfrm>
        </p:grpSpPr>
        <p:sp>
          <p:nvSpPr>
            <p:cNvPr id="204" name="object 204"/>
            <p:cNvSpPr/>
            <p:nvPr/>
          </p:nvSpPr>
          <p:spPr>
            <a:xfrm>
              <a:off x="3053842" y="4383011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949676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1420"/>
                  </a:moveTo>
                  <a:lnTo>
                    <a:pt x="10913" y="21420"/>
                  </a:lnTo>
                  <a:lnTo>
                    <a:pt x="10913" y="156655"/>
                  </a:lnTo>
                  <a:lnTo>
                    <a:pt x="919124" y="156655"/>
                  </a:lnTo>
                  <a:lnTo>
                    <a:pt x="919124" y="21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949676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56655"/>
                  </a:moveTo>
                  <a:lnTo>
                    <a:pt x="919124" y="156655"/>
                  </a:lnTo>
                  <a:lnTo>
                    <a:pt x="919124" y="21420"/>
                  </a:lnTo>
                  <a:lnTo>
                    <a:pt x="10913" y="21420"/>
                  </a:lnTo>
                  <a:lnTo>
                    <a:pt x="10913" y="15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3374151" y="42676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1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2948406" y="4403636"/>
            <a:ext cx="1014094" cy="250190"/>
            <a:chOff x="2948406" y="4403636"/>
            <a:chExt cx="1014094" cy="250190"/>
          </a:xfrm>
        </p:grpSpPr>
        <p:sp>
          <p:nvSpPr>
            <p:cNvPr id="209" name="object 209"/>
            <p:cNvSpPr/>
            <p:nvPr/>
          </p:nvSpPr>
          <p:spPr>
            <a:xfrm>
              <a:off x="3053842" y="451825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949676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19124" y="20918"/>
                  </a:moveTo>
                  <a:lnTo>
                    <a:pt x="10913" y="20918"/>
                  </a:lnTo>
                  <a:lnTo>
                    <a:pt x="10913" y="158646"/>
                  </a:lnTo>
                  <a:lnTo>
                    <a:pt x="919124" y="158646"/>
                  </a:lnTo>
                  <a:lnTo>
                    <a:pt x="919124" y="2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949676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10913" y="158646"/>
                  </a:moveTo>
                  <a:lnTo>
                    <a:pt x="919124" y="158646"/>
                  </a:lnTo>
                  <a:lnTo>
                    <a:pt x="919124" y="20918"/>
                  </a:lnTo>
                  <a:lnTo>
                    <a:pt x="10913" y="20918"/>
                  </a:lnTo>
                  <a:lnTo>
                    <a:pt x="10913" y="1586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3374151" y="4400362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13" name="object 213"/>
          <p:cNvGrpSpPr/>
          <p:nvPr/>
        </p:nvGrpSpPr>
        <p:grpSpPr>
          <a:xfrm>
            <a:off x="2948406" y="4541875"/>
            <a:ext cx="1014094" cy="247015"/>
            <a:chOff x="2948406" y="4541875"/>
            <a:chExt cx="1014094" cy="247015"/>
          </a:xfrm>
        </p:grpSpPr>
        <p:sp>
          <p:nvSpPr>
            <p:cNvPr id="214" name="object 214"/>
            <p:cNvSpPr/>
            <p:nvPr/>
          </p:nvSpPr>
          <p:spPr>
            <a:xfrm>
              <a:off x="3053842" y="465348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949676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20406"/>
                  </a:moveTo>
                  <a:lnTo>
                    <a:pt x="10913" y="20406"/>
                  </a:lnTo>
                  <a:lnTo>
                    <a:pt x="10913" y="155629"/>
                  </a:lnTo>
                  <a:lnTo>
                    <a:pt x="919124" y="155629"/>
                  </a:lnTo>
                  <a:lnTo>
                    <a:pt x="919124" y="2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949676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55629"/>
                  </a:moveTo>
                  <a:lnTo>
                    <a:pt x="919124" y="155629"/>
                  </a:lnTo>
                  <a:lnTo>
                    <a:pt x="919124" y="20406"/>
                  </a:lnTo>
                  <a:lnTo>
                    <a:pt x="10913" y="20406"/>
                  </a:lnTo>
                  <a:lnTo>
                    <a:pt x="10913" y="155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3374151" y="4535595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2968485" y="4086923"/>
            <a:ext cx="1901825" cy="296545"/>
            <a:chOff x="2968485" y="4086923"/>
            <a:chExt cx="1901825" cy="296545"/>
          </a:xfrm>
        </p:grpSpPr>
        <p:sp>
          <p:nvSpPr>
            <p:cNvPr id="219" name="object 219"/>
            <p:cNvSpPr/>
            <p:nvPr/>
          </p:nvSpPr>
          <p:spPr>
            <a:xfrm>
              <a:off x="2972295" y="4269168"/>
              <a:ext cx="989965" cy="0"/>
            </a:xfrm>
            <a:custGeom>
              <a:avLst/>
              <a:gdLst/>
              <a:ahLst/>
              <a:cxnLst/>
              <a:rect l="l" t="t" r="r" b="b"/>
              <a:pathLst>
                <a:path w="989964">
                  <a:moveTo>
                    <a:pt x="0" y="0"/>
                  </a:moveTo>
                  <a:lnTo>
                    <a:pt x="989736" y="0"/>
                  </a:lnTo>
                </a:path>
              </a:pathLst>
            </a:custGeom>
            <a:ln w="7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962031" y="4202696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5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854538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22484" y="22089"/>
                  </a:moveTo>
                  <a:lnTo>
                    <a:pt x="14261" y="22089"/>
                  </a:lnTo>
                  <a:lnTo>
                    <a:pt x="14261" y="202395"/>
                  </a:lnTo>
                  <a:lnTo>
                    <a:pt x="922484" y="202395"/>
                  </a:lnTo>
                  <a:lnTo>
                    <a:pt x="922484" y="22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854538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14261" y="202395"/>
                  </a:moveTo>
                  <a:lnTo>
                    <a:pt x="922484" y="202395"/>
                  </a:lnTo>
                  <a:lnTo>
                    <a:pt x="922484" y="22089"/>
                  </a:lnTo>
                  <a:lnTo>
                    <a:pt x="14261" y="22089"/>
                  </a:lnTo>
                  <a:lnTo>
                    <a:pt x="14261" y="2023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/>
          <p:nvPr/>
        </p:nvSpPr>
        <p:spPr>
          <a:xfrm>
            <a:off x="4146112" y="4097338"/>
            <a:ext cx="3689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Count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3853269" y="4267898"/>
            <a:ext cx="1017269" cy="250825"/>
            <a:chOff x="3853269" y="4267898"/>
            <a:chExt cx="1017269" cy="250825"/>
          </a:xfrm>
        </p:grpSpPr>
        <p:sp>
          <p:nvSpPr>
            <p:cNvPr id="225" name="object 225"/>
            <p:cNvSpPr/>
            <p:nvPr/>
          </p:nvSpPr>
          <p:spPr>
            <a:xfrm>
              <a:off x="3962031" y="4383011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854539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1420"/>
                  </a:moveTo>
                  <a:lnTo>
                    <a:pt x="14261" y="21420"/>
                  </a:lnTo>
                  <a:lnTo>
                    <a:pt x="14261" y="156655"/>
                  </a:lnTo>
                  <a:lnTo>
                    <a:pt x="922484" y="156655"/>
                  </a:lnTo>
                  <a:lnTo>
                    <a:pt x="922484" y="21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854539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56655"/>
                  </a:moveTo>
                  <a:lnTo>
                    <a:pt x="922484" y="156655"/>
                  </a:lnTo>
                  <a:lnTo>
                    <a:pt x="922484" y="21420"/>
                  </a:lnTo>
                  <a:lnTo>
                    <a:pt x="14261" y="21420"/>
                  </a:lnTo>
                  <a:lnTo>
                    <a:pt x="14261" y="15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4282340" y="42676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3853269" y="4403636"/>
            <a:ext cx="1017269" cy="250190"/>
            <a:chOff x="3853269" y="4403636"/>
            <a:chExt cx="1017269" cy="250190"/>
          </a:xfrm>
        </p:grpSpPr>
        <p:sp>
          <p:nvSpPr>
            <p:cNvPr id="230" name="object 230"/>
            <p:cNvSpPr/>
            <p:nvPr/>
          </p:nvSpPr>
          <p:spPr>
            <a:xfrm>
              <a:off x="3962031" y="451825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854539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22484" y="20918"/>
                  </a:moveTo>
                  <a:lnTo>
                    <a:pt x="14261" y="20918"/>
                  </a:lnTo>
                  <a:lnTo>
                    <a:pt x="14261" y="158646"/>
                  </a:lnTo>
                  <a:lnTo>
                    <a:pt x="922484" y="158646"/>
                  </a:lnTo>
                  <a:lnTo>
                    <a:pt x="922484" y="2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854539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14261" y="158646"/>
                  </a:moveTo>
                  <a:lnTo>
                    <a:pt x="922484" y="158646"/>
                  </a:lnTo>
                  <a:lnTo>
                    <a:pt x="922484" y="20918"/>
                  </a:lnTo>
                  <a:lnTo>
                    <a:pt x="14261" y="20918"/>
                  </a:lnTo>
                  <a:lnTo>
                    <a:pt x="14261" y="1586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4282340" y="4400362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3853269" y="4541875"/>
            <a:ext cx="1017269" cy="247015"/>
            <a:chOff x="3853269" y="4541875"/>
            <a:chExt cx="1017269" cy="247015"/>
          </a:xfrm>
        </p:grpSpPr>
        <p:sp>
          <p:nvSpPr>
            <p:cNvPr id="235" name="object 235"/>
            <p:cNvSpPr/>
            <p:nvPr/>
          </p:nvSpPr>
          <p:spPr>
            <a:xfrm>
              <a:off x="3962031" y="465348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854539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0406"/>
                  </a:moveTo>
                  <a:lnTo>
                    <a:pt x="14261" y="20406"/>
                  </a:lnTo>
                  <a:lnTo>
                    <a:pt x="14261" y="155629"/>
                  </a:lnTo>
                  <a:lnTo>
                    <a:pt x="922484" y="155629"/>
                  </a:lnTo>
                  <a:lnTo>
                    <a:pt x="922484" y="2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854539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55629"/>
                  </a:moveTo>
                  <a:lnTo>
                    <a:pt x="922484" y="155629"/>
                  </a:lnTo>
                  <a:lnTo>
                    <a:pt x="922484" y="20406"/>
                  </a:lnTo>
                  <a:lnTo>
                    <a:pt x="14261" y="20406"/>
                  </a:lnTo>
                  <a:lnTo>
                    <a:pt x="14261" y="155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4282340" y="4535595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2948406" y="4677600"/>
            <a:ext cx="1014094" cy="246379"/>
            <a:chOff x="2948406" y="4677600"/>
            <a:chExt cx="1014094" cy="246379"/>
          </a:xfrm>
        </p:grpSpPr>
        <p:sp>
          <p:nvSpPr>
            <p:cNvPr id="240" name="object 240"/>
            <p:cNvSpPr/>
            <p:nvPr/>
          </p:nvSpPr>
          <p:spPr>
            <a:xfrm>
              <a:off x="3053842" y="478871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49676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19124" y="19904"/>
                  </a:moveTo>
                  <a:lnTo>
                    <a:pt x="10913" y="19904"/>
                  </a:lnTo>
                  <a:lnTo>
                    <a:pt x="10913" y="152634"/>
                  </a:lnTo>
                  <a:lnTo>
                    <a:pt x="919124" y="152634"/>
                  </a:lnTo>
                  <a:lnTo>
                    <a:pt x="919124" y="19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9676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0913" y="152634"/>
                  </a:moveTo>
                  <a:lnTo>
                    <a:pt x="919124" y="152634"/>
                  </a:lnTo>
                  <a:lnTo>
                    <a:pt x="919124" y="19904"/>
                  </a:lnTo>
                  <a:lnTo>
                    <a:pt x="10913" y="19904"/>
                  </a:lnTo>
                  <a:lnTo>
                    <a:pt x="10913" y="152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3374151" y="46733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2948406" y="4810823"/>
            <a:ext cx="1014094" cy="248920"/>
            <a:chOff x="2948406" y="4810823"/>
            <a:chExt cx="1014094" cy="248920"/>
          </a:xfrm>
        </p:grpSpPr>
        <p:sp>
          <p:nvSpPr>
            <p:cNvPr id="245" name="object 245"/>
            <p:cNvSpPr/>
            <p:nvPr/>
          </p:nvSpPr>
          <p:spPr>
            <a:xfrm>
              <a:off x="3053842" y="492394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949676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19411"/>
                  </a:moveTo>
                  <a:lnTo>
                    <a:pt x="10913" y="19411"/>
                  </a:lnTo>
                  <a:lnTo>
                    <a:pt x="10913" y="154634"/>
                  </a:lnTo>
                  <a:lnTo>
                    <a:pt x="919124" y="154634"/>
                  </a:lnTo>
                  <a:lnTo>
                    <a:pt x="919124" y="1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949676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54634"/>
                  </a:moveTo>
                  <a:lnTo>
                    <a:pt x="919124" y="154634"/>
                  </a:lnTo>
                  <a:lnTo>
                    <a:pt x="919124" y="19411"/>
                  </a:lnTo>
                  <a:lnTo>
                    <a:pt x="10913" y="19411"/>
                  </a:lnTo>
                  <a:lnTo>
                    <a:pt x="10913" y="154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3374151" y="4808566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2948406" y="4946548"/>
            <a:ext cx="1014094" cy="248285"/>
            <a:chOff x="2948406" y="4946548"/>
            <a:chExt cx="1014094" cy="248285"/>
          </a:xfrm>
        </p:grpSpPr>
        <p:sp>
          <p:nvSpPr>
            <p:cNvPr id="250" name="object 250"/>
            <p:cNvSpPr/>
            <p:nvPr/>
          </p:nvSpPr>
          <p:spPr>
            <a:xfrm>
              <a:off x="3053842" y="505918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949676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19124" y="18909"/>
                  </a:moveTo>
                  <a:lnTo>
                    <a:pt x="10913" y="18909"/>
                  </a:lnTo>
                  <a:lnTo>
                    <a:pt x="10913" y="156649"/>
                  </a:lnTo>
                  <a:lnTo>
                    <a:pt x="919124" y="156649"/>
                  </a:lnTo>
                  <a:lnTo>
                    <a:pt x="919124" y="18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949676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10913" y="156649"/>
                  </a:moveTo>
                  <a:lnTo>
                    <a:pt x="919124" y="156649"/>
                  </a:lnTo>
                  <a:lnTo>
                    <a:pt x="919124" y="18909"/>
                  </a:lnTo>
                  <a:lnTo>
                    <a:pt x="10913" y="18909"/>
                  </a:lnTo>
                  <a:lnTo>
                    <a:pt x="10913" y="1566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3374151" y="4941297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54" name="object 254"/>
          <p:cNvGrpSpPr/>
          <p:nvPr/>
        </p:nvGrpSpPr>
        <p:grpSpPr>
          <a:xfrm>
            <a:off x="2948406" y="5084800"/>
            <a:ext cx="1014094" cy="245110"/>
            <a:chOff x="2948406" y="5084800"/>
            <a:chExt cx="1014094" cy="245110"/>
          </a:xfrm>
        </p:grpSpPr>
        <p:sp>
          <p:nvSpPr>
            <p:cNvPr id="255" name="object 255"/>
            <p:cNvSpPr/>
            <p:nvPr/>
          </p:nvSpPr>
          <p:spPr>
            <a:xfrm>
              <a:off x="3053842" y="519441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949676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19124" y="18397"/>
                  </a:moveTo>
                  <a:lnTo>
                    <a:pt x="10913" y="18397"/>
                  </a:lnTo>
                  <a:lnTo>
                    <a:pt x="10913" y="151115"/>
                  </a:lnTo>
                  <a:lnTo>
                    <a:pt x="919124" y="151115"/>
                  </a:lnTo>
                  <a:lnTo>
                    <a:pt x="919124" y="1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949676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0913" y="151115"/>
                  </a:moveTo>
                  <a:lnTo>
                    <a:pt x="919124" y="151115"/>
                  </a:lnTo>
                  <a:lnTo>
                    <a:pt x="919124" y="18397"/>
                  </a:lnTo>
                  <a:lnTo>
                    <a:pt x="10913" y="18397"/>
                  </a:lnTo>
                  <a:lnTo>
                    <a:pt x="10913" y="151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374151" y="5076530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59" name="object 259"/>
          <p:cNvGrpSpPr/>
          <p:nvPr/>
        </p:nvGrpSpPr>
        <p:grpSpPr>
          <a:xfrm>
            <a:off x="2948406" y="5218010"/>
            <a:ext cx="1014094" cy="247015"/>
            <a:chOff x="2948406" y="5218010"/>
            <a:chExt cx="1014094" cy="247015"/>
          </a:xfrm>
        </p:grpSpPr>
        <p:sp>
          <p:nvSpPr>
            <p:cNvPr id="260" name="object 260"/>
            <p:cNvSpPr/>
            <p:nvPr/>
          </p:nvSpPr>
          <p:spPr>
            <a:xfrm>
              <a:off x="3053842" y="532964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949676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19124" y="17904"/>
                  </a:moveTo>
                  <a:lnTo>
                    <a:pt x="10913" y="17904"/>
                  </a:lnTo>
                  <a:lnTo>
                    <a:pt x="10913" y="153127"/>
                  </a:lnTo>
                  <a:lnTo>
                    <a:pt x="919124" y="153127"/>
                  </a:lnTo>
                  <a:lnTo>
                    <a:pt x="919124" y="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949676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0913" y="153127"/>
                  </a:moveTo>
                  <a:lnTo>
                    <a:pt x="919124" y="153127"/>
                  </a:lnTo>
                  <a:lnTo>
                    <a:pt x="919124" y="17904"/>
                  </a:lnTo>
                  <a:lnTo>
                    <a:pt x="10913" y="17904"/>
                  </a:lnTo>
                  <a:lnTo>
                    <a:pt x="10913" y="153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 txBox="1"/>
          <p:nvPr/>
        </p:nvSpPr>
        <p:spPr>
          <a:xfrm>
            <a:off x="3374151" y="5214268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3853269" y="4677600"/>
            <a:ext cx="1017269" cy="246379"/>
            <a:chOff x="3853269" y="4677600"/>
            <a:chExt cx="1017269" cy="246379"/>
          </a:xfrm>
        </p:grpSpPr>
        <p:sp>
          <p:nvSpPr>
            <p:cNvPr id="265" name="object 265"/>
            <p:cNvSpPr/>
            <p:nvPr/>
          </p:nvSpPr>
          <p:spPr>
            <a:xfrm>
              <a:off x="3962031" y="478871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54539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2484" y="19904"/>
                  </a:moveTo>
                  <a:lnTo>
                    <a:pt x="14261" y="19904"/>
                  </a:lnTo>
                  <a:lnTo>
                    <a:pt x="14261" y="152634"/>
                  </a:lnTo>
                  <a:lnTo>
                    <a:pt x="922484" y="152634"/>
                  </a:lnTo>
                  <a:lnTo>
                    <a:pt x="922484" y="19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854539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4261" y="152634"/>
                  </a:moveTo>
                  <a:lnTo>
                    <a:pt x="922484" y="152634"/>
                  </a:lnTo>
                  <a:lnTo>
                    <a:pt x="922484" y="19904"/>
                  </a:lnTo>
                  <a:lnTo>
                    <a:pt x="14261" y="19904"/>
                  </a:lnTo>
                  <a:lnTo>
                    <a:pt x="14261" y="152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8"/>
          <p:cNvSpPr txBox="1"/>
          <p:nvPr/>
        </p:nvSpPr>
        <p:spPr>
          <a:xfrm>
            <a:off x="4282340" y="46733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69" name="object 269"/>
          <p:cNvGrpSpPr/>
          <p:nvPr/>
        </p:nvGrpSpPr>
        <p:grpSpPr>
          <a:xfrm>
            <a:off x="3853269" y="4810823"/>
            <a:ext cx="1017269" cy="248920"/>
            <a:chOff x="3853269" y="4810823"/>
            <a:chExt cx="1017269" cy="248920"/>
          </a:xfrm>
        </p:grpSpPr>
        <p:sp>
          <p:nvSpPr>
            <p:cNvPr id="270" name="object 270"/>
            <p:cNvSpPr/>
            <p:nvPr/>
          </p:nvSpPr>
          <p:spPr>
            <a:xfrm>
              <a:off x="3962031" y="492394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854539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19411"/>
                  </a:moveTo>
                  <a:lnTo>
                    <a:pt x="14261" y="19411"/>
                  </a:lnTo>
                  <a:lnTo>
                    <a:pt x="14261" y="154634"/>
                  </a:lnTo>
                  <a:lnTo>
                    <a:pt x="922484" y="154634"/>
                  </a:lnTo>
                  <a:lnTo>
                    <a:pt x="922484" y="1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854539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54634"/>
                  </a:moveTo>
                  <a:lnTo>
                    <a:pt x="922484" y="154634"/>
                  </a:lnTo>
                  <a:lnTo>
                    <a:pt x="922484" y="19411"/>
                  </a:lnTo>
                  <a:lnTo>
                    <a:pt x="14261" y="19411"/>
                  </a:lnTo>
                  <a:lnTo>
                    <a:pt x="14261" y="154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3" name="object 273"/>
          <p:cNvSpPr txBox="1"/>
          <p:nvPr/>
        </p:nvSpPr>
        <p:spPr>
          <a:xfrm>
            <a:off x="4254590" y="4808566"/>
            <a:ext cx="149225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25" dirty="0">
                <a:latin typeface="Arial MT"/>
                <a:cs typeface="Arial MT"/>
              </a:rPr>
              <a:t>11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3853269" y="4946548"/>
            <a:ext cx="1017269" cy="248285"/>
            <a:chOff x="3853269" y="4946548"/>
            <a:chExt cx="1017269" cy="248285"/>
          </a:xfrm>
        </p:grpSpPr>
        <p:sp>
          <p:nvSpPr>
            <p:cNvPr id="275" name="object 275"/>
            <p:cNvSpPr/>
            <p:nvPr/>
          </p:nvSpPr>
          <p:spPr>
            <a:xfrm>
              <a:off x="3962031" y="505918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854539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22484" y="18909"/>
                  </a:moveTo>
                  <a:lnTo>
                    <a:pt x="14261" y="18909"/>
                  </a:lnTo>
                  <a:lnTo>
                    <a:pt x="14261" y="156649"/>
                  </a:lnTo>
                  <a:lnTo>
                    <a:pt x="922484" y="156649"/>
                  </a:lnTo>
                  <a:lnTo>
                    <a:pt x="922484" y="18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854539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14261" y="156649"/>
                  </a:moveTo>
                  <a:lnTo>
                    <a:pt x="922484" y="156649"/>
                  </a:lnTo>
                  <a:lnTo>
                    <a:pt x="922484" y="18909"/>
                  </a:lnTo>
                  <a:lnTo>
                    <a:pt x="14261" y="18909"/>
                  </a:lnTo>
                  <a:lnTo>
                    <a:pt x="14261" y="1566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4282340" y="4941297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3853269" y="5084800"/>
            <a:ext cx="1017269" cy="245110"/>
            <a:chOff x="3853269" y="5084800"/>
            <a:chExt cx="1017269" cy="245110"/>
          </a:xfrm>
        </p:grpSpPr>
        <p:sp>
          <p:nvSpPr>
            <p:cNvPr id="280" name="object 280"/>
            <p:cNvSpPr/>
            <p:nvPr/>
          </p:nvSpPr>
          <p:spPr>
            <a:xfrm>
              <a:off x="3962031" y="519441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854539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2484" y="18397"/>
                  </a:moveTo>
                  <a:lnTo>
                    <a:pt x="14261" y="18397"/>
                  </a:lnTo>
                  <a:lnTo>
                    <a:pt x="14261" y="151115"/>
                  </a:lnTo>
                  <a:lnTo>
                    <a:pt x="922484" y="151115"/>
                  </a:lnTo>
                  <a:lnTo>
                    <a:pt x="922484" y="1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854539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4261" y="151115"/>
                  </a:moveTo>
                  <a:lnTo>
                    <a:pt x="922484" y="151115"/>
                  </a:lnTo>
                  <a:lnTo>
                    <a:pt x="922484" y="18397"/>
                  </a:lnTo>
                  <a:lnTo>
                    <a:pt x="14261" y="18397"/>
                  </a:lnTo>
                  <a:lnTo>
                    <a:pt x="14261" y="151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 txBox="1"/>
          <p:nvPr/>
        </p:nvSpPr>
        <p:spPr>
          <a:xfrm>
            <a:off x="4282340" y="5076530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3853269" y="5218010"/>
            <a:ext cx="1017269" cy="247015"/>
            <a:chOff x="3853269" y="5218010"/>
            <a:chExt cx="1017269" cy="247015"/>
          </a:xfrm>
        </p:grpSpPr>
        <p:sp>
          <p:nvSpPr>
            <p:cNvPr id="285" name="object 285"/>
            <p:cNvSpPr/>
            <p:nvPr/>
          </p:nvSpPr>
          <p:spPr>
            <a:xfrm>
              <a:off x="3962031" y="532964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54539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17904"/>
                  </a:moveTo>
                  <a:lnTo>
                    <a:pt x="14261" y="17904"/>
                  </a:lnTo>
                  <a:lnTo>
                    <a:pt x="14261" y="153127"/>
                  </a:lnTo>
                  <a:lnTo>
                    <a:pt x="922484" y="153127"/>
                  </a:lnTo>
                  <a:lnTo>
                    <a:pt x="922484" y="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854539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4261" y="153127"/>
                  </a:moveTo>
                  <a:lnTo>
                    <a:pt x="922484" y="153127"/>
                  </a:lnTo>
                  <a:lnTo>
                    <a:pt x="922484" y="17904"/>
                  </a:lnTo>
                  <a:lnTo>
                    <a:pt x="14261" y="17904"/>
                  </a:lnTo>
                  <a:lnTo>
                    <a:pt x="14261" y="153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 txBox="1"/>
          <p:nvPr/>
        </p:nvSpPr>
        <p:spPr>
          <a:xfrm>
            <a:off x="4282340" y="5214268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89" name="object 289"/>
          <p:cNvGrpSpPr/>
          <p:nvPr/>
        </p:nvGrpSpPr>
        <p:grpSpPr>
          <a:xfrm>
            <a:off x="3853269" y="2641650"/>
            <a:ext cx="1017269" cy="254000"/>
            <a:chOff x="3853269" y="2641650"/>
            <a:chExt cx="1017269" cy="254000"/>
          </a:xfrm>
        </p:grpSpPr>
        <p:sp>
          <p:nvSpPr>
            <p:cNvPr id="290" name="object 290"/>
            <p:cNvSpPr/>
            <p:nvPr/>
          </p:nvSpPr>
          <p:spPr>
            <a:xfrm>
              <a:off x="3962031" y="2760205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5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854539" y="264292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2484" y="27437"/>
                  </a:moveTo>
                  <a:lnTo>
                    <a:pt x="14261" y="27437"/>
                  </a:lnTo>
                  <a:lnTo>
                    <a:pt x="14261" y="160167"/>
                  </a:lnTo>
                  <a:lnTo>
                    <a:pt x="922484" y="160167"/>
                  </a:lnTo>
                  <a:lnTo>
                    <a:pt x="922484" y="27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854539" y="264292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4261" y="160167"/>
                  </a:moveTo>
                  <a:lnTo>
                    <a:pt x="922484" y="160167"/>
                  </a:lnTo>
                  <a:lnTo>
                    <a:pt x="922484" y="27437"/>
                  </a:lnTo>
                  <a:lnTo>
                    <a:pt x="14261" y="27437"/>
                  </a:lnTo>
                  <a:lnTo>
                    <a:pt x="14261" y="160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293"/>
          <p:cNvSpPr txBox="1"/>
          <p:nvPr/>
        </p:nvSpPr>
        <p:spPr>
          <a:xfrm>
            <a:off x="3855791" y="2644829"/>
            <a:ext cx="902969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14"/>
              </a:spcBef>
            </a:pPr>
            <a:r>
              <a:rPr sz="850" spc="-25" dirty="0">
                <a:latin typeface="Arial MT"/>
                <a:cs typeface="Arial MT"/>
              </a:rPr>
              <a:t>11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94" name="object 294"/>
          <p:cNvGrpSpPr/>
          <p:nvPr/>
        </p:nvGrpSpPr>
        <p:grpSpPr>
          <a:xfrm>
            <a:off x="3669753" y="2776143"/>
            <a:ext cx="1200785" cy="257175"/>
            <a:chOff x="3669753" y="2776143"/>
            <a:chExt cx="1200785" cy="257175"/>
          </a:xfrm>
        </p:grpSpPr>
        <p:sp>
          <p:nvSpPr>
            <p:cNvPr id="295" name="object 295"/>
            <p:cNvSpPr/>
            <p:nvPr/>
          </p:nvSpPr>
          <p:spPr>
            <a:xfrm>
              <a:off x="3673563" y="286914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13592" y="26600"/>
                  </a:moveTo>
                  <a:lnTo>
                    <a:pt x="13592" y="71670"/>
                  </a:lnTo>
                </a:path>
              </a:pathLst>
            </a:custGeom>
            <a:ln w="7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962031" y="2895434"/>
              <a:ext cx="908685" cy="137795"/>
            </a:xfrm>
            <a:custGeom>
              <a:avLst/>
              <a:gdLst/>
              <a:ahLst/>
              <a:cxnLst/>
              <a:rect l="l" t="t" r="r" b="b"/>
              <a:pathLst>
                <a:path w="908685" h="137794">
                  <a:moveTo>
                    <a:pt x="908189" y="0"/>
                  </a:moveTo>
                  <a:lnTo>
                    <a:pt x="0" y="0"/>
                  </a:lnTo>
                  <a:lnTo>
                    <a:pt x="0" y="137744"/>
                  </a:lnTo>
                  <a:lnTo>
                    <a:pt x="908189" y="13774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854538" y="2776143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30">
                  <a:moveTo>
                    <a:pt x="922484" y="26944"/>
                  </a:moveTo>
                  <a:lnTo>
                    <a:pt x="14261" y="26944"/>
                  </a:lnTo>
                  <a:lnTo>
                    <a:pt x="14261" y="164672"/>
                  </a:lnTo>
                  <a:lnTo>
                    <a:pt x="922484" y="164672"/>
                  </a:lnTo>
                  <a:lnTo>
                    <a:pt x="922484" y="26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8" name="object 298"/>
          <p:cNvSpPr txBox="1"/>
          <p:nvPr/>
        </p:nvSpPr>
        <p:spPr>
          <a:xfrm>
            <a:off x="3854538" y="2776143"/>
            <a:ext cx="904875" cy="1384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3815" algn="ctr">
              <a:lnSpc>
                <a:spcPts val="940"/>
              </a:lnSpc>
              <a:spcBef>
                <a:spcPts val="145"/>
              </a:spcBef>
            </a:pPr>
            <a:r>
              <a:rPr sz="850" spc="-25" dirty="0">
                <a:latin typeface="Arial MT"/>
                <a:cs typeface="Arial MT"/>
              </a:rPr>
              <a:t>20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99" name="object 299"/>
          <p:cNvGrpSpPr/>
          <p:nvPr/>
        </p:nvGrpSpPr>
        <p:grpSpPr>
          <a:xfrm>
            <a:off x="3854538" y="2914383"/>
            <a:ext cx="1016000" cy="252095"/>
            <a:chOff x="3854538" y="2914383"/>
            <a:chExt cx="1016000" cy="252095"/>
          </a:xfrm>
        </p:grpSpPr>
        <p:sp>
          <p:nvSpPr>
            <p:cNvPr id="300" name="object 300"/>
            <p:cNvSpPr/>
            <p:nvPr/>
          </p:nvSpPr>
          <p:spPr>
            <a:xfrm>
              <a:off x="3962031" y="3033179"/>
              <a:ext cx="908685" cy="133350"/>
            </a:xfrm>
            <a:custGeom>
              <a:avLst/>
              <a:gdLst/>
              <a:ahLst/>
              <a:cxnLst/>
              <a:rect l="l" t="t" r="r" b="b"/>
              <a:pathLst>
                <a:path w="908685" h="133350">
                  <a:moveTo>
                    <a:pt x="908189" y="0"/>
                  </a:moveTo>
                  <a:lnTo>
                    <a:pt x="0" y="0"/>
                  </a:lnTo>
                  <a:lnTo>
                    <a:pt x="0" y="132727"/>
                  </a:lnTo>
                  <a:lnTo>
                    <a:pt x="908189" y="132727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854538" y="291438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6432"/>
                  </a:moveTo>
                  <a:lnTo>
                    <a:pt x="14261" y="26432"/>
                  </a:lnTo>
                  <a:lnTo>
                    <a:pt x="14261" y="161655"/>
                  </a:lnTo>
                  <a:lnTo>
                    <a:pt x="922484" y="161655"/>
                  </a:lnTo>
                  <a:lnTo>
                    <a:pt x="922484" y="26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/>
          <p:nvPr/>
        </p:nvSpPr>
        <p:spPr>
          <a:xfrm>
            <a:off x="3854538" y="2914383"/>
            <a:ext cx="904875" cy="1358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3815" algn="ctr">
              <a:lnSpc>
                <a:spcPts val="965"/>
              </a:lnSpc>
              <a:spcBef>
                <a:spcPts val="105"/>
              </a:spcBef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03" name="object 303"/>
          <p:cNvGrpSpPr/>
          <p:nvPr/>
        </p:nvGrpSpPr>
        <p:grpSpPr>
          <a:xfrm>
            <a:off x="3854538" y="3050108"/>
            <a:ext cx="1016000" cy="251460"/>
            <a:chOff x="3854538" y="3050108"/>
            <a:chExt cx="1016000" cy="251460"/>
          </a:xfrm>
        </p:grpSpPr>
        <p:sp>
          <p:nvSpPr>
            <p:cNvPr id="304" name="object 304"/>
            <p:cNvSpPr/>
            <p:nvPr/>
          </p:nvSpPr>
          <p:spPr>
            <a:xfrm>
              <a:off x="3962031" y="3165906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5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854538" y="305010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2484" y="25930"/>
                  </a:moveTo>
                  <a:lnTo>
                    <a:pt x="14261" y="25930"/>
                  </a:lnTo>
                  <a:lnTo>
                    <a:pt x="14261" y="161166"/>
                  </a:lnTo>
                  <a:lnTo>
                    <a:pt x="922484" y="161166"/>
                  </a:lnTo>
                  <a:lnTo>
                    <a:pt x="922484" y="25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3854538" y="3050108"/>
            <a:ext cx="904875" cy="1358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43815" algn="ctr">
              <a:lnSpc>
                <a:spcPts val="950"/>
              </a:lnSpc>
              <a:spcBef>
                <a:spcPts val="120"/>
              </a:spcBef>
            </a:pPr>
            <a:r>
              <a:rPr sz="850" spc="-25" dirty="0">
                <a:latin typeface="Arial MT"/>
                <a:cs typeface="Arial MT"/>
              </a:rPr>
              <a:t>14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3672294" y="3234842"/>
            <a:ext cx="2209800" cy="814705"/>
            <a:chOff x="3672294" y="3234842"/>
            <a:chExt cx="2209800" cy="814705"/>
          </a:xfrm>
        </p:grpSpPr>
        <p:sp>
          <p:nvSpPr>
            <p:cNvPr id="308" name="object 308"/>
            <p:cNvSpPr/>
            <p:nvPr/>
          </p:nvSpPr>
          <p:spPr>
            <a:xfrm>
              <a:off x="3673564" y="3276333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195236" y="25093"/>
                  </a:moveTo>
                  <a:lnTo>
                    <a:pt x="13592" y="205399"/>
                  </a:lnTo>
                  <a:lnTo>
                    <a:pt x="132164" y="205399"/>
                  </a:lnTo>
                  <a:lnTo>
                    <a:pt x="132164" y="746302"/>
                  </a:lnTo>
                  <a:lnTo>
                    <a:pt x="255785" y="746302"/>
                  </a:lnTo>
                  <a:lnTo>
                    <a:pt x="255785" y="205399"/>
                  </a:lnTo>
                  <a:lnTo>
                    <a:pt x="376881" y="205399"/>
                  </a:lnTo>
                  <a:lnTo>
                    <a:pt x="195236" y="25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673564" y="3276333"/>
              <a:ext cx="361950" cy="723900"/>
            </a:xfrm>
            <a:custGeom>
              <a:avLst/>
              <a:gdLst/>
              <a:ahLst/>
              <a:cxnLst/>
              <a:rect l="l" t="t" r="r" b="b"/>
              <a:pathLst>
                <a:path w="361950" h="723900">
                  <a:moveTo>
                    <a:pt x="195236" y="25093"/>
                  </a:moveTo>
                  <a:lnTo>
                    <a:pt x="13592" y="205399"/>
                  </a:lnTo>
                  <a:lnTo>
                    <a:pt x="132164" y="205399"/>
                  </a:lnTo>
                  <a:lnTo>
                    <a:pt x="132164" y="746302"/>
                  </a:lnTo>
                  <a:lnTo>
                    <a:pt x="255785" y="746302"/>
                  </a:lnTo>
                  <a:lnTo>
                    <a:pt x="255785" y="205399"/>
                  </a:lnTo>
                  <a:lnTo>
                    <a:pt x="376881" y="205399"/>
                  </a:lnTo>
                  <a:lnTo>
                    <a:pt x="195236" y="25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49901" y="3236112"/>
              <a:ext cx="1030605" cy="812165"/>
            </a:xfrm>
            <a:custGeom>
              <a:avLst/>
              <a:gdLst/>
              <a:ahLst/>
              <a:cxnLst/>
              <a:rect l="l" t="t" r="r" b="b"/>
              <a:pathLst>
                <a:path w="1030604" h="812164">
                  <a:moveTo>
                    <a:pt x="270220" y="25242"/>
                  </a:moveTo>
                  <a:lnTo>
                    <a:pt x="17944" y="65314"/>
                  </a:lnTo>
                  <a:lnTo>
                    <a:pt x="58301" y="315730"/>
                  </a:lnTo>
                  <a:lnTo>
                    <a:pt x="128945" y="218074"/>
                  </a:lnTo>
                  <a:lnTo>
                    <a:pt x="981655" y="834111"/>
                  </a:lnTo>
                  <a:lnTo>
                    <a:pt x="1052299" y="736442"/>
                  </a:lnTo>
                  <a:lnTo>
                    <a:pt x="202100" y="120405"/>
                  </a:lnTo>
                  <a:lnTo>
                    <a:pt x="270220" y="25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849901" y="3236112"/>
              <a:ext cx="1030605" cy="812165"/>
            </a:xfrm>
            <a:custGeom>
              <a:avLst/>
              <a:gdLst/>
              <a:ahLst/>
              <a:cxnLst/>
              <a:rect l="l" t="t" r="r" b="b"/>
              <a:pathLst>
                <a:path w="1030604" h="812164">
                  <a:moveTo>
                    <a:pt x="17944" y="65314"/>
                  </a:moveTo>
                  <a:lnTo>
                    <a:pt x="58301" y="315730"/>
                  </a:lnTo>
                  <a:lnTo>
                    <a:pt x="128945" y="218074"/>
                  </a:lnTo>
                  <a:lnTo>
                    <a:pt x="981655" y="834111"/>
                  </a:lnTo>
                  <a:lnTo>
                    <a:pt x="1052299" y="736442"/>
                  </a:lnTo>
                  <a:lnTo>
                    <a:pt x="202100" y="120405"/>
                  </a:lnTo>
                  <a:lnTo>
                    <a:pt x="270220" y="25242"/>
                  </a:lnTo>
                  <a:lnTo>
                    <a:pt x="17944" y="65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 txBox="1"/>
          <p:nvPr/>
        </p:nvSpPr>
        <p:spPr>
          <a:xfrm>
            <a:off x="1454337" y="6576621"/>
            <a:ext cx="91186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Arial MT"/>
                <a:cs typeface="Arial MT"/>
              </a:rPr>
              <a:t>Partition</a:t>
            </a:r>
            <a:r>
              <a:rPr sz="1500" spc="175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3452352" y="6549078"/>
            <a:ext cx="91186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Arial MT"/>
                <a:cs typeface="Arial MT"/>
              </a:rPr>
              <a:t>Partition</a:t>
            </a:r>
            <a:r>
              <a:rPr sz="1500" spc="175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2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5450367" y="6534056"/>
            <a:ext cx="91186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Arial MT"/>
                <a:cs typeface="Arial MT"/>
              </a:rPr>
              <a:t>Partition</a:t>
            </a:r>
            <a:r>
              <a:rPr sz="1500" spc="175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992673" y="3924541"/>
            <a:ext cx="2762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Arial MT"/>
                <a:cs typeface="Arial MT"/>
              </a:rPr>
              <a:t>PN1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990684" y="3917031"/>
            <a:ext cx="2762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Arial MT"/>
                <a:cs typeface="Arial MT"/>
              </a:rPr>
              <a:t>PN2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986214" y="3917031"/>
            <a:ext cx="2762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Arial MT"/>
                <a:cs typeface="Arial MT"/>
              </a:rPr>
              <a:t>PN3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2990684" y="1755802"/>
            <a:ext cx="697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Coordinator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5097275" y="4122137"/>
            <a:ext cx="67246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10" dirty="0">
                <a:latin typeface="Arial MT"/>
                <a:cs typeface="Arial MT"/>
              </a:rPr>
              <a:t>Department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6156830" y="4122137"/>
            <a:ext cx="34353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10" dirty="0">
                <a:latin typeface="Arial MT"/>
                <a:cs typeface="Arial MT"/>
              </a:rPr>
              <a:t>Count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5384868" y="4290771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1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6262786" y="4290771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384868" y="4423500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6262786" y="4423500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5384868" y="4558733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6262786" y="4558733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5384868" y="4696471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6262786" y="4696471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17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5384868" y="4831704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6262786" y="4831704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11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5384868" y="4964434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6262786" y="4964434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20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5384868" y="5099668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6262786" y="5099668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5384868" y="5237406"/>
            <a:ext cx="6223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6262786" y="5237406"/>
            <a:ext cx="1238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50" spc="-25" dirty="0">
                <a:latin typeface="Arial MT"/>
                <a:cs typeface="Arial MT"/>
              </a:rPr>
              <a:t>14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4939119" y="4086923"/>
            <a:ext cx="1018540" cy="296545"/>
            <a:chOff x="4939119" y="4086923"/>
            <a:chExt cx="1018540" cy="296545"/>
          </a:xfrm>
        </p:grpSpPr>
        <p:sp>
          <p:nvSpPr>
            <p:cNvPr id="338" name="object 338"/>
            <p:cNvSpPr/>
            <p:nvPr/>
          </p:nvSpPr>
          <p:spPr>
            <a:xfrm>
              <a:off x="5051869" y="4202696"/>
              <a:ext cx="906144" cy="180340"/>
            </a:xfrm>
            <a:custGeom>
              <a:avLst/>
              <a:gdLst/>
              <a:ahLst/>
              <a:cxnLst/>
              <a:rect l="l" t="t" r="r" b="b"/>
              <a:pathLst>
                <a:path w="906145" h="180339">
                  <a:moveTo>
                    <a:pt x="905662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5662" y="180314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940389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26489" y="22089"/>
                  </a:moveTo>
                  <a:lnTo>
                    <a:pt x="18279" y="22089"/>
                  </a:lnTo>
                  <a:lnTo>
                    <a:pt x="18279" y="202395"/>
                  </a:lnTo>
                  <a:lnTo>
                    <a:pt x="926489" y="202395"/>
                  </a:lnTo>
                  <a:lnTo>
                    <a:pt x="926489" y="22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940389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18279" y="202395"/>
                  </a:moveTo>
                  <a:lnTo>
                    <a:pt x="926489" y="202395"/>
                  </a:lnTo>
                  <a:lnTo>
                    <a:pt x="926489" y="22089"/>
                  </a:lnTo>
                  <a:lnTo>
                    <a:pt x="18279" y="22089"/>
                  </a:lnTo>
                  <a:lnTo>
                    <a:pt x="18279" y="2023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5084575" y="4097338"/>
            <a:ext cx="697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Department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5843981" y="4086923"/>
            <a:ext cx="1022350" cy="296545"/>
            <a:chOff x="5843981" y="4086923"/>
            <a:chExt cx="1022350" cy="296545"/>
          </a:xfrm>
        </p:grpSpPr>
        <p:sp>
          <p:nvSpPr>
            <p:cNvPr id="343" name="object 343"/>
            <p:cNvSpPr/>
            <p:nvPr/>
          </p:nvSpPr>
          <p:spPr>
            <a:xfrm>
              <a:off x="5957531" y="4202696"/>
              <a:ext cx="908685" cy="180340"/>
            </a:xfrm>
            <a:custGeom>
              <a:avLst/>
              <a:gdLst/>
              <a:ahLst/>
              <a:cxnLst/>
              <a:rect l="l" t="t" r="r" b="b"/>
              <a:pathLst>
                <a:path w="908684" h="180339">
                  <a:moveTo>
                    <a:pt x="908189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908189" y="180314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845251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929837" y="22089"/>
                  </a:moveTo>
                  <a:lnTo>
                    <a:pt x="21627" y="22089"/>
                  </a:lnTo>
                  <a:lnTo>
                    <a:pt x="21627" y="202395"/>
                  </a:lnTo>
                  <a:lnTo>
                    <a:pt x="929837" y="202395"/>
                  </a:lnTo>
                  <a:lnTo>
                    <a:pt x="929837" y="22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845251" y="4088193"/>
              <a:ext cx="904875" cy="180975"/>
            </a:xfrm>
            <a:custGeom>
              <a:avLst/>
              <a:gdLst/>
              <a:ahLst/>
              <a:cxnLst/>
              <a:rect l="l" t="t" r="r" b="b"/>
              <a:pathLst>
                <a:path w="904875" h="180975">
                  <a:moveTo>
                    <a:pt x="21627" y="202395"/>
                  </a:moveTo>
                  <a:lnTo>
                    <a:pt x="929837" y="202395"/>
                  </a:lnTo>
                  <a:lnTo>
                    <a:pt x="929837" y="22089"/>
                  </a:lnTo>
                  <a:lnTo>
                    <a:pt x="21627" y="22089"/>
                  </a:lnTo>
                  <a:lnTo>
                    <a:pt x="21627" y="2023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6144130" y="4097338"/>
            <a:ext cx="3689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Count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4939119" y="4267898"/>
            <a:ext cx="1018540" cy="250825"/>
            <a:chOff x="4939119" y="4267898"/>
            <a:chExt cx="1018540" cy="250825"/>
          </a:xfrm>
        </p:grpSpPr>
        <p:sp>
          <p:nvSpPr>
            <p:cNvPr id="348" name="object 348"/>
            <p:cNvSpPr/>
            <p:nvPr/>
          </p:nvSpPr>
          <p:spPr>
            <a:xfrm>
              <a:off x="5051869" y="4383011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940389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6489" y="21420"/>
                  </a:moveTo>
                  <a:lnTo>
                    <a:pt x="18279" y="21420"/>
                  </a:lnTo>
                  <a:lnTo>
                    <a:pt x="18279" y="156655"/>
                  </a:lnTo>
                  <a:lnTo>
                    <a:pt x="926489" y="156655"/>
                  </a:lnTo>
                  <a:lnTo>
                    <a:pt x="926489" y="21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940389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8279" y="156655"/>
                  </a:moveTo>
                  <a:lnTo>
                    <a:pt x="926489" y="156655"/>
                  </a:lnTo>
                  <a:lnTo>
                    <a:pt x="926489" y="21420"/>
                  </a:lnTo>
                  <a:lnTo>
                    <a:pt x="18279" y="21420"/>
                  </a:lnTo>
                  <a:lnTo>
                    <a:pt x="18279" y="15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5372168" y="42676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1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5843981" y="4267898"/>
            <a:ext cx="1022350" cy="250825"/>
            <a:chOff x="5843981" y="4267898"/>
            <a:chExt cx="1022350" cy="250825"/>
          </a:xfrm>
        </p:grpSpPr>
        <p:sp>
          <p:nvSpPr>
            <p:cNvPr id="353" name="object 353"/>
            <p:cNvSpPr/>
            <p:nvPr/>
          </p:nvSpPr>
          <p:spPr>
            <a:xfrm>
              <a:off x="5957531" y="4383011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845251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9837" y="21420"/>
                  </a:moveTo>
                  <a:lnTo>
                    <a:pt x="21627" y="21420"/>
                  </a:lnTo>
                  <a:lnTo>
                    <a:pt x="21627" y="156655"/>
                  </a:lnTo>
                  <a:lnTo>
                    <a:pt x="929837" y="156655"/>
                  </a:lnTo>
                  <a:lnTo>
                    <a:pt x="929837" y="21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845251" y="4269168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21627" y="156655"/>
                  </a:moveTo>
                  <a:lnTo>
                    <a:pt x="929837" y="156655"/>
                  </a:lnTo>
                  <a:lnTo>
                    <a:pt x="929837" y="21420"/>
                  </a:lnTo>
                  <a:lnTo>
                    <a:pt x="21627" y="21420"/>
                  </a:lnTo>
                  <a:lnTo>
                    <a:pt x="21627" y="15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6280358" y="42676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4939119" y="4403636"/>
            <a:ext cx="1018540" cy="250190"/>
            <a:chOff x="4939119" y="4403636"/>
            <a:chExt cx="1018540" cy="250190"/>
          </a:xfrm>
        </p:grpSpPr>
        <p:sp>
          <p:nvSpPr>
            <p:cNvPr id="358" name="object 358"/>
            <p:cNvSpPr/>
            <p:nvPr/>
          </p:nvSpPr>
          <p:spPr>
            <a:xfrm>
              <a:off x="5051869" y="4518253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940389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26489" y="20918"/>
                  </a:moveTo>
                  <a:lnTo>
                    <a:pt x="18279" y="20918"/>
                  </a:lnTo>
                  <a:lnTo>
                    <a:pt x="18279" y="158646"/>
                  </a:lnTo>
                  <a:lnTo>
                    <a:pt x="926489" y="158646"/>
                  </a:lnTo>
                  <a:lnTo>
                    <a:pt x="926489" y="2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940389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18279" y="158646"/>
                  </a:moveTo>
                  <a:lnTo>
                    <a:pt x="926489" y="158646"/>
                  </a:lnTo>
                  <a:lnTo>
                    <a:pt x="926489" y="20918"/>
                  </a:lnTo>
                  <a:lnTo>
                    <a:pt x="18279" y="20918"/>
                  </a:lnTo>
                  <a:lnTo>
                    <a:pt x="18279" y="1586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" name="object 361"/>
          <p:cNvSpPr txBox="1"/>
          <p:nvPr/>
        </p:nvSpPr>
        <p:spPr>
          <a:xfrm>
            <a:off x="5372168" y="4400362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5843981" y="4403636"/>
            <a:ext cx="1022350" cy="250190"/>
            <a:chOff x="5843981" y="4403636"/>
            <a:chExt cx="1022350" cy="250190"/>
          </a:xfrm>
        </p:grpSpPr>
        <p:sp>
          <p:nvSpPr>
            <p:cNvPr id="363" name="object 363"/>
            <p:cNvSpPr/>
            <p:nvPr/>
          </p:nvSpPr>
          <p:spPr>
            <a:xfrm>
              <a:off x="5957531" y="451825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845251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29837" y="20918"/>
                  </a:moveTo>
                  <a:lnTo>
                    <a:pt x="21627" y="20918"/>
                  </a:lnTo>
                  <a:lnTo>
                    <a:pt x="21627" y="158646"/>
                  </a:lnTo>
                  <a:lnTo>
                    <a:pt x="929837" y="158646"/>
                  </a:lnTo>
                  <a:lnTo>
                    <a:pt x="929837" y="20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845251" y="4404906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21627" y="158646"/>
                  </a:moveTo>
                  <a:lnTo>
                    <a:pt x="929837" y="158646"/>
                  </a:lnTo>
                  <a:lnTo>
                    <a:pt x="929837" y="20918"/>
                  </a:lnTo>
                  <a:lnTo>
                    <a:pt x="21627" y="20918"/>
                  </a:lnTo>
                  <a:lnTo>
                    <a:pt x="21627" y="1586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6280358" y="4400362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67" name="object 367"/>
          <p:cNvGrpSpPr/>
          <p:nvPr/>
        </p:nvGrpSpPr>
        <p:grpSpPr>
          <a:xfrm>
            <a:off x="4939119" y="4541875"/>
            <a:ext cx="1018540" cy="247015"/>
            <a:chOff x="4939119" y="4541875"/>
            <a:chExt cx="1018540" cy="247015"/>
          </a:xfrm>
        </p:grpSpPr>
        <p:sp>
          <p:nvSpPr>
            <p:cNvPr id="368" name="object 368"/>
            <p:cNvSpPr/>
            <p:nvPr/>
          </p:nvSpPr>
          <p:spPr>
            <a:xfrm>
              <a:off x="5051869" y="4653483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940389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6489" y="20406"/>
                  </a:moveTo>
                  <a:lnTo>
                    <a:pt x="18279" y="20406"/>
                  </a:lnTo>
                  <a:lnTo>
                    <a:pt x="18279" y="155629"/>
                  </a:lnTo>
                  <a:lnTo>
                    <a:pt x="926489" y="155629"/>
                  </a:lnTo>
                  <a:lnTo>
                    <a:pt x="926489" y="2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940389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8279" y="155629"/>
                  </a:moveTo>
                  <a:lnTo>
                    <a:pt x="926489" y="155629"/>
                  </a:lnTo>
                  <a:lnTo>
                    <a:pt x="926489" y="20406"/>
                  </a:lnTo>
                  <a:lnTo>
                    <a:pt x="18279" y="20406"/>
                  </a:lnTo>
                  <a:lnTo>
                    <a:pt x="18279" y="155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1" name="object 371"/>
          <p:cNvSpPr txBox="1"/>
          <p:nvPr/>
        </p:nvSpPr>
        <p:spPr>
          <a:xfrm>
            <a:off x="5372168" y="4535595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72" name="object 372"/>
          <p:cNvGrpSpPr/>
          <p:nvPr/>
        </p:nvGrpSpPr>
        <p:grpSpPr>
          <a:xfrm>
            <a:off x="5843981" y="4541875"/>
            <a:ext cx="1022350" cy="247015"/>
            <a:chOff x="5843981" y="4541875"/>
            <a:chExt cx="1022350" cy="247015"/>
          </a:xfrm>
        </p:grpSpPr>
        <p:sp>
          <p:nvSpPr>
            <p:cNvPr id="373" name="object 373"/>
            <p:cNvSpPr/>
            <p:nvPr/>
          </p:nvSpPr>
          <p:spPr>
            <a:xfrm>
              <a:off x="5957531" y="465348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845251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9837" y="20406"/>
                  </a:moveTo>
                  <a:lnTo>
                    <a:pt x="21627" y="20406"/>
                  </a:lnTo>
                  <a:lnTo>
                    <a:pt x="21627" y="155629"/>
                  </a:lnTo>
                  <a:lnTo>
                    <a:pt x="929837" y="155629"/>
                  </a:lnTo>
                  <a:lnTo>
                    <a:pt x="929837" y="2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845251" y="4543145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21627" y="155629"/>
                  </a:moveTo>
                  <a:lnTo>
                    <a:pt x="929837" y="155629"/>
                  </a:lnTo>
                  <a:lnTo>
                    <a:pt x="929837" y="20406"/>
                  </a:lnTo>
                  <a:lnTo>
                    <a:pt x="21627" y="20406"/>
                  </a:lnTo>
                  <a:lnTo>
                    <a:pt x="21627" y="155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6" name="object 376"/>
          <p:cNvSpPr txBox="1"/>
          <p:nvPr/>
        </p:nvSpPr>
        <p:spPr>
          <a:xfrm>
            <a:off x="6280358" y="4535595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77" name="object 377"/>
          <p:cNvGrpSpPr/>
          <p:nvPr/>
        </p:nvGrpSpPr>
        <p:grpSpPr>
          <a:xfrm>
            <a:off x="4939119" y="4677600"/>
            <a:ext cx="1018540" cy="246379"/>
            <a:chOff x="4939119" y="4677600"/>
            <a:chExt cx="1018540" cy="246379"/>
          </a:xfrm>
        </p:grpSpPr>
        <p:sp>
          <p:nvSpPr>
            <p:cNvPr id="378" name="object 378"/>
            <p:cNvSpPr/>
            <p:nvPr/>
          </p:nvSpPr>
          <p:spPr>
            <a:xfrm>
              <a:off x="5051869" y="4788712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940389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6489" y="19904"/>
                  </a:moveTo>
                  <a:lnTo>
                    <a:pt x="18279" y="19904"/>
                  </a:lnTo>
                  <a:lnTo>
                    <a:pt x="18279" y="152634"/>
                  </a:lnTo>
                  <a:lnTo>
                    <a:pt x="926489" y="152634"/>
                  </a:lnTo>
                  <a:lnTo>
                    <a:pt x="926489" y="19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940389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8279" y="152634"/>
                  </a:moveTo>
                  <a:lnTo>
                    <a:pt x="926489" y="152634"/>
                  </a:lnTo>
                  <a:lnTo>
                    <a:pt x="926489" y="19904"/>
                  </a:lnTo>
                  <a:lnTo>
                    <a:pt x="18279" y="19904"/>
                  </a:lnTo>
                  <a:lnTo>
                    <a:pt x="18279" y="152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1" name="object 381"/>
          <p:cNvSpPr txBox="1"/>
          <p:nvPr/>
        </p:nvSpPr>
        <p:spPr>
          <a:xfrm>
            <a:off x="5372168" y="46733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5843981" y="4677600"/>
            <a:ext cx="1022350" cy="246379"/>
            <a:chOff x="5843981" y="4677600"/>
            <a:chExt cx="1022350" cy="246379"/>
          </a:xfrm>
        </p:grpSpPr>
        <p:sp>
          <p:nvSpPr>
            <p:cNvPr id="383" name="object 383"/>
            <p:cNvSpPr/>
            <p:nvPr/>
          </p:nvSpPr>
          <p:spPr>
            <a:xfrm>
              <a:off x="5957531" y="478871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845251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9837" y="19904"/>
                  </a:moveTo>
                  <a:lnTo>
                    <a:pt x="21627" y="19904"/>
                  </a:lnTo>
                  <a:lnTo>
                    <a:pt x="21627" y="152634"/>
                  </a:lnTo>
                  <a:lnTo>
                    <a:pt x="929837" y="152634"/>
                  </a:lnTo>
                  <a:lnTo>
                    <a:pt x="929837" y="19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845251" y="46788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21627" y="152634"/>
                  </a:moveTo>
                  <a:lnTo>
                    <a:pt x="929837" y="152634"/>
                  </a:lnTo>
                  <a:lnTo>
                    <a:pt x="929837" y="19904"/>
                  </a:lnTo>
                  <a:lnTo>
                    <a:pt x="21627" y="19904"/>
                  </a:lnTo>
                  <a:lnTo>
                    <a:pt x="21627" y="152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 txBox="1"/>
          <p:nvPr/>
        </p:nvSpPr>
        <p:spPr>
          <a:xfrm>
            <a:off x="6280358" y="4673333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87" name="object 387"/>
          <p:cNvGrpSpPr/>
          <p:nvPr/>
        </p:nvGrpSpPr>
        <p:grpSpPr>
          <a:xfrm>
            <a:off x="4939119" y="4810823"/>
            <a:ext cx="1018540" cy="248920"/>
            <a:chOff x="4939119" y="4810823"/>
            <a:chExt cx="1018540" cy="248920"/>
          </a:xfrm>
        </p:grpSpPr>
        <p:sp>
          <p:nvSpPr>
            <p:cNvPr id="388" name="object 388"/>
            <p:cNvSpPr/>
            <p:nvPr/>
          </p:nvSpPr>
          <p:spPr>
            <a:xfrm>
              <a:off x="5051869" y="4923942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940389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6489" y="19411"/>
                  </a:moveTo>
                  <a:lnTo>
                    <a:pt x="18279" y="19411"/>
                  </a:lnTo>
                  <a:lnTo>
                    <a:pt x="18279" y="154634"/>
                  </a:lnTo>
                  <a:lnTo>
                    <a:pt x="926489" y="154634"/>
                  </a:lnTo>
                  <a:lnTo>
                    <a:pt x="926489" y="1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89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8279" y="154634"/>
                  </a:moveTo>
                  <a:lnTo>
                    <a:pt x="926489" y="154634"/>
                  </a:lnTo>
                  <a:lnTo>
                    <a:pt x="926489" y="19411"/>
                  </a:lnTo>
                  <a:lnTo>
                    <a:pt x="18279" y="19411"/>
                  </a:lnTo>
                  <a:lnTo>
                    <a:pt x="18279" y="154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1" name="object 391"/>
          <p:cNvSpPr txBox="1"/>
          <p:nvPr/>
        </p:nvSpPr>
        <p:spPr>
          <a:xfrm>
            <a:off x="5372168" y="4808566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92" name="object 392"/>
          <p:cNvGrpSpPr/>
          <p:nvPr/>
        </p:nvGrpSpPr>
        <p:grpSpPr>
          <a:xfrm>
            <a:off x="5843981" y="4810823"/>
            <a:ext cx="1022350" cy="248920"/>
            <a:chOff x="5843981" y="4810823"/>
            <a:chExt cx="1022350" cy="248920"/>
          </a:xfrm>
        </p:grpSpPr>
        <p:sp>
          <p:nvSpPr>
            <p:cNvPr id="393" name="object 393"/>
            <p:cNvSpPr/>
            <p:nvPr/>
          </p:nvSpPr>
          <p:spPr>
            <a:xfrm>
              <a:off x="5957531" y="4923942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845251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9837" y="19411"/>
                  </a:moveTo>
                  <a:lnTo>
                    <a:pt x="21627" y="19411"/>
                  </a:lnTo>
                  <a:lnTo>
                    <a:pt x="21627" y="154634"/>
                  </a:lnTo>
                  <a:lnTo>
                    <a:pt x="929837" y="154634"/>
                  </a:lnTo>
                  <a:lnTo>
                    <a:pt x="929837" y="1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845251" y="4812093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21627" y="154634"/>
                  </a:moveTo>
                  <a:lnTo>
                    <a:pt x="929837" y="154634"/>
                  </a:lnTo>
                  <a:lnTo>
                    <a:pt x="929837" y="19411"/>
                  </a:lnTo>
                  <a:lnTo>
                    <a:pt x="21627" y="19411"/>
                  </a:lnTo>
                  <a:lnTo>
                    <a:pt x="21627" y="154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6" name="object 396"/>
          <p:cNvSpPr txBox="1"/>
          <p:nvPr/>
        </p:nvSpPr>
        <p:spPr>
          <a:xfrm>
            <a:off x="6280358" y="4808566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397" name="object 397"/>
          <p:cNvGrpSpPr/>
          <p:nvPr/>
        </p:nvGrpSpPr>
        <p:grpSpPr>
          <a:xfrm>
            <a:off x="4939119" y="4946548"/>
            <a:ext cx="1018540" cy="248285"/>
            <a:chOff x="4939119" y="4946548"/>
            <a:chExt cx="1018540" cy="248285"/>
          </a:xfrm>
        </p:grpSpPr>
        <p:sp>
          <p:nvSpPr>
            <p:cNvPr id="398" name="object 398"/>
            <p:cNvSpPr/>
            <p:nvPr/>
          </p:nvSpPr>
          <p:spPr>
            <a:xfrm>
              <a:off x="5051869" y="5059184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940389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26489" y="18909"/>
                  </a:moveTo>
                  <a:lnTo>
                    <a:pt x="18279" y="18909"/>
                  </a:lnTo>
                  <a:lnTo>
                    <a:pt x="18279" y="156649"/>
                  </a:lnTo>
                  <a:lnTo>
                    <a:pt x="926489" y="156649"/>
                  </a:lnTo>
                  <a:lnTo>
                    <a:pt x="926489" y="18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940389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18279" y="156649"/>
                  </a:moveTo>
                  <a:lnTo>
                    <a:pt x="926489" y="156649"/>
                  </a:lnTo>
                  <a:lnTo>
                    <a:pt x="926489" y="18909"/>
                  </a:lnTo>
                  <a:lnTo>
                    <a:pt x="18279" y="18909"/>
                  </a:lnTo>
                  <a:lnTo>
                    <a:pt x="18279" y="1566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1" name="object 401"/>
          <p:cNvSpPr txBox="1"/>
          <p:nvPr/>
        </p:nvSpPr>
        <p:spPr>
          <a:xfrm>
            <a:off x="5372168" y="4941297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02" name="object 402"/>
          <p:cNvGrpSpPr/>
          <p:nvPr/>
        </p:nvGrpSpPr>
        <p:grpSpPr>
          <a:xfrm>
            <a:off x="5843981" y="4946548"/>
            <a:ext cx="1022350" cy="248285"/>
            <a:chOff x="5843981" y="4946548"/>
            <a:chExt cx="1022350" cy="248285"/>
          </a:xfrm>
        </p:grpSpPr>
        <p:sp>
          <p:nvSpPr>
            <p:cNvPr id="403" name="object 403"/>
            <p:cNvSpPr/>
            <p:nvPr/>
          </p:nvSpPr>
          <p:spPr>
            <a:xfrm>
              <a:off x="5957531" y="505918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845251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929837" y="18909"/>
                  </a:moveTo>
                  <a:lnTo>
                    <a:pt x="21627" y="18909"/>
                  </a:lnTo>
                  <a:lnTo>
                    <a:pt x="21627" y="156649"/>
                  </a:lnTo>
                  <a:lnTo>
                    <a:pt x="929837" y="156649"/>
                  </a:lnTo>
                  <a:lnTo>
                    <a:pt x="929837" y="18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845251" y="4947818"/>
              <a:ext cx="904875" cy="138430"/>
            </a:xfrm>
            <a:custGeom>
              <a:avLst/>
              <a:gdLst/>
              <a:ahLst/>
              <a:cxnLst/>
              <a:rect l="l" t="t" r="r" b="b"/>
              <a:pathLst>
                <a:path w="904875" h="138429">
                  <a:moveTo>
                    <a:pt x="21627" y="156649"/>
                  </a:moveTo>
                  <a:lnTo>
                    <a:pt x="929837" y="156649"/>
                  </a:lnTo>
                  <a:lnTo>
                    <a:pt x="929837" y="18909"/>
                  </a:lnTo>
                  <a:lnTo>
                    <a:pt x="21627" y="18909"/>
                  </a:lnTo>
                  <a:lnTo>
                    <a:pt x="21627" y="1566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 txBox="1"/>
          <p:nvPr/>
        </p:nvSpPr>
        <p:spPr>
          <a:xfrm>
            <a:off x="6280358" y="4941297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07" name="object 407"/>
          <p:cNvGrpSpPr/>
          <p:nvPr/>
        </p:nvGrpSpPr>
        <p:grpSpPr>
          <a:xfrm>
            <a:off x="4939119" y="5084800"/>
            <a:ext cx="1018540" cy="245110"/>
            <a:chOff x="4939119" y="5084800"/>
            <a:chExt cx="1018540" cy="245110"/>
          </a:xfrm>
        </p:grpSpPr>
        <p:sp>
          <p:nvSpPr>
            <p:cNvPr id="408" name="object 408"/>
            <p:cNvSpPr/>
            <p:nvPr/>
          </p:nvSpPr>
          <p:spPr>
            <a:xfrm>
              <a:off x="5051869" y="5194414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940389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6489" y="18397"/>
                  </a:moveTo>
                  <a:lnTo>
                    <a:pt x="18279" y="18397"/>
                  </a:lnTo>
                  <a:lnTo>
                    <a:pt x="18279" y="151115"/>
                  </a:lnTo>
                  <a:lnTo>
                    <a:pt x="926489" y="151115"/>
                  </a:lnTo>
                  <a:lnTo>
                    <a:pt x="926489" y="1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940389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18279" y="151115"/>
                  </a:moveTo>
                  <a:lnTo>
                    <a:pt x="926489" y="151115"/>
                  </a:lnTo>
                  <a:lnTo>
                    <a:pt x="926489" y="18397"/>
                  </a:lnTo>
                  <a:lnTo>
                    <a:pt x="18279" y="18397"/>
                  </a:lnTo>
                  <a:lnTo>
                    <a:pt x="18279" y="151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5372168" y="5076530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7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12" name="object 412"/>
          <p:cNvGrpSpPr/>
          <p:nvPr/>
        </p:nvGrpSpPr>
        <p:grpSpPr>
          <a:xfrm>
            <a:off x="5843981" y="5084800"/>
            <a:ext cx="1022350" cy="245110"/>
            <a:chOff x="5843981" y="5084800"/>
            <a:chExt cx="1022350" cy="245110"/>
          </a:xfrm>
        </p:grpSpPr>
        <p:sp>
          <p:nvSpPr>
            <p:cNvPr id="413" name="object 413"/>
            <p:cNvSpPr/>
            <p:nvPr/>
          </p:nvSpPr>
          <p:spPr>
            <a:xfrm>
              <a:off x="5957531" y="5194414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845251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929837" y="18397"/>
                  </a:moveTo>
                  <a:lnTo>
                    <a:pt x="21627" y="18397"/>
                  </a:lnTo>
                  <a:lnTo>
                    <a:pt x="21627" y="151115"/>
                  </a:lnTo>
                  <a:lnTo>
                    <a:pt x="929837" y="151115"/>
                  </a:lnTo>
                  <a:lnTo>
                    <a:pt x="929837" y="1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845251" y="5086070"/>
              <a:ext cx="904875" cy="133350"/>
            </a:xfrm>
            <a:custGeom>
              <a:avLst/>
              <a:gdLst/>
              <a:ahLst/>
              <a:cxnLst/>
              <a:rect l="l" t="t" r="r" b="b"/>
              <a:pathLst>
                <a:path w="904875" h="133350">
                  <a:moveTo>
                    <a:pt x="21627" y="151115"/>
                  </a:moveTo>
                  <a:lnTo>
                    <a:pt x="929837" y="151115"/>
                  </a:lnTo>
                  <a:lnTo>
                    <a:pt x="929837" y="18397"/>
                  </a:lnTo>
                  <a:lnTo>
                    <a:pt x="21627" y="18397"/>
                  </a:lnTo>
                  <a:lnTo>
                    <a:pt x="21627" y="151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6" name="object 416"/>
          <p:cNvSpPr txBox="1"/>
          <p:nvPr/>
        </p:nvSpPr>
        <p:spPr>
          <a:xfrm>
            <a:off x="6280358" y="5076530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17" name="object 417"/>
          <p:cNvGrpSpPr/>
          <p:nvPr/>
        </p:nvGrpSpPr>
        <p:grpSpPr>
          <a:xfrm>
            <a:off x="4939119" y="5218010"/>
            <a:ext cx="1018540" cy="247015"/>
            <a:chOff x="4939119" y="5218010"/>
            <a:chExt cx="1018540" cy="247015"/>
          </a:xfrm>
        </p:grpSpPr>
        <p:sp>
          <p:nvSpPr>
            <p:cNvPr id="418" name="object 418"/>
            <p:cNvSpPr/>
            <p:nvPr/>
          </p:nvSpPr>
          <p:spPr>
            <a:xfrm>
              <a:off x="5051869" y="5329643"/>
              <a:ext cx="906144" cy="135255"/>
            </a:xfrm>
            <a:custGeom>
              <a:avLst/>
              <a:gdLst/>
              <a:ahLst/>
              <a:cxnLst/>
              <a:rect l="l" t="t" r="r" b="b"/>
              <a:pathLst>
                <a:path w="906145" h="135254">
                  <a:moveTo>
                    <a:pt x="905662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5662" y="135229"/>
                  </a:lnTo>
                  <a:lnTo>
                    <a:pt x="90566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940389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6489" y="17904"/>
                  </a:moveTo>
                  <a:lnTo>
                    <a:pt x="18279" y="17904"/>
                  </a:lnTo>
                  <a:lnTo>
                    <a:pt x="18279" y="153127"/>
                  </a:lnTo>
                  <a:lnTo>
                    <a:pt x="926489" y="153127"/>
                  </a:lnTo>
                  <a:lnTo>
                    <a:pt x="926489" y="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940389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18279" y="153127"/>
                  </a:moveTo>
                  <a:lnTo>
                    <a:pt x="926489" y="153127"/>
                  </a:lnTo>
                  <a:lnTo>
                    <a:pt x="926489" y="17904"/>
                  </a:lnTo>
                  <a:lnTo>
                    <a:pt x="18279" y="17904"/>
                  </a:lnTo>
                  <a:lnTo>
                    <a:pt x="18279" y="153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 txBox="1"/>
          <p:nvPr/>
        </p:nvSpPr>
        <p:spPr>
          <a:xfrm>
            <a:off x="5372168" y="5214268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8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422" name="object 422"/>
          <p:cNvGrpSpPr/>
          <p:nvPr/>
        </p:nvGrpSpPr>
        <p:grpSpPr>
          <a:xfrm>
            <a:off x="5843981" y="5218010"/>
            <a:ext cx="1022350" cy="247015"/>
            <a:chOff x="5843981" y="5218010"/>
            <a:chExt cx="1022350" cy="247015"/>
          </a:xfrm>
        </p:grpSpPr>
        <p:sp>
          <p:nvSpPr>
            <p:cNvPr id="423" name="object 423"/>
            <p:cNvSpPr/>
            <p:nvPr/>
          </p:nvSpPr>
          <p:spPr>
            <a:xfrm>
              <a:off x="5957531" y="5329643"/>
              <a:ext cx="908685" cy="135255"/>
            </a:xfrm>
            <a:custGeom>
              <a:avLst/>
              <a:gdLst/>
              <a:ahLst/>
              <a:cxnLst/>
              <a:rect l="l" t="t" r="r" b="b"/>
              <a:pathLst>
                <a:path w="908684" h="135254">
                  <a:moveTo>
                    <a:pt x="908189" y="0"/>
                  </a:moveTo>
                  <a:lnTo>
                    <a:pt x="0" y="0"/>
                  </a:lnTo>
                  <a:lnTo>
                    <a:pt x="0" y="135229"/>
                  </a:lnTo>
                  <a:lnTo>
                    <a:pt x="908189" y="135229"/>
                  </a:lnTo>
                  <a:lnTo>
                    <a:pt x="90818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845251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929837" y="17904"/>
                  </a:moveTo>
                  <a:lnTo>
                    <a:pt x="21627" y="17904"/>
                  </a:lnTo>
                  <a:lnTo>
                    <a:pt x="21627" y="153127"/>
                  </a:lnTo>
                  <a:lnTo>
                    <a:pt x="929837" y="153127"/>
                  </a:lnTo>
                  <a:lnTo>
                    <a:pt x="929837" y="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845251" y="5219280"/>
              <a:ext cx="904875" cy="135890"/>
            </a:xfrm>
            <a:custGeom>
              <a:avLst/>
              <a:gdLst/>
              <a:ahLst/>
              <a:cxnLst/>
              <a:rect l="l" t="t" r="r" b="b"/>
              <a:pathLst>
                <a:path w="904875" h="135889">
                  <a:moveTo>
                    <a:pt x="21627" y="153127"/>
                  </a:moveTo>
                  <a:lnTo>
                    <a:pt x="929837" y="153127"/>
                  </a:lnTo>
                  <a:lnTo>
                    <a:pt x="929837" y="17904"/>
                  </a:lnTo>
                  <a:lnTo>
                    <a:pt x="21627" y="17904"/>
                  </a:lnTo>
                  <a:lnTo>
                    <a:pt x="21627" y="153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 txBox="1"/>
          <p:nvPr/>
        </p:nvSpPr>
        <p:spPr>
          <a:xfrm>
            <a:off x="6280358" y="5214268"/>
            <a:ext cx="876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50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4940388" y="4269168"/>
            <a:ext cx="1809750" cy="0"/>
          </a:xfrm>
          <a:custGeom>
            <a:avLst/>
            <a:gdLst/>
            <a:ahLst/>
            <a:cxnLst/>
            <a:rect l="l" t="t" r="r" b="b"/>
            <a:pathLst>
              <a:path w="1809750">
                <a:moveTo>
                  <a:pt x="18279" y="21420"/>
                </a:moveTo>
                <a:lnTo>
                  <a:pt x="1834700" y="21420"/>
                </a:lnTo>
              </a:path>
            </a:pathLst>
          </a:custGeom>
          <a:ln w="7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B25B60D2-3155-6F76-F684-554185386A78}"/>
              </a:ext>
            </a:extLst>
          </p:cNvPr>
          <p:cNvSpPr txBox="1"/>
          <p:nvPr/>
        </p:nvSpPr>
        <p:spPr>
          <a:xfrm>
            <a:off x="914400" y="7733163"/>
            <a:ext cx="617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Merging</a:t>
            </a:r>
            <a:r>
              <a:rPr lang="en-US" sz="2400" dirty="0"/>
              <a:t> (i.e., adding up the local sums) is done at one processing node – not parallel processing.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2807" y="539848"/>
            <a:ext cx="619760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dirty="0">
                <a:solidFill>
                  <a:srgbClr val="00B050"/>
                </a:solidFill>
              </a:rPr>
              <a:t>Distributed</a:t>
            </a:r>
            <a:r>
              <a:rPr lang="en-US" sz="4400" dirty="0">
                <a:solidFill>
                  <a:srgbClr val="00B050"/>
                </a:solidFill>
              </a:rPr>
              <a:t> Merging</a:t>
            </a:r>
            <a:endParaRPr sz="4400" spc="-150" dirty="0">
              <a:solidFill>
                <a:srgbClr val="00B05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207" y="125194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19234A98-93EF-A952-A580-CC356A16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9" y="1981200"/>
            <a:ext cx="6703241" cy="5162518"/>
          </a:xfrm>
          <a:prstGeom prst="rect">
            <a:avLst/>
          </a:prstGeom>
        </p:spPr>
      </p:pic>
      <p:sp>
        <p:nvSpPr>
          <p:cNvPr id="352" name="TextBox 351">
            <a:extLst>
              <a:ext uri="{FF2B5EF4-FFF2-40B4-BE49-F238E27FC236}">
                <a16:creationId xmlns:a16="http://schemas.microsoft.com/office/drawing/2014/main" id="{540EEAAA-A90D-A7B3-99A3-592E3E04B87B}"/>
              </a:ext>
            </a:extLst>
          </p:cNvPr>
          <p:cNvSpPr txBox="1"/>
          <p:nvPr/>
        </p:nvSpPr>
        <p:spPr>
          <a:xfrm>
            <a:off x="681926" y="7467600"/>
            <a:ext cx="65558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Each processing node does it local counting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Hashing is used to divide the department counts evenly among the processing nodes.  Each processing node aggregates the local counts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35814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i="0" spc="-10" dirty="0">
                <a:solidFill>
                  <a:srgbClr val="6F2F9F"/>
                </a:solidFill>
                <a:latin typeface="Calibri"/>
                <a:cs typeface="Calibri"/>
              </a:rPr>
              <a:t>Repartitioning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607" y="1219200"/>
            <a:ext cx="6172200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1222D-3310-D879-A15D-3022A8206665}"/>
              </a:ext>
            </a:extLst>
          </p:cNvPr>
          <p:cNvSpPr txBox="1"/>
          <p:nvPr/>
        </p:nvSpPr>
        <p:spPr>
          <a:xfrm>
            <a:off x="560707" y="7467600"/>
            <a:ext cx="685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First repartitioning (using hashing) to evenly divide the departments among the processing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Each processing node then independently counts its departments.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97CCA1-0354-319F-FDD7-BCF5D3736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A426BE-BAA1-F1DF-11D3-BD2149C363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9800" y="235372"/>
            <a:ext cx="353726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i="0" spc="-10" dirty="0">
                <a:solidFill>
                  <a:srgbClr val="6F2F9F"/>
                </a:solidFill>
                <a:latin typeface="Calibri"/>
                <a:cs typeface="Calibri"/>
              </a:rPr>
              <a:t>Repartitioning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D6D4746-21D0-C18C-F570-1AE2C4C9E8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607" y="1219200"/>
            <a:ext cx="6172200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65491-B10D-188E-7E1B-AF7CF4FC99C3}"/>
              </a:ext>
            </a:extLst>
          </p:cNvPr>
          <p:cNvSpPr txBox="1"/>
          <p:nvPr/>
        </p:nvSpPr>
        <p:spPr>
          <a:xfrm>
            <a:off x="560707" y="7467600"/>
            <a:ext cx="685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First repartitioning (using hashing) to evenly divide the departments among the processing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Each processing node then independently counts its departments.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011D16-790E-2B4E-A452-E80467296132}"/>
              </a:ext>
            </a:extLst>
          </p:cNvPr>
          <p:cNvSpPr/>
          <p:nvPr/>
        </p:nvSpPr>
        <p:spPr>
          <a:xfrm>
            <a:off x="685800" y="2514600"/>
            <a:ext cx="6553200" cy="16764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ABF33-ECC9-72BB-F6E5-C39F15D81793}"/>
              </a:ext>
            </a:extLst>
          </p:cNvPr>
          <p:cNvSpPr txBox="1"/>
          <p:nvPr/>
        </p:nvSpPr>
        <p:spPr>
          <a:xfrm>
            <a:off x="228600" y="385770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need to write to disks</a:t>
            </a:r>
          </a:p>
        </p:txBody>
      </p:sp>
    </p:spTree>
    <p:extLst>
      <p:ext uri="{BB962C8B-B14F-4D97-AF65-F5344CB8AC3E}">
        <p14:creationId xmlns:p14="http://schemas.microsoft.com/office/powerpoint/2010/main" val="26569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078" y="235238"/>
            <a:ext cx="356692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i="0" spc="-10" dirty="0">
                <a:solidFill>
                  <a:srgbClr val="6F2F9F"/>
                </a:solidFill>
                <a:latin typeface="Calibri"/>
                <a:cs typeface="Calibri"/>
              </a:rPr>
              <a:t>Repartitioning</a:t>
            </a:r>
            <a:endParaRPr sz="4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" y="1295400"/>
            <a:ext cx="6024245" cy="3869054"/>
            <a:chOff x="259079" y="1246801"/>
            <a:chExt cx="6024245" cy="38690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606" y="1246801"/>
              <a:ext cx="4798587" cy="3868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2685288"/>
              <a:ext cx="2385822" cy="130530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78813" y="5715000"/>
            <a:ext cx="6014304" cy="3868420"/>
            <a:chOff x="422148" y="5516807"/>
            <a:chExt cx="5412317" cy="3334728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9656" y="5516807"/>
              <a:ext cx="3524809" cy="33347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48" y="5580886"/>
              <a:ext cx="2385822" cy="138104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81253" y="2862284"/>
            <a:ext cx="1193165" cy="94996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065" marR="5080" indent="1905" algn="ctr">
              <a:lnSpc>
                <a:spcPct val="83300"/>
              </a:lnSpc>
              <a:spcBef>
                <a:spcPts val="384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communication,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proportional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6800" y="6009336"/>
            <a:ext cx="1447800" cy="10742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635" algn="ctr">
              <a:lnSpc>
                <a:spcPct val="83200"/>
              </a:lnSpc>
              <a:spcBef>
                <a:spcPts val="38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communication,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proportional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457200"/>
            <a:ext cx="619760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4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Performance</a:t>
            </a:r>
            <a:r>
              <a:rPr sz="36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</a:rPr>
              <a:t>Characteristics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6A472-8C08-472A-BB38-63711DA4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7" y="1828800"/>
            <a:ext cx="6485898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84265" algn="l"/>
              </a:tabLst>
            </a:pPr>
            <a:r>
              <a:rPr sz="1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Hash-Based</a:t>
            </a:r>
            <a:r>
              <a:rPr u="sng" spc="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Join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00"/>
          </a:p>
        </p:txBody>
      </p:sp>
      <p:grpSp>
        <p:nvGrpSpPr>
          <p:cNvPr id="5" name="object 5"/>
          <p:cNvGrpSpPr/>
          <p:nvPr/>
        </p:nvGrpSpPr>
        <p:grpSpPr>
          <a:xfrm>
            <a:off x="1126017" y="2001289"/>
            <a:ext cx="5892165" cy="3778885"/>
            <a:chOff x="1126017" y="2001289"/>
            <a:chExt cx="5892165" cy="3778885"/>
          </a:xfrm>
        </p:grpSpPr>
        <p:sp>
          <p:nvSpPr>
            <p:cNvPr id="6" name="object 6"/>
            <p:cNvSpPr/>
            <p:nvPr/>
          </p:nvSpPr>
          <p:spPr>
            <a:xfrm>
              <a:off x="1457508" y="2952395"/>
              <a:ext cx="5551805" cy="2334260"/>
            </a:xfrm>
            <a:custGeom>
              <a:avLst/>
              <a:gdLst/>
              <a:ahLst/>
              <a:cxnLst/>
              <a:rect l="l" t="t" r="r" b="b"/>
              <a:pathLst>
                <a:path w="5551805" h="2334260">
                  <a:moveTo>
                    <a:pt x="4964958" y="2199597"/>
                  </a:moveTo>
                  <a:lnTo>
                    <a:pt x="4934310" y="2235379"/>
                  </a:lnTo>
                  <a:lnTo>
                    <a:pt x="4882355" y="2257300"/>
                  </a:lnTo>
                  <a:lnTo>
                    <a:pt x="4808014" y="2277230"/>
                  </a:lnTo>
                  <a:lnTo>
                    <a:pt x="4763207" y="2286329"/>
                  </a:lnTo>
                  <a:lnTo>
                    <a:pt x="4713714" y="2294788"/>
                  </a:lnTo>
                  <a:lnTo>
                    <a:pt x="4659838" y="2302559"/>
                  </a:lnTo>
                  <a:lnTo>
                    <a:pt x="4601883" y="2309594"/>
                  </a:lnTo>
                  <a:lnTo>
                    <a:pt x="4540152" y="2315845"/>
                  </a:lnTo>
                  <a:lnTo>
                    <a:pt x="4474949" y="2321265"/>
                  </a:lnTo>
                  <a:lnTo>
                    <a:pt x="4406577" y="2325807"/>
                  </a:lnTo>
                  <a:lnTo>
                    <a:pt x="4335340" y="2329422"/>
                  </a:lnTo>
                  <a:lnTo>
                    <a:pt x="4261541" y="2332063"/>
                  </a:lnTo>
                  <a:lnTo>
                    <a:pt x="4185484" y="2333683"/>
                  </a:lnTo>
                  <a:lnTo>
                    <a:pt x="4107472" y="2334233"/>
                  </a:lnTo>
                  <a:lnTo>
                    <a:pt x="4029458" y="2333683"/>
                  </a:lnTo>
                  <a:lnTo>
                    <a:pt x="3953400" y="2332063"/>
                  </a:lnTo>
                  <a:lnTo>
                    <a:pt x="3879600" y="2329422"/>
                  </a:lnTo>
                  <a:lnTo>
                    <a:pt x="3808362" y="2325807"/>
                  </a:lnTo>
                  <a:lnTo>
                    <a:pt x="3739990" y="2321265"/>
                  </a:lnTo>
                  <a:lnTo>
                    <a:pt x="3674787" y="2315845"/>
                  </a:lnTo>
                  <a:lnTo>
                    <a:pt x="3613056" y="2309594"/>
                  </a:lnTo>
                  <a:lnTo>
                    <a:pt x="3555102" y="2302559"/>
                  </a:lnTo>
                  <a:lnTo>
                    <a:pt x="3501226" y="2294788"/>
                  </a:lnTo>
                  <a:lnTo>
                    <a:pt x="3451734" y="2286329"/>
                  </a:lnTo>
                  <a:lnTo>
                    <a:pt x="3406927" y="2277230"/>
                  </a:lnTo>
                  <a:lnTo>
                    <a:pt x="3367111" y="2267537"/>
                  </a:lnTo>
                  <a:lnTo>
                    <a:pt x="3303660" y="2246564"/>
                  </a:lnTo>
                  <a:lnTo>
                    <a:pt x="3263810" y="2223791"/>
                  </a:lnTo>
                  <a:lnTo>
                    <a:pt x="3249987" y="2199597"/>
                  </a:lnTo>
                  <a:lnTo>
                    <a:pt x="3253493" y="2187349"/>
                  </a:lnTo>
                  <a:lnTo>
                    <a:pt x="3303660" y="2152636"/>
                  </a:lnTo>
                  <a:lnTo>
                    <a:pt x="3367111" y="2131663"/>
                  </a:lnTo>
                  <a:lnTo>
                    <a:pt x="3406927" y="2121971"/>
                  </a:lnTo>
                  <a:lnTo>
                    <a:pt x="3451734" y="2112871"/>
                  </a:lnTo>
                  <a:lnTo>
                    <a:pt x="3501226" y="2104412"/>
                  </a:lnTo>
                  <a:lnTo>
                    <a:pt x="3555102" y="2096640"/>
                  </a:lnTo>
                  <a:lnTo>
                    <a:pt x="3613056" y="2089605"/>
                  </a:lnTo>
                  <a:lnTo>
                    <a:pt x="3674787" y="2083353"/>
                  </a:lnTo>
                  <a:lnTo>
                    <a:pt x="3739990" y="2077932"/>
                  </a:lnTo>
                  <a:lnTo>
                    <a:pt x="3808362" y="2073390"/>
                  </a:lnTo>
                  <a:lnTo>
                    <a:pt x="3879600" y="2069774"/>
                  </a:lnTo>
                  <a:lnTo>
                    <a:pt x="3953400" y="2067132"/>
                  </a:lnTo>
                  <a:lnTo>
                    <a:pt x="4029458" y="2065512"/>
                  </a:lnTo>
                  <a:lnTo>
                    <a:pt x="4107472" y="2064962"/>
                  </a:lnTo>
                  <a:lnTo>
                    <a:pt x="4185484" y="2065512"/>
                  </a:lnTo>
                  <a:lnTo>
                    <a:pt x="4261541" y="2067132"/>
                  </a:lnTo>
                  <a:lnTo>
                    <a:pt x="4335340" y="2069774"/>
                  </a:lnTo>
                  <a:lnTo>
                    <a:pt x="4406577" y="2073390"/>
                  </a:lnTo>
                  <a:lnTo>
                    <a:pt x="4474949" y="2077932"/>
                  </a:lnTo>
                  <a:lnTo>
                    <a:pt x="4540152" y="2083353"/>
                  </a:lnTo>
                  <a:lnTo>
                    <a:pt x="4601883" y="2089605"/>
                  </a:lnTo>
                  <a:lnTo>
                    <a:pt x="4659838" y="2096640"/>
                  </a:lnTo>
                  <a:lnTo>
                    <a:pt x="4713714" y="2104412"/>
                  </a:lnTo>
                  <a:lnTo>
                    <a:pt x="4763207" y="2112871"/>
                  </a:lnTo>
                  <a:lnTo>
                    <a:pt x="4808014" y="2121971"/>
                  </a:lnTo>
                  <a:lnTo>
                    <a:pt x="4847831" y="2131663"/>
                  </a:lnTo>
                  <a:lnTo>
                    <a:pt x="4911283" y="2152636"/>
                  </a:lnTo>
                  <a:lnTo>
                    <a:pt x="4951134" y="2175408"/>
                  </a:lnTo>
                  <a:lnTo>
                    <a:pt x="4964958" y="2199597"/>
                  </a:lnTo>
                </a:path>
                <a:path w="5551805" h="2334260">
                  <a:moveTo>
                    <a:pt x="1896210" y="134635"/>
                  </a:moveTo>
                  <a:lnTo>
                    <a:pt x="1865386" y="202570"/>
                  </a:lnTo>
                  <a:lnTo>
                    <a:pt x="1830091" y="229821"/>
                  </a:lnTo>
                  <a:lnTo>
                    <a:pt x="1784416" y="250880"/>
                  </a:lnTo>
                  <a:lnTo>
                    <a:pt x="1730516" y="264459"/>
                  </a:lnTo>
                  <a:lnTo>
                    <a:pt x="1670548" y="269271"/>
                  </a:lnTo>
                  <a:lnTo>
                    <a:pt x="1610586" y="264459"/>
                  </a:lnTo>
                  <a:lnTo>
                    <a:pt x="1556690" y="250880"/>
                  </a:lnTo>
                  <a:lnTo>
                    <a:pt x="1511016" y="229821"/>
                  </a:lnTo>
                  <a:lnTo>
                    <a:pt x="1475723" y="202570"/>
                  </a:lnTo>
                  <a:lnTo>
                    <a:pt x="1452965" y="170412"/>
                  </a:lnTo>
                  <a:lnTo>
                    <a:pt x="1444900" y="134635"/>
                  </a:lnTo>
                  <a:lnTo>
                    <a:pt x="1452965" y="98854"/>
                  </a:lnTo>
                  <a:lnTo>
                    <a:pt x="1475723" y="66695"/>
                  </a:lnTo>
                  <a:lnTo>
                    <a:pt x="1511016" y="39444"/>
                  </a:lnTo>
                  <a:lnTo>
                    <a:pt x="1556690" y="18388"/>
                  </a:lnTo>
                  <a:lnTo>
                    <a:pt x="1610586" y="4811"/>
                  </a:lnTo>
                  <a:lnTo>
                    <a:pt x="1670548" y="0"/>
                  </a:lnTo>
                  <a:lnTo>
                    <a:pt x="1730516" y="4811"/>
                  </a:lnTo>
                  <a:lnTo>
                    <a:pt x="1784416" y="18388"/>
                  </a:lnTo>
                  <a:lnTo>
                    <a:pt x="1830091" y="39444"/>
                  </a:lnTo>
                  <a:lnTo>
                    <a:pt x="1865386" y="66695"/>
                  </a:lnTo>
                  <a:lnTo>
                    <a:pt x="1888145" y="98854"/>
                  </a:lnTo>
                  <a:lnTo>
                    <a:pt x="1896210" y="134635"/>
                  </a:lnTo>
                </a:path>
                <a:path w="5551805" h="2334260">
                  <a:moveTo>
                    <a:pt x="3520821" y="134635"/>
                  </a:moveTo>
                  <a:lnTo>
                    <a:pt x="3489998" y="202570"/>
                  </a:lnTo>
                  <a:lnTo>
                    <a:pt x="3454703" y="229821"/>
                  </a:lnTo>
                  <a:lnTo>
                    <a:pt x="3409028" y="250880"/>
                  </a:lnTo>
                  <a:lnTo>
                    <a:pt x="3355128" y="264459"/>
                  </a:lnTo>
                  <a:lnTo>
                    <a:pt x="3295160" y="269271"/>
                  </a:lnTo>
                  <a:lnTo>
                    <a:pt x="3235197" y="264459"/>
                  </a:lnTo>
                  <a:lnTo>
                    <a:pt x="3181301" y="250880"/>
                  </a:lnTo>
                  <a:lnTo>
                    <a:pt x="3135628" y="229821"/>
                  </a:lnTo>
                  <a:lnTo>
                    <a:pt x="3100334" y="202570"/>
                  </a:lnTo>
                  <a:lnTo>
                    <a:pt x="3077577" y="170412"/>
                  </a:lnTo>
                  <a:lnTo>
                    <a:pt x="3069511" y="134635"/>
                  </a:lnTo>
                  <a:lnTo>
                    <a:pt x="3077577" y="98854"/>
                  </a:lnTo>
                  <a:lnTo>
                    <a:pt x="3100334" y="66695"/>
                  </a:lnTo>
                  <a:lnTo>
                    <a:pt x="3135628" y="39444"/>
                  </a:lnTo>
                  <a:lnTo>
                    <a:pt x="3181301" y="18388"/>
                  </a:lnTo>
                  <a:lnTo>
                    <a:pt x="3235197" y="4811"/>
                  </a:lnTo>
                  <a:lnTo>
                    <a:pt x="3295160" y="0"/>
                  </a:lnTo>
                  <a:lnTo>
                    <a:pt x="3355128" y="4811"/>
                  </a:lnTo>
                  <a:lnTo>
                    <a:pt x="3409028" y="18388"/>
                  </a:lnTo>
                  <a:lnTo>
                    <a:pt x="3454703" y="39444"/>
                  </a:lnTo>
                  <a:lnTo>
                    <a:pt x="3489998" y="66695"/>
                  </a:lnTo>
                  <a:lnTo>
                    <a:pt x="3512756" y="98854"/>
                  </a:lnTo>
                  <a:lnTo>
                    <a:pt x="3520821" y="134635"/>
                  </a:lnTo>
                </a:path>
                <a:path w="5551805" h="2334260">
                  <a:moveTo>
                    <a:pt x="5145420" y="134635"/>
                  </a:moveTo>
                  <a:lnTo>
                    <a:pt x="5114600" y="202570"/>
                  </a:lnTo>
                  <a:lnTo>
                    <a:pt x="5079309" y="229821"/>
                  </a:lnTo>
                  <a:lnTo>
                    <a:pt x="5033636" y="250880"/>
                  </a:lnTo>
                  <a:lnTo>
                    <a:pt x="4979739" y="264459"/>
                  </a:lnTo>
                  <a:lnTo>
                    <a:pt x="4919772" y="269271"/>
                  </a:lnTo>
                  <a:lnTo>
                    <a:pt x="4859805" y="264459"/>
                  </a:lnTo>
                  <a:lnTo>
                    <a:pt x="4805907" y="250880"/>
                  </a:lnTo>
                  <a:lnTo>
                    <a:pt x="4760235" y="229821"/>
                  </a:lnTo>
                  <a:lnTo>
                    <a:pt x="4724943" y="202570"/>
                  </a:lnTo>
                  <a:lnTo>
                    <a:pt x="4702187" y="170412"/>
                  </a:lnTo>
                  <a:lnTo>
                    <a:pt x="4694123" y="134635"/>
                  </a:lnTo>
                  <a:lnTo>
                    <a:pt x="4702187" y="98854"/>
                  </a:lnTo>
                  <a:lnTo>
                    <a:pt x="4724943" y="66695"/>
                  </a:lnTo>
                  <a:lnTo>
                    <a:pt x="4760235" y="39444"/>
                  </a:lnTo>
                  <a:lnTo>
                    <a:pt x="4805907" y="18388"/>
                  </a:lnTo>
                  <a:lnTo>
                    <a:pt x="4859805" y="4811"/>
                  </a:lnTo>
                  <a:lnTo>
                    <a:pt x="4919772" y="0"/>
                  </a:lnTo>
                  <a:lnTo>
                    <a:pt x="4979739" y="4811"/>
                  </a:lnTo>
                  <a:lnTo>
                    <a:pt x="5033636" y="18388"/>
                  </a:lnTo>
                  <a:lnTo>
                    <a:pt x="5079309" y="39444"/>
                  </a:lnTo>
                  <a:lnTo>
                    <a:pt x="5114600" y="66695"/>
                  </a:lnTo>
                  <a:lnTo>
                    <a:pt x="5137356" y="98854"/>
                  </a:lnTo>
                  <a:lnTo>
                    <a:pt x="5145420" y="134635"/>
                  </a:lnTo>
                </a:path>
                <a:path w="5551805" h="2334260">
                  <a:moveTo>
                    <a:pt x="1714970" y="2199597"/>
                  </a:moveTo>
                  <a:lnTo>
                    <a:pt x="1684323" y="2235379"/>
                  </a:lnTo>
                  <a:lnTo>
                    <a:pt x="1632368" y="2257300"/>
                  </a:lnTo>
                  <a:lnTo>
                    <a:pt x="1558026" y="2277230"/>
                  </a:lnTo>
                  <a:lnTo>
                    <a:pt x="1513219" y="2286329"/>
                  </a:lnTo>
                  <a:lnTo>
                    <a:pt x="1463726" y="2294788"/>
                  </a:lnTo>
                  <a:lnTo>
                    <a:pt x="1409850" y="2302559"/>
                  </a:lnTo>
                  <a:lnTo>
                    <a:pt x="1351895" y="2309594"/>
                  </a:lnTo>
                  <a:lnTo>
                    <a:pt x="1290165" y="2315845"/>
                  </a:lnTo>
                  <a:lnTo>
                    <a:pt x="1224962" y="2321265"/>
                  </a:lnTo>
                  <a:lnTo>
                    <a:pt x="1156590" y="2325807"/>
                  </a:lnTo>
                  <a:lnTo>
                    <a:pt x="1085353" y="2329422"/>
                  </a:lnTo>
                  <a:lnTo>
                    <a:pt x="1011554" y="2332063"/>
                  </a:lnTo>
                  <a:lnTo>
                    <a:pt x="935497" y="2333683"/>
                  </a:lnTo>
                  <a:lnTo>
                    <a:pt x="857485" y="2334233"/>
                  </a:lnTo>
                  <a:lnTo>
                    <a:pt x="779473" y="2333683"/>
                  </a:lnTo>
                  <a:lnTo>
                    <a:pt x="703416" y="2332063"/>
                  </a:lnTo>
                  <a:lnTo>
                    <a:pt x="629617" y="2329422"/>
                  </a:lnTo>
                  <a:lnTo>
                    <a:pt x="558380" y="2325807"/>
                  </a:lnTo>
                  <a:lnTo>
                    <a:pt x="490008" y="2321265"/>
                  </a:lnTo>
                  <a:lnTo>
                    <a:pt x="424805" y="2315845"/>
                  </a:lnTo>
                  <a:lnTo>
                    <a:pt x="363074" y="2309594"/>
                  </a:lnTo>
                  <a:lnTo>
                    <a:pt x="305119" y="2302559"/>
                  </a:lnTo>
                  <a:lnTo>
                    <a:pt x="251243" y="2294788"/>
                  </a:lnTo>
                  <a:lnTo>
                    <a:pt x="201750" y="2286329"/>
                  </a:lnTo>
                  <a:lnTo>
                    <a:pt x="156943" y="2277230"/>
                  </a:lnTo>
                  <a:lnTo>
                    <a:pt x="117126" y="2267537"/>
                  </a:lnTo>
                  <a:lnTo>
                    <a:pt x="53674" y="2246564"/>
                  </a:lnTo>
                  <a:lnTo>
                    <a:pt x="13823" y="2223791"/>
                  </a:lnTo>
                  <a:lnTo>
                    <a:pt x="0" y="2199597"/>
                  </a:lnTo>
                  <a:lnTo>
                    <a:pt x="3506" y="2187349"/>
                  </a:lnTo>
                  <a:lnTo>
                    <a:pt x="53674" y="2152636"/>
                  </a:lnTo>
                  <a:lnTo>
                    <a:pt x="117126" y="2131663"/>
                  </a:lnTo>
                  <a:lnTo>
                    <a:pt x="156943" y="2121971"/>
                  </a:lnTo>
                  <a:lnTo>
                    <a:pt x="201750" y="2112871"/>
                  </a:lnTo>
                  <a:lnTo>
                    <a:pt x="251243" y="2104412"/>
                  </a:lnTo>
                  <a:lnTo>
                    <a:pt x="305119" y="2096640"/>
                  </a:lnTo>
                  <a:lnTo>
                    <a:pt x="363074" y="2089605"/>
                  </a:lnTo>
                  <a:lnTo>
                    <a:pt x="424805" y="2083353"/>
                  </a:lnTo>
                  <a:lnTo>
                    <a:pt x="490008" y="2077932"/>
                  </a:lnTo>
                  <a:lnTo>
                    <a:pt x="558380" y="2073390"/>
                  </a:lnTo>
                  <a:lnTo>
                    <a:pt x="629617" y="2069774"/>
                  </a:lnTo>
                  <a:lnTo>
                    <a:pt x="703416" y="2067132"/>
                  </a:lnTo>
                  <a:lnTo>
                    <a:pt x="779473" y="2065512"/>
                  </a:lnTo>
                  <a:lnTo>
                    <a:pt x="857485" y="2064962"/>
                  </a:lnTo>
                  <a:lnTo>
                    <a:pt x="935497" y="2065512"/>
                  </a:lnTo>
                  <a:lnTo>
                    <a:pt x="1011554" y="2067132"/>
                  </a:lnTo>
                  <a:lnTo>
                    <a:pt x="1085353" y="2069774"/>
                  </a:lnTo>
                  <a:lnTo>
                    <a:pt x="1156590" y="2073390"/>
                  </a:lnTo>
                  <a:lnTo>
                    <a:pt x="1224962" y="2077932"/>
                  </a:lnTo>
                  <a:lnTo>
                    <a:pt x="1290165" y="2083353"/>
                  </a:lnTo>
                  <a:lnTo>
                    <a:pt x="1351895" y="2089605"/>
                  </a:lnTo>
                  <a:lnTo>
                    <a:pt x="1409850" y="2096640"/>
                  </a:lnTo>
                  <a:lnTo>
                    <a:pt x="1463726" y="2104412"/>
                  </a:lnTo>
                  <a:lnTo>
                    <a:pt x="1513219" y="2112871"/>
                  </a:lnTo>
                  <a:lnTo>
                    <a:pt x="1558026" y="2121971"/>
                  </a:lnTo>
                  <a:lnTo>
                    <a:pt x="1597843" y="2131663"/>
                  </a:lnTo>
                  <a:lnTo>
                    <a:pt x="1661295" y="2152636"/>
                  </a:lnTo>
                  <a:lnTo>
                    <a:pt x="1701147" y="2175408"/>
                  </a:lnTo>
                  <a:lnTo>
                    <a:pt x="1714970" y="2199597"/>
                  </a:lnTo>
                </a:path>
                <a:path w="5551805" h="2334260">
                  <a:moveTo>
                    <a:pt x="1038521" y="1212050"/>
                  </a:moveTo>
                  <a:lnTo>
                    <a:pt x="1580088" y="1212050"/>
                  </a:lnTo>
                  <a:lnTo>
                    <a:pt x="1580088" y="673507"/>
                  </a:lnTo>
                  <a:lnTo>
                    <a:pt x="1038521" y="673507"/>
                  </a:lnTo>
                  <a:lnTo>
                    <a:pt x="1038521" y="1212050"/>
                  </a:lnTo>
                  <a:close/>
                </a:path>
                <a:path w="5551805" h="2334260">
                  <a:moveTo>
                    <a:pt x="1760614" y="1212050"/>
                  </a:moveTo>
                  <a:lnTo>
                    <a:pt x="2302181" y="1212050"/>
                  </a:lnTo>
                  <a:lnTo>
                    <a:pt x="2302181" y="673507"/>
                  </a:lnTo>
                  <a:lnTo>
                    <a:pt x="1760614" y="673507"/>
                  </a:lnTo>
                  <a:lnTo>
                    <a:pt x="1760614" y="1212050"/>
                  </a:lnTo>
                  <a:close/>
                </a:path>
                <a:path w="5551805" h="2334260">
                  <a:moveTo>
                    <a:pt x="2663234" y="1212050"/>
                  </a:moveTo>
                  <a:lnTo>
                    <a:pt x="3204801" y="1212050"/>
                  </a:lnTo>
                  <a:lnTo>
                    <a:pt x="3204801" y="673507"/>
                  </a:lnTo>
                  <a:lnTo>
                    <a:pt x="2663234" y="673507"/>
                  </a:lnTo>
                  <a:lnTo>
                    <a:pt x="2663234" y="1212050"/>
                  </a:lnTo>
                  <a:close/>
                </a:path>
                <a:path w="5551805" h="2334260">
                  <a:moveTo>
                    <a:pt x="3385328" y="1212050"/>
                  </a:moveTo>
                  <a:lnTo>
                    <a:pt x="3926895" y="1212050"/>
                  </a:lnTo>
                  <a:lnTo>
                    <a:pt x="3926895" y="673507"/>
                  </a:lnTo>
                  <a:lnTo>
                    <a:pt x="3385328" y="673507"/>
                  </a:lnTo>
                  <a:lnTo>
                    <a:pt x="3385328" y="1212050"/>
                  </a:lnTo>
                  <a:close/>
                </a:path>
                <a:path w="5551805" h="2334260">
                  <a:moveTo>
                    <a:pt x="4287935" y="1212050"/>
                  </a:moveTo>
                  <a:lnTo>
                    <a:pt x="4829502" y="1212050"/>
                  </a:lnTo>
                  <a:lnTo>
                    <a:pt x="4829502" y="673507"/>
                  </a:lnTo>
                  <a:lnTo>
                    <a:pt x="4287935" y="673507"/>
                  </a:lnTo>
                  <a:lnTo>
                    <a:pt x="4287935" y="1212050"/>
                  </a:lnTo>
                  <a:close/>
                </a:path>
                <a:path w="5551805" h="2334260">
                  <a:moveTo>
                    <a:pt x="5010029" y="1212050"/>
                  </a:moveTo>
                  <a:lnTo>
                    <a:pt x="5551596" y="1212050"/>
                  </a:lnTo>
                  <a:lnTo>
                    <a:pt x="5551596" y="673507"/>
                  </a:lnTo>
                  <a:lnTo>
                    <a:pt x="5010029" y="673507"/>
                  </a:lnTo>
                  <a:lnTo>
                    <a:pt x="5010029" y="1212050"/>
                  </a:lnTo>
                  <a:close/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5503" y="5331296"/>
              <a:ext cx="0" cy="448945"/>
            </a:xfrm>
            <a:custGeom>
              <a:avLst/>
              <a:gdLst/>
              <a:ahLst/>
              <a:cxnLst/>
              <a:rect l="l" t="t" r="r" b="b"/>
              <a:pathLst>
                <a:path h="448945">
                  <a:moveTo>
                    <a:pt x="0" y="448789"/>
                  </a:moveTo>
                  <a:lnTo>
                    <a:pt x="0" y="0"/>
                  </a:lnTo>
                </a:path>
              </a:pathLst>
            </a:custGeom>
            <a:ln w="1804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9397" y="5331296"/>
              <a:ext cx="72390" cy="144145"/>
            </a:xfrm>
            <a:custGeom>
              <a:avLst/>
              <a:gdLst/>
              <a:ahLst/>
              <a:cxnLst/>
              <a:rect l="l" t="t" r="r" b="b"/>
              <a:pathLst>
                <a:path w="72389" h="144145">
                  <a:moveTo>
                    <a:pt x="0" y="143614"/>
                  </a:moveTo>
                  <a:lnTo>
                    <a:pt x="36105" y="0"/>
                  </a:lnTo>
                  <a:lnTo>
                    <a:pt x="72210" y="143614"/>
                  </a:lnTo>
                </a:path>
              </a:pathLst>
            </a:custGeom>
            <a:ln w="180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66813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60" h="359410">
                  <a:moveTo>
                    <a:pt x="0" y="359036"/>
                  </a:moveTo>
                  <a:lnTo>
                    <a:pt x="225648" y="0"/>
                  </a:lnTo>
                </a:path>
              </a:pathLst>
            </a:custGeom>
            <a:ln w="1801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5304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4" h="140970">
                  <a:moveTo>
                    <a:pt x="0" y="102759"/>
                  </a:moveTo>
                  <a:lnTo>
                    <a:pt x="107157" y="0"/>
                  </a:lnTo>
                  <a:lnTo>
                    <a:pt x="61232" y="140815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1526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60" h="359410">
                  <a:moveTo>
                    <a:pt x="0" y="359036"/>
                  </a:moveTo>
                  <a:lnTo>
                    <a:pt x="225648" y="0"/>
                  </a:lnTo>
                </a:path>
              </a:pathLst>
            </a:custGeom>
            <a:ln w="1801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10018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4" h="140970">
                  <a:moveTo>
                    <a:pt x="0" y="102759"/>
                  </a:moveTo>
                  <a:lnTo>
                    <a:pt x="107157" y="0"/>
                  </a:lnTo>
                  <a:lnTo>
                    <a:pt x="61232" y="140815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6227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60" h="359410">
                  <a:moveTo>
                    <a:pt x="0" y="359036"/>
                  </a:moveTo>
                  <a:lnTo>
                    <a:pt x="225661" y="0"/>
                  </a:lnTo>
                </a:path>
              </a:pathLst>
            </a:custGeom>
            <a:ln w="1801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4731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4" h="140970">
                  <a:moveTo>
                    <a:pt x="0" y="102759"/>
                  </a:moveTo>
                  <a:lnTo>
                    <a:pt x="107157" y="0"/>
                  </a:lnTo>
                  <a:lnTo>
                    <a:pt x="61232" y="140815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3257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60" h="359410">
                  <a:moveTo>
                    <a:pt x="225648" y="359036"/>
                  </a:moveTo>
                  <a:lnTo>
                    <a:pt x="0" y="0"/>
                  </a:lnTo>
                </a:path>
              </a:pathLst>
            </a:custGeom>
            <a:ln w="1801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3257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4" h="140970">
                  <a:moveTo>
                    <a:pt x="45924" y="140815"/>
                  </a:moveTo>
                  <a:lnTo>
                    <a:pt x="0" y="0"/>
                  </a:lnTo>
                  <a:lnTo>
                    <a:pt x="107157" y="102759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87958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60" h="359410">
                  <a:moveTo>
                    <a:pt x="225661" y="359036"/>
                  </a:moveTo>
                  <a:lnTo>
                    <a:pt x="0" y="0"/>
                  </a:lnTo>
                </a:path>
              </a:pathLst>
            </a:custGeom>
            <a:ln w="1801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7958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4" h="140970">
                  <a:moveTo>
                    <a:pt x="45924" y="140815"/>
                  </a:moveTo>
                  <a:lnTo>
                    <a:pt x="0" y="0"/>
                  </a:lnTo>
                  <a:lnTo>
                    <a:pt x="107157" y="102759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12672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59" h="359410">
                  <a:moveTo>
                    <a:pt x="225648" y="359036"/>
                  </a:moveTo>
                  <a:lnTo>
                    <a:pt x="0" y="0"/>
                  </a:lnTo>
                </a:path>
              </a:pathLst>
            </a:custGeom>
            <a:ln w="1801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2672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5" h="140970">
                  <a:moveTo>
                    <a:pt x="45924" y="140815"/>
                  </a:moveTo>
                  <a:lnTo>
                    <a:pt x="0" y="0"/>
                  </a:lnTo>
                  <a:lnTo>
                    <a:pt x="107157" y="102759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86286" y="2100027"/>
              <a:ext cx="1083310" cy="448945"/>
            </a:xfrm>
            <a:custGeom>
              <a:avLst/>
              <a:gdLst/>
              <a:ahLst/>
              <a:cxnLst/>
              <a:rect l="l" t="t" r="r" b="b"/>
              <a:pathLst>
                <a:path w="1083310" h="448944">
                  <a:moveTo>
                    <a:pt x="0" y="0"/>
                  </a:moveTo>
                  <a:lnTo>
                    <a:pt x="1083146" y="0"/>
                  </a:lnTo>
                </a:path>
                <a:path w="1083310" h="448944">
                  <a:moveTo>
                    <a:pt x="0" y="89752"/>
                  </a:moveTo>
                  <a:lnTo>
                    <a:pt x="1083146" y="89752"/>
                  </a:lnTo>
                </a:path>
                <a:path w="1083310" h="448944">
                  <a:moveTo>
                    <a:pt x="0" y="179518"/>
                  </a:moveTo>
                  <a:lnTo>
                    <a:pt x="1083146" y="179518"/>
                  </a:lnTo>
                </a:path>
                <a:path w="1083310" h="448944">
                  <a:moveTo>
                    <a:pt x="0" y="269271"/>
                  </a:moveTo>
                  <a:lnTo>
                    <a:pt x="1083146" y="269271"/>
                  </a:lnTo>
                </a:path>
                <a:path w="1083310" h="448944">
                  <a:moveTo>
                    <a:pt x="0" y="359024"/>
                  </a:moveTo>
                  <a:lnTo>
                    <a:pt x="1083146" y="359024"/>
                  </a:lnTo>
                </a:path>
                <a:path w="1083310" h="448944">
                  <a:moveTo>
                    <a:pt x="0" y="448789"/>
                  </a:moveTo>
                  <a:lnTo>
                    <a:pt x="1083146" y="448789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6286" y="2010275"/>
              <a:ext cx="1083310" cy="628650"/>
            </a:xfrm>
            <a:custGeom>
              <a:avLst/>
              <a:gdLst/>
              <a:ahLst/>
              <a:cxnLst/>
              <a:rect l="l" t="t" r="r" b="b"/>
              <a:pathLst>
                <a:path w="1083310" h="628650">
                  <a:moveTo>
                    <a:pt x="0" y="0"/>
                  </a:moveTo>
                  <a:lnTo>
                    <a:pt x="1083133" y="0"/>
                  </a:lnTo>
                  <a:lnTo>
                    <a:pt x="1083133" y="628308"/>
                  </a:lnTo>
                  <a:lnTo>
                    <a:pt x="0" y="628308"/>
                  </a:lnTo>
                  <a:lnTo>
                    <a:pt x="0" y="0"/>
                  </a:lnTo>
                  <a:close/>
                </a:path>
                <a:path w="1083310" h="628650">
                  <a:moveTo>
                    <a:pt x="451310" y="0"/>
                  </a:moveTo>
                  <a:lnTo>
                    <a:pt x="451310" y="628295"/>
                  </a:lnTo>
                </a:path>
                <a:path w="1083310" h="628650">
                  <a:moveTo>
                    <a:pt x="225661" y="0"/>
                  </a:moveTo>
                  <a:lnTo>
                    <a:pt x="225661" y="628295"/>
                  </a:lnTo>
                </a:path>
                <a:path w="1083310" h="628650">
                  <a:moveTo>
                    <a:pt x="676971" y="0"/>
                  </a:moveTo>
                  <a:lnTo>
                    <a:pt x="676971" y="628295"/>
                  </a:lnTo>
                </a:path>
                <a:path w="1083310" h="628650">
                  <a:moveTo>
                    <a:pt x="857485" y="0"/>
                  </a:moveTo>
                  <a:lnTo>
                    <a:pt x="857485" y="628295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1000" y="2100027"/>
              <a:ext cx="1083310" cy="448945"/>
            </a:xfrm>
            <a:custGeom>
              <a:avLst/>
              <a:gdLst/>
              <a:ahLst/>
              <a:cxnLst/>
              <a:rect l="l" t="t" r="r" b="b"/>
              <a:pathLst>
                <a:path w="1083310" h="448944">
                  <a:moveTo>
                    <a:pt x="0" y="0"/>
                  </a:moveTo>
                  <a:lnTo>
                    <a:pt x="1083133" y="0"/>
                  </a:lnTo>
                </a:path>
                <a:path w="1083310" h="448944">
                  <a:moveTo>
                    <a:pt x="0" y="89752"/>
                  </a:moveTo>
                  <a:lnTo>
                    <a:pt x="1083133" y="89752"/>
                  </a:lnTo>
                </a:path>
                <a:path w="1083310" h="448944">
                  <a:moveTo>
                    <a:pt x="0" y="179518"/>
                  </a:moveTo>
                  <a:lnTo>
                    <a:pt x="1083133" y="179518"/>
                  </a:lnTo>
                </a:path>
                <a:path w="1083310" h="448944">
                  <a:moveTo>
                    <a:pt x="0" y="269271"/>
                  </a:moveTo>
                  <a:lnTo>
                    <a:pt x="1083133" y="269271"/>
                  </a:lnTo>
                </a:path>
                <a:path w="1083310" h="448944">
                  <a:moveTo>
                    <a:pt x="0" y="359024"/>
                  </a:moveTo>
                  <a:lnTo>
                    <a:pt x="1083133" y="359024"/>
                  </a:lnTo>
                </a:path>
                <a:path w="1083310" h="448944">
                  <a:moveTo>
                    <a:pt x="0" y="448789"/>
                  </a:moveTo>
                  <a:lnTo>
                    <a:pt x="1083133" y="448789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1000" y="2010275"/>
              <a:ext cx="1083310" cy="628650"/>
            </a:xfrm>
            <a:custGeom>
              <a:avLst/>
              <a:gdLst/>
              <a:ahLst/>
              <a:cxnLst/>
              <a:rect l="l" t="t" r="r" b="b"/>
              <a:pathLst>
                <a:path w="1083310" h="628650">
                  <a:moveTo>
                    <a:pt x="0" y="0"/>
                  </a:moveTo>
                  <a:lnTo>
                    <a:pt x="1083133" y="0"/>
                  </a:lnTo>
                  <a:lnTo>
                    <a:pt x="1083133" y="628308"/>
                  </a:lnTo>
                  <a:lnTo>
                    <a:pt x="0" y="628308"/>
                  </a:lnTo>
                  <a:lnTo>
                    <a:pt x="0" y="0"/>
                  </a:lnTo>
                  <a:close/>
                </a:path>
                <a:path w="1083310" h="628650">
                  <a:moveTo>
                    <a:pt x="451310" y="0"/>
                  </a:moveTo>
                  <a:lnTo>
                    <a:pt x="451310" y="628295"/>
                  </a:lnTo>
                </a:path>
                <a:path w="1083310" h="628650">
                  <a:moveTo>
                    <a:pt x="225648" y="0"/>
                  </a:moveTo>
                  <a:lnTo>
                    <a:pt x="225648" y="628295"/>
                  </a:lnTo>
                </a:path>
                <a:path w="1083310" h="628650">
                  <a:moveTo>
                    <a:pt x="676958" y="0"/>
                  </a:moveTo>
                  <a:lnTo>
                    <a:pt x="676958" y="628295"/>
                  </a:lnTo>
                </a:path>
                <a:path w="1083310" h="628650">
                  <a:moveTo>
                    <a:pt x="857485" y="0"/>
                  </a:moveTo>
                  <a:lnTo>
                    <a:pt x="857485" y="628295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5713" y="2100027"/>
              <a:ext cx="1083310" cy="448945"/>
            </a:xfrm>
            <a:custGeom>
              <a:avLst/>
              <a:gdLst/>
              <a:ahLst/>
              <a:cxnLst/>
              <a:rect l="l" t="t" r="r" b="b"/>
              <a:pathLst>
                <a:path w="1083309" h="448944">
                  <a:moveTo>
                    <a:pt x="0" y="0"/>
                  </a:moveTo>
                  <a:lnTo>
                    <a:pt x="1083133" y="0"/>
                  </a:lnTo>
                </a:path>
                <a:path w="1083309" h="448944">
                  <a:moveTo>
                    <a:pt x="0" y="89752"/>
                  </a:moveTo>
                  <a:lnTo>
                    <a:pt x="1083133" y="89752"/>
                  </a:lnTo>
                </a:path>
                <a:path w="1083309" h="448944">
                  <a:moveTo>
                    <a:pt x="0" y="179518"/>
                  </a:moveTo>
                  <a:lnTo>
                    <a:pt x="1083133" y="179518"/>
                  </a:lnTo>
                </a:path>
                <a:path w="1083309" h="448944">
                  <a:moveTo>
                    <a:pt x="0" y="269271"/>
                  </a:moveTo>
                  <a:lnTo>
                    <a:pt x="1083133" y="269271"/>
                  </a:lnTo>
                </a:path>
                <a:path w="1083309" h="448944">
                  <a:moveTo>
                    <a:pt x="0" y="359024"/>
                  </a:moveTo>
                  <a:lnTo>
                    <a:pt x="1083133" y="359024"/>
                  </a:lnTo>
                </a:path>
                <a:path w="1083309" h="448944">
                  <a:moveTo>
                    <a:pt x="0" y="448789"/>
                  </a:moveTo>
                  <a:lnTo>
                    <a:pt x="1083133" y="448789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91760" y="2010275"/>
              <a:ext cx="3827145" cy="897890"/>
            </a:xfrm>
            <a:custGeom>
              <a:avLst/>
              <a:gdLst/>
              <a:ahLst/>
              <a:cxnLst/>
              <a:rect l="l" t="t" r="r" b="b"/>
              <a:pathLst>
                <a:path w="3827145" h="897889">
                  <a:moveTo>
                    <a:pt x="2743952" y="0"/>
                  </a:moveTo>
                  <a:lnTo>
                    <a:pt x="3827086" y="0"/>
                  </a:lnTo>
                  <a:lnTo>
                    <a:pt x="3827086" y="628308"/>
                  </a:lnTo>
                  <a:lnTo>
                    <a:pt x="2743952" y="628308"/>
                  </a:lnTo>
                  <a:lnTo>
                    <a:pt x="2743952" y="0"/>
                  </a:lnTo>
                  <a:close/>
                </a:path>
                <a:path w="3827145" h="897889">
                  <a:moveTo>
                    <a:pt x="3195250" y="0"/>
                  </a:moveTo>
                  <a:lnTo>
                    <a:pt x="3195250" y="628295"/>
                  </a:lnTo>
                </a:path>
                <a:path w="3827145" h="897889">
                  <a:moveTo>
                    <a:pt x="2969601" y="0"/>
                  </a:moveTo>
                  <a:lnTo>
                    <a:pt x="2969601" y="628295"/>
                  </a:lnTo>
                </a:path>
                <a:path w="3827145" h="897889">
                  <a:moveTo>
                    <a:pt x="3420911" y="0"/>
                  </a:moveTo>
                  <a:lnTo>
                    <a:pt x="3420911" y="628295"/>
                  </a:lnTo>
                </a:path>
                <a:path w="3827145" h="897889">
                  <a:moveTo>
                    <a:pt x="3601438" y="0"/>
                  </a:moveTo>
                  <a:lnTo>
                    <a:pt x="3601438" y="628295"/>
                  </a:lnTo>
                </a:path>
                <a:path w="3827145" h="897889">
                  <a:moveTo>
                    <a:pt x="36092" y="897566"/>
                  </a:moveTo>
                  <a:lnTo>
                    <a:pt x="36092" y="673178"/>
                  </a:lnTo>
                </a:path>
                <a:path w="3827145" h="897889">
                  <a:moveTo>
                    <a:pt x="0" y="816793"/>
                  </a:moveTo>
                  <a:lnTo>
                    <a:pt x="36092" y="673178"/>
                  </a:lnTo>
                  <a:lnTo>
                    <a:pt x="72197" y="816793"/>
                  </a:lnTo>
                </a:path>
                <a:path w="3827145" h="897889">
                  <a:moveTo>
                    <a:pt x="1660806" y="897566"/>
                  </a:moveTo>
                  <a:lnTo>
                    <a:pt x="1660806" y="673178"/>
                  </a:lnTo>
                </a:path>
                <a:path w="3827145" h="897889">
                  <a:moveTo>
                    <a:pt x="1624700" y="816793"/>
                  </a:moveTo>
                  <a:lnTo>
                    <a:pt x="1660806" y="673178"/>
                  </a:lnTo>
                  <a:lnTo>
                    <a:pt x="1696911" y="816793"/>
                  </a:lnTo>
                </a:path>
                <a:path w="3827145" h="897889">
                  <a:moveTo>
                    <a:pt x="3285519" y="897566"/>
                  </a:moveTo>
                  <a:lnTo>
                    <a:pt x="3285519" y="673178"/>
                  </a:lnTo>
                </a:path>
                <a:path w="3827145" h="897889">
                  <a:moveTo>
                    <a:pt x="3249414" y="816793"/>
                  </a:moveTo>
                  <a:lnTo>
                    <a:pt x="3285519" y="673178"/>
                  </a:lnTo>
                  <a:lnTo>
                    <a:pt x="3321625" y="816793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4917" y="5331296"/>
              <a:ext cx="0" cy="448945"/>
            </a:xfrm>
            <a:custGeom>
              <a:avLst/>
              <a:gdLst/>
              <a:ahLst/>
              <a:cxnLst/>
              <a:rect l="l" t="t" r="r" b="b"/>
              <a:pathLst>
                <a:path h="448945">
                  <a:moveTo>
                    <a:pt x="0" y="448789"/>
                  </a:moveTo>
                  <a:lnTo>
                    <a:pt x="0" y="0"/>
                  </a:lnTo>
                </a:path>
              </a:pathLst>
            </a:custGeom>
            <a:ln w="1804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28825" y="5331296"/>
              <a:ext cx="72390" cy="144145"/>
            </a:xfrm>
            <a:custGeom>
              <a:avLst/>
              <a:gdLst/>
              <a:ahLst/>
              <a:cxnLst/>
              <a:rect l="l" t="t" r="r" b="b"/>
              <a:pathLst>
                <a:path w="72389" h="144145">
                  <a:moveTo>
                    <a:pt x="0" y="143614"/>
                  </a:moveTo>
                  <a:lnTo>
                    <a:pt x="36092" y="0"/>
                  </a:lnTo>
                  <a:lnTo>
                    <a:pt x="72197" y="143614"/>
                  </a:lnTo>
                </a:path>
              </a:pathLst>
            </a:custGeom>
            <a:ln w="180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2099" y="4209328"/>
              <a:ext cx="451484" cy="808355"/>
            </a:xfrm>
            <a:custGeom>
              <a:avLst/>
              <a:gdLst/>
              <a:ahLst/>
              <a:cxnLst/>
              <a:rect l="l" t="t" r="r" b="b"/>
              <a:pathLst>
                <a:path w="451484" h="808354">
                  <a:moveTo>
                    <a:pt x="451310" y="807826"/>
                  </a:moveTo>
                  <a:lnTo>
                    <a:pt x="270783" y="628308"/>
                  </a:lnTo>
                  <a:lnTo>
                    <a:pt x="232341" y="587861"/>
                  </a:lnTo>
                  <a:lnTo>
                    <a:pt x="197242" y="546306"/>
                  </a:lnTo>
                  <a:lnTo>
                    <a:pt x="165485" y="503643"/>
                  </a:lnTo>
                  <a:lnTo>
                    <a:pt x="137071" y="459873"/>
                  </a:lnTo>
                  <a:lnTo>
                    <a:pt x="111999" y="414994"/>
                  </a:lnTo>
                  <a:lnTo>
                    <a:pt x="90269" y="369008"/>
                  </a:lnTo>
                  <a:lnTo>
                    <a:pt x="71882" y="321913"/>
                  </a:lnTo>
                  <a:lnTo>
                    <a:pt x="56837" y="273711"/>
                  </a:lnTo>
                  <a:lnTo>
                    <a:pt x="45134" y="224401"/>
                  </a:lnTo>
                  <a:lnTo>
                    <a:pt x="0" y="0"/>
                  </a:lnTo>
                </a:path>
              </a:pathLst>
            </a:custGeom>
            <a:ln w="1802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5031" y="4209328"/>
              <a:ext cx="71120" cy="147955"/>
            </a:xfrm>
            <a:custGeom>
              <a:avLst/>
              <a:gdLst/>
              <a:ahLst/>
              <a:cxnLst/>
              <a:rect l="l" t="t" r="r" b="b"/>
              <a:pathLst>
                <a:path w="71119" h="147954">
                  <a:moveTo>
                    <a:pt x="0" y="147870"/>
                  </a:moveTo>
                  <a:lnTo>
                    <a:pt x="7068" y="0"/>
                  </a:lnTo>
                  <a:lnTo>
                    <a:pt x="70796" y="133787"/>
                  </a:lnTo>
                </a:path>
              </a:pathLst>
            </a:custGeom>
            <a:ln w="18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76556" y="4209328"/>
              <a:ext cx="90805" cy="808355"/>
            </a:xfrm>
            <a:custGeom>
              <a:avLst/>
              <a:gdLst/>
              <a:ahLst/>
              <a:cxnLst/>
              <a:rect l="l" t="t" r="r" b="b"/>
              <a:pathLst>
                <a:path w="90805" h="808354">
                  <a:moveTo>
                    <a:pt x="0" y="807826"/>
                  </a:moveTo>
                  <a:lnTo>
                    <a:pt x="45122" y="650749"/>
                  </a:lnTo>
                  <a:lnTo>
                    <a:pt x="55701" y="610076"/>
                  </a:lnTo>
                  <a:lnTo>
                    <a:pt x="64870" y="566598"/>
                  </a:lnTo>
                  <a:lnTo>
                    <a:pt x="72627" y="520316"/>
                  </a:lnTo>
                  <a:lnTo>
                    <a:pt x="78974" y="471229"/>
                  </a:lnTo>
                  <a:lnTo>
                    <a:pt x="83910" y="419337"/>
                  </a:lnTo>
                  <a:lnTo>
                    <a:pt x="87436" y="364640"/>
                  </a:lnTo>
                  <a:lnTo>
                    <a:pt x="89551" y="307137"/>
                  </a:lnTo>
                  <a:lnTo>
                    <a:pt x="90256" y="246829"/>
                  </a:lnTo>
                  <a:lnTo>
                    <a:pt x="90256" y="0"/>
                  </a:lnTo>
                </a:path>
              </a:pathLst>
            </a:custGeom>
            <a:ln w="1804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30707" y="4209328"/>
              <a:ext cx="72390" cy="144145"/>
            </a:xfrm>
            <a:custGeom>
              <a:avLst/>
              <a:gdLst/>
              <a:ahLst/>
              <a:cxnLst/>
              <a:rect l="l" t="t" r="r" b="b"/>
              <a:pathLst>
                <a:path w="72389" h="144145">
                  <a:moveTo>
                    <a:pt x="0" y="143614"/>
                  </a:moveTo>
                  <a:lnTo>
                    <a:pt x="36105" y="0"/>
                  </a:lnTo>
                  <a:lnTo>
                    <a:pt x="72210" y="143614"/>
                  </a:lnTo>
                </a:path>
              </a:pathLst>
            </a:custGeom>
            <a:ln w="180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37596" y="4209328"/>
              <a:ext cx="1354455" cy="852805"/>
            </a:xfrm>
            <a:custGeom>
              <a:avLst/>
              <a:gdLst/>
              <a:ahLst/>
              <a:cxnLst/>
              <a:rect l="l" t="t" r="r" b="b"/>
              <a:pathLst>
                <a:path w="1354454" h="852804">
                  <a:moveTo>
                    <a:pt x="0" y="852696"/>
                  </a:moveTo>
                  <a:lnTo>
                    <a:pt x="541566" y="650749"/>
                  </a:lnTo>
                  <a:lnTo>
                    <a:pt x="607677" y="625417"/>
                  </a:lnTo>
                  <a:lnTo>
                    <a:pt x="670614" y="599910"/>
                  </a:lnTo>
                  <a:lnTo>
                    <a:pt x="730378" y="574227"/>
                  </a:lnTo>
                  <a:lnTo>
                    <a:pt x="786968" y="548369"/>
                  </a:lnTo>
                  <a:lnTo>
                    <a:pt x="840385" y="522336"/>
                  </a:lnTo>
                  <a:lnTo>
                    <a:pt x="890629" y="496127"/>
                  </a:lnTo>
                  <a:lnTo>
                    <a:pt x="937699" y="469743"/>
                  </a:lnTo>
                  <a:lnTo>
                    <a:pt x="981596" y="443184"/>
                  </a:lnTo>
                  <a:lnTo>
                    <a:pt x="1022320" y="416449"/>
                  </a:lnTo>
                  <a:lnTo>
                    <a:pt x="1059870" y="389539"/>
                  </a:lnTo>
                  <a:lnTo>
                    <a:pt x="1094247" y="362454"/>
                  </a:lnTo>
                  <a:lnTo>
                    <a:pt x="1125452" y="335194"/>
                  </a:lnTo>
                  <a:lnTo>
                    <a:pt x="1153483" y="307758"/>
                  </a:lnTo>
                  <a:lnTo>
                    <a:pt x="1200026" y="252362"/>
                  </a:lnTo>
                  <a:lnTo>
                    <a:pt x="1218538" y="224401"/>
                  </a:lnTo>
                  <a:lnTo>
                    <a:pt x="1353930" y="0"/>
                  </a:lnTo>
                </a:path>
              </a:pathLst>
            </a:custGeom>
            <a:ln w="179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86254" y="4209328"/>
              <a:ext cx="105410" cy="142240"/>
            </a:xfrm>
            <a:custGeom>
              <a:avLst/>
              <a:gdLst/>
              <a:ahLst/>
              <a:cxnLst/>
              <a:rect l="l" t="t" r="r" b="b"/>
              <a:pathLst>
                <a:path w="105410" h="142239">
                  <a:moveTo>
                    <a:pt x="0" y="104671"/>
                  </a:moveTo>
                  <a:lnTo>
                    <a:pt x="105272" y="0"/>
                  </a:lnTo>
                  <a:lnTo>
                    <a:pt x="61920" y="141626"/>
                  </a:lnTo>
                </a:path>
              </a:pathLst>
            </a:custGeom>
            <a:ln w="18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72988" y="4209328"/>
              <a:ext cx="2843530" cy="897890"/>
            </a:xfrm>
            <a:custGeom>
              <a:avLst/>
              <a:gdLst/>
              <a:ahLst/>
              <a:cxnLst/>
              <a:rect l="l" t="t" r="r" b="b"/>
              <a:pathLst>
                <a:path w="2843529" h="897889">
                  <a:moveTo>
                    <a:pt x="0" y="897579"/>
                  </a:moveTo>
                  <a:lnTo>
                    <a:pt x="1286227" y="695619"/>
                  </a:lnTo>
                  <a:lnTo>
                    <a:pt x="1368012" y="682543"/>
                  </a:lnTo>
                  <a:lnTo>
                    <a:pt x="1447402" y="669374"/>
                  </a:lnTo>
                  <a:lnTo>
                    <a:pt x="1524397" y="656111"/>
                  </a:lnTo>
                  <a:lnTo>
                    <a:pt x="1598997" y="642755"/>
                  </a:lnTo>
                  <a:lnTo>
                    <a:pt x="1671201" y="629306"/>
                  </a:lnTo>
                  <a:lnTo>
                    <a:pt x="1741011" y="615763"/>
                  </a:lnTo>
                  <a:lnTo>
                    <a:pt x="1808426" y="602126"/>
                  </a:lnTo>
                  <a:lnTo>
                    <a:pt x="1873445" y="588397"/>
                  </a:lnTo>
                  <a:lnTo>
                    <a:pt x="1936069" y="574574"/>
                  </a:lnTo>
                  <a:lnTo>
                    <a:pt x="1996299" y="560657"/>
                  </a:lnTo>
                  <a:lnTo>
                    <a:pt x="2054133" y="546647"/>
                  </a:lnTo>
                  <a:lnTo>
                    <a:pt x="2109572" y="532544"/>
                  </a:lnTo>
                  <a:lnTo>
                    <a:pt x="2162616" y="518347"/>
                  </a:lnTo>
                  <a:lnTo>
                    <a:pt x="2213265" y="504057"/>
                  </a:lnTo>
                  <a:lnTo>
                    <a:pt x="2261519" y="489673"/>
                  </a:lnTo>
                  <a:lnTo>
                    <a:pt x="2307378" y="475196"/>
                  </a:lnTo>
                  <a:lnTo>
                    <a:pt x="2350842" y="460626"/>
                  </a:lnTo>
                  <a:lnTo>
                    <a:pt x="2391910" y="445962"/>
                  </a:lnTo>
                  <a:lnTo>
                    <a:pt x="2430584" y="431205"/>
                  </a:lnTo>
                  <a:lnTo>
                    <a:pt x="2466862" y="416354"/>
                  </a:lnTo>
                  <a:lnTo>
                    <a:pt x="2532234" y="386373"/>
                  </a:lnTo>
                  <a:lnTo>
                    <a:pt x="2588025" y="356017"/>
                  </a:lnTo>
                  <a:lnTo>
                    <a:pt x="2634235" y="325288"/>
                  </a:lnTo>
                  <a:lnTo>
                    <a:pt x="2670865" y="294185"/>
                  </a:lnTo>
                  <a:lnTo>
                    <a:pt x="2697915" y="262708"/>
                  </a:lnTo>
                  <a:lnTo>
                    <a:pt x="2707847" y="246829"/>
                  </a:lnTo>
                  <a:lnTo>
                    <a:pt x="2843239" y="0"/>
                  </a:lnTo>
                </a:path>
              </a:pathLst>
            </a:custGeom>
            <a:ln w="1795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5387" y="4209328"/>
              <a:ext cx="100965" cy="143510"/>
            </a:xfrm>
            <a:custGeom>
              <a:avLst/>
              <a:gdLst/>
              <a:ahLst/>
              <a:cxnLst/>
              <a:rect l="l" t="t" r="r" b="b"/>
              <a:pathLst>
                <a:path w="100964" h="143510">
                  <a:moveTo>
                    <a:pt x="0" y="108888"/>
                  </a:moveTo>
                  <a:lnTo>
                    <a:pt x="100840" y="0"/>
                  </a:lnTo>
                  <a:lnTo>
                    <a:pt x="63384" y="143272"/>
                  </a:lnTo>
                </a:path>
              </a:pathLst>
            </a:custGeom>
            <a:ln w="18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64193" y="4209328"/>
              <a:ext cx="2888615" cy="897890"/>
            </a:xfrm>
            <a:custGeom>
              <a:avLst/>
              <a:gdLst/>
              <a:ahLst/>
              <a:cxnLst/>
              <a:rect l="l" t="t" r="r" b="b"/>
              <a:pathLst>
                <a:path w="2888615" h="897889">
                  <a:moveTo>
                    <a:pt x="2888374" y="897579"/>
                  </a:moveTo>
                  <a:lnTo>
                    <a:pt x="1579578" y="695619"/>
                  </a:lnTo>
                  <a:lnTo>
                    <a:pt x="1496361" y="682543"/>
                  </a:lnTo>
                  <a:lnTo>
                    <a:pt x="1415586" y="669374"/>
                  </a:lnTo>
                  <a:lnTo>
                    <a:pt x="1337253" y="656111"/>
                  </a:lnTo>
                  <a:lnTo>
                    <a:pt x="1261363" y="642755"/>
                  </a:lnTo>
                  <a:lnTo>
                    <a:pt x="1187914" y="629306"/>
                  </a:lnTo>
                  <a:lnTo>
                    <a:pt x="1116907" y="615763"/>
                  </a:lnTo>
                  <a:lnTo>
                    <a:pt x="1048342" y="602126"/>
                  </a:lnTo>
                  <a:lnTo>
                    <a:pt x="982220" y="588397"/>
                  </a:lnTo>
                  <a:lnTo>
                    <a:pt x="918539" y="574574"/>
                  </a:lnTo>
                  <a:lnTo>
                    <a:pt x="857300" y="560657"/>
                  </a:lnTo>
                  <a:lnTo>
                    <a:pt x="798504" y="546647"/>
                  </a:lnTo>
                  <a:lnTo>
                    <a:pt x="742149" y="532544"/>
                  </a:lnTo>
                  <a:lnTo>
                    <a:pt x="688236" y="518347"/>
                  </a:lnTo>
                  <a:lnTo>
                    <a:pt x="636766" y="504057"/>
                  </a:lnTo>
                  <a:lnTo>
                    <a:pt x="587737" y="489673"/>
                  </a:lnTo>
                  <a:lnTo>
                    <a:pt x="541151" y="475196"/>
                  </a:lnTo>
                  <a:lnTo>
                    <a:pt x="497006" y="460626"/>
                  </a:lnTo>
                  <a:lnTo>
                    <a:pt x="455303" y="445962"/>
                  </a:lnTo>
                  <a:lnTo>
                    <a:pt x="416043" y="431205"/>
                  </a:lnTo>
                  <a:lnTo>
                    <a:pt x="379224" y="416354"/>
                  </a:lnTo>
                  <a:lnTo>
                    <a:pt x="312913" y="386373"/>
                  </a:lnTo>
                  <a:lnTo>
                    <a:pt x="256370" y="356017"/>
                  </a:lnTo>
                  <a:lnTo>
                    <a:pt x="209595" y="325288"/>
                  </a:lnTo>
                  <a:lnTo>
                    <a:pt x="172587" y="294185"/>
                  </a:lnTo>
                  <a:lnTo>
                    <a:pt x="145348" y="262708"/>
                  </a:lnTo>
                  <a:lnTo>
                    <a:pt x="135391" y="246829"/>
                  </a:lnTo>
                  <a:lnTo>
                    <a:pt x="0" y="0"/>
                  </a:lnTo>
                </a:path>
              </a:pathLst>
            </a:custGeom>
            <a:ln w="179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64193" y="4209328"/>
              <a:ext cx="100965" cy="143510"/>
            </a:xfrm>
            <a:custGeom>
              <a:avLst/>
              <a:gdLst/>
              <a:ahLst/>
              <a:cxnLst/>
              <a:rect l="l" t="t" r="r" b="b"/>
              <a:pathLst>
                <a:path w="100964" h="143510">
                  <a:moveTo>
                    <a:pt x="37468" y="143272"/>
                  </a:moveTo>
                  <a:lnTo>
                    <a:pt x="0" y="0"/>
                  </a:lnTo>
                  <a:lnTo>
                    <a:pt x="100852" y="108888"/>
                  </a:lnTo>
                </a:path>
              </a:pathLst>
            </a:custGeom>
            <a:ln w="18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88906" y="4209328"/>
              <a:ext cx="1534795" cy="808355"/>
            </a:xfrm>
            <a:custGeom>
              <a:avLst/>
              <a:gdLst/>
              <a:ahLst/>
              <a:cxnLst/>
              <a:rect l="l" t="t" r="r" b="b"/>
              <a:pathLst>
                <a:path w="1534795" h="808354">
                  <a:moveTo>
                    <a:pt x="1534443" y="807826"/>
                  </a:moveTo>
                  <a:lnTo>
                    <a:pt x="902620" y="605866"/>
                  </a:lnTo>
                  <a:lnTo>
                    <a:pt x="833947" y="583427"/>
                  </a:lnTo>
                  <a:lnTo>
                    <a:pt x="768339" y="560988"/>
                  </a:lnTo>
                  <a:lnTo>
                    <a:pt x="705796" y="538548"/>
                  </a:lnTo>
                  <a:lnTo>
                    <a:pt x="646317" y="516109"/>
                  </a:lnTo>
                  <a:lnTo>
                    <a:pt x="589903" y="493670"/>
                  </a:lnTo>
                  <a:lnTo>
                    <a:pt x="536553" y="471231"/>
                  </a:lnTo>
                  <a:lnTo>
                    <a:pt x="486268" y="448791"/>
                  </a:lnTo>
                  <a:lnTo>
                    <a:pt x="439047" y="426352"/>
                  </a:lnTo>
                  <a:lnTo>
                    <a:pt x="394891" y="403913"/>
                  </a:lnTo>
                  <a:lnTo>
                    <a:pt x="353799" y="381474"/>
                  </a:lnTo>
                  <a:lnTo>
                    <a:pt x="315773" y="359034"/>
                  </a:lnTo>
                  <a:lnTo>
                    <a:pt x="280810" y="336595"/>
                  </a:lnTo>
                  <a:lnTo>
                    <a:pt x="248912" y="314156"/>
                  </a:lnTo>
                  <a:lnTo>
                    <a:pt x="194310" y="269277"/>
                  </a:lnTo>
                  <a:lnTo>
                    <a:pt x="151966" y="224399"/>
                  </a:lnTo>
                  <a:lnTo>
                    <a:pt x="135391" y="201959"/>
                  </a:lnTo>
                  <a:lnTo>
                    <a:pt x="0" y="0"/>
                  </a:lnTo>
                </a:path>
              </a:pathLst>
            </a:custGeom>
            <a:ln w="1796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88906" y="4209328"/>
              <a:ext cx="110489" cy="139700"/>
            </a:xfrm>
            <a:custGeom>
              <a:avLst/>
              <a:gdLst/>
              <a:ahLst/>
              <a:cxnLst/>
              <a:rect l="l" t="t" r="r" b="b"/>
              <a:pathLst>
                <a:path w="110489" h="139700">
                  <a:moveTo>
                    <a:pt x="50063" y="139410"/>
                  </a:moveTo>
                  <a:lnTo>
                    <a:pt x="0" y="0"/>
                  </a:lnTo>
                  <a:lnTo>
                    <a:pt x="110149" y="99580"/>
                  </a:lnTo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13620" y="4209328"/>
              <a:ext cx="271145" cy="808355"/>
            </a:xfrm>
            <a:custGeom>
              <a:avLst/>
              <a:gdLst/>
              <a:ahLst/>
              <a:cxnLst/>
              <a:rect l="l" t="t" r="r" b="b"/>
              <a:pathLst>
                <a:path w="271145" h="808354">
                  <a:moveTo>
                    <a:pt x="270783" y="807826"/>
                  </a:moveTo>
                  <a:lnTo>
                    <a:pt x="180513" y="650749"/>
                  </a:lnTo>
                  <a:lnTo>
                    <a:pt x="158653" y="610076"/>
                  </a:lnTo>
                  <a:lnTo>
                    <a:pt x="138204" y="566598"/>
                  </a:lnTo>
                  <a:lnTo>
                    <a:pt x="119165" y="520316"/>
                  </a:lnTo>
                  <a:lnTo>
                    <a:pt x="101537" y="471229"/>
                  </a:lnTo>
                  <a:lnTo>
                    <a:pt x="85319" y="419337"/>
                  </a:lnTo>
                  <a:lnTo>
                    <a:pt x="70510" y="364640"/>
                  </a:lnTo>
                  <a:lnTo>
                    <a:pt x="57111" y="307137"/>
                  </a:lnTo>
                  <a:lnTo>
                    <a:pt x="45122" y="246829"/>
                  </a:lnTo>
                  <a:lnTo>
                    <a:pt x="0" y="0"/>
                  </a:lnTo>
                </a:path>
              </a:pathLst>
            </a:custGeom>
            <a:ln w="1803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03928" y="4209328"/>
              <a:ext cx="71120" cy="147955"/>
            </a:xfrm>
            <a:custGeom>
              <a:avLst/>
              <a:gdLst/>
              <a:ahLst/>
              <a:cxnLst/>
              <a:rect l="l" t="t" r="r" b="b"/>
              <a:pathLst>
                <a:path w="71120" h="147954">
                  <a:moveTo>
                    <a:pt x="0" y="147718"/>
                  </a:moveTo>
                  <a:lnTo>
                    <a:pt x="9691" y="0"/>
                  </a:lnTo>
                  <a:lnTo>
                    <a:pt x="71051" y="134876"/>
                  </a:lnTo>
                </a:path>
              </a:pathLst>
            </a:custGeom>
            <a:ln w="18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06497" y="4209328"/>
              <a:ext cx="631825" cy="808355"/>
            </a:xfrm>
            <a:custGeom>
              <a:avLst/>
              <a:gdLst/>
              <a:ahLst/>
              <a:cxnLst/>
              <a:rect l="l" t="t" r="r" b="b"/>
              <a:pathLst>
                <a:path w="631825" h="808354">
                  <a:moveTo>
                    <a:pt x="0" y="807826"/>
                  </a:moveTo>
                  <a:lnTo>
                    <a:pt x="270783" y="650749"/>
                  </a:lnTo>
                  <a:lnTo>
                    <a:pt x="318152" y="621447"/>
                  </a:lnTo>
                  <a:lnTo>
                    <a:pt x="361791" y="590661"/>
                  </a:lnTo>
                  <a:lnTo>
                    <a:pt x="401700" y="558392"/>
                  </a:lnTo>
                  <a:lnTo>
                    <a:pt x="437879" y="524640"/>
                  </a:lnTo>
                  <a:lnTo>
                    <a:pt x="470328" y="489403"/>
                  </a:lnTo>
                  <a:lnTo>
                    <a:pt x="499048" y="452684"/>
                  </a:lnTo>
                  <a:lnTo>
                    <a:pt x="524037" y="414480"/>
                  </a:lnTo>
                  <a:lnTo>
                    <a:pt x="545297" y="374793"/>
                  </a:lnTo>
                  <a:lnTo>
                    <a:pt x="562828" y="333623"/>
                  </a:lnTo>
                  <a:lnTo>
                    <a:pt x="576629" y="290968"/>
                  </a:lnTo>
                  <a:lnTo>
                    <a:pt x="586701" y="246829"/>
                  </a:lnTo>
                  <a:lnTo>
                    <a:pt x="631823" y="0"/>
                  </a:lnTo>
                </a:path>
              </a:pathLst>
            </a:custGeom>
            <a:ln w="18008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76961" y="4209328"/>
              <a:ext cx="71120" cy="147955"/>
            </a:xfrm>
            <a:custGeom>
              <a:avLst/>
              <a:gdLst/>
              <a:ahLst/>
              <a:cxnLst/>
              <a:rect l="l" t="t" r="r" b="b"/>
              <a:pathLst>
                <a:path w="71120" h="147954">
                  <a:moveTo>
                    <a:pt x="0" y="134876"/>
                  </a:moveTo>
                  <a:lnTo>
                    <a:pt x="61359" y="0"/>
                  </a:lnTo>
                  <a:lnTo>
                    <a:pt x="71051" y="147718"/>
                  </a:lnTo>
                </a:path>
              </a:pathLst>
            </a:custGeom>
            <a:ln w="18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952600" y="2001289"/>
            <a:ext cx="1101725" cy="1588770"/>
            <a:chOff x="952600" y="2001289"/>
            <a:chExt cx="1101725" cy="1588770"/>
          </a:xfrm>
        </p:grpSpPr>
        <p:sp>
          <p:nvSpPr>
            <p:cNvPr id="46" name="object 46"/>
            <p:cNvSpPr/>
            <p:nvPr/>
          </p:nvSpPr>
          <p:spPr>
            <a:xfrm>
              <a:off x="1277796" y="2952395"/>
              <a:ext cx="451484" cy="269875"/>
            </a:xfrm>
            <a:custGeom>
              <a:avLst/>
              <a:gdLst/>
              <a:ahLst/>
              <a:cxnLst/>
              <a:rect l="l" t="t" r="r" b="b"/>
              <a:pathLst>
                <a:path w="451485" h="269875">
                  <a:moveTo>
                    <a:pt x="451310" y="134635"/>
                  </a:moveTo>
                  <a:lnTo>
                    <a:pt x="420486" y="202570"/>
                  </a:lnTo>
                  <a:lnTo>
                    <a:pt x="385191" y="229821"/>
                  </a:lnTo>
                  <a:lnTo>
                    <a:pt x="339516" y="250880"/>
                  </a:lnTo>
                  <a:lnTo>
                    <a:pt x="285616" y="264459"/>
                  </a:lnTo>
                  <a:lnTo>
                    <a:pt x="225648" y="269271"/>
                  </a:lnTo>
                  <a:lnTo>
                    <a:pt x="165686" y="264459"/>
                  </a:lnTo>
                  <a:lnTo>
                    <a:pt x="111789" y="250880"/>
                  </a:lnTo>
                  <a:lnTo>
                    <a:pt x="66116" y="229821"/>
                  </a:lnTo>
                  <a:lnTo>
                    <a:pt x="30822" y="202570"/>
                  </a:lnTo>
                  <a:lnTo>
                    <a:pt x="8065" y="170412"/>
                  </a:lnTo>
                  <a:lnTo>
                    <a:pt x="0" y="134635"/>
                  </a:lnTo>
                  <a:lnTo>
                    <a:pt x="8065" y="98854"/>
                  </a:lnTo>
                  <a:lnTo>
                    <a:pt x="30822" y="66695"/>
                  </a:lnTo>
                  <a:lnTo>
                    <a:pt x="66116" y="39444"/>
                  </a:lnTo>
                  <a:lnTo>
                    <a:pt x="111789" y="18388"/>
                  </a:lnTo>
                  <a:lnTo>
                    <a:pt x="165686" y="4811"/>
                  </a:lnTo>
                  <a:lnTo>
                    <a:pt x="225648" y="0"/>
                  </a:lnTo>
                  <a:lnTo>
                    <a:pt x="285616" y="4811"/>
                  </a:lnTo>
                  <a:lnTo>
                    <a:pt x="339516" y="18388"/>
                  </a:lnTo>
                  <a:lnTo>
                    <a:pt x="385191" y="39444"/>
                  </a:lnTo>
                  <a:lnTo>
                    <a:pt x="420486" y="66695"/>
                  </a:lnTo>
                  <a:lnTo>
                    <a:pt x="443244" y="98854"/>
                  </a:lnTo>
                  <a:lnTo>
                    <a:pt x="451310" y="134635"/>
                  </a:lnTo>
                </a:path>
              </a:pathLst>
            </a:custGeom>
            <a:ln w="17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2099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59" h="359410">
                  <a:moveTo>
                    <a:pt x="0" y="359036"/>
                  </a:moveTo>
                  <a:lnTo>
                    <a:pt x="225661" y="0"/>
                  </a:lnTo>
                </a:path>
              </a:pathLst>
            </a:custGeom>
            <a:ln w="1801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60603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5" h="140970">
                  <a:moveTo>
                    <a:pt x="0" y="102759"/>
                  </a:moveTo>
                  <a:lnTo>
                    <a:pt x="107157" y="0"/>
                  </a:lnTo>
                  <a:lnTo>
                    <a:pt x="61232" y="140815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38544" y="3221995"/>
              <a:ext cx="226060" cy="359410"/>
            </a:xfrm>
            <a:custGeom>
              <a:avLst/>
              <a:gdLst/>
              <a:ahLst/>
              <a:cxnLst/>
              <a:rect l="l" t="t" r="r" b="b"/>
              <a:pathLst>
                <a:path w="226060" h="359410">
                  <a:moveTo>
                    <a:pt x="225648" y="359036"/>
                  </a:moveTo>
                  <a:lnTo>
                    <a:pt x="0" y="0"/>
                  </a:lnTo>
                </a:path>
              </a:pathLst>
            </a:custGeom>
            <a:ln w="1801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38544" y="3221995"/>
              <a:ext cx="107314" cy="140970"/>
            </a:xfrm>
            <a:custGeom>
              <a:avLst/>
              <a:gdLst/>
              <a:ahLst/>
              <a:cxnLst/>
              <a:rect l="l" t="t" r="r" b="b"/>
              <a:pathLst>
                <a:path w="107314" h="140970">
                  <a:moveTo>
                    <a:pt x="45924" y="140815"/>
                  </a:moveTo>
                  <a:lnTo>
                    <a:pt x="0" y="0"/>
                  </a:lnTo>
                  <a:lnTo>
                    <a:pt x="107157" y="102759"/>
                  </a:lnTo>
                </a:path>
              </a:pathLst>
            </a:custGeom>
            <a:ln w="18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1585" y="2100027"/>
              <a:ext cx="1083310" cy="448945"/>
            </a:xfrm>
            <a:custGeom>
              <a:avLst/>
              <a:gdLst/>
              <a:ahLst/>
              <a:cxnLst/>
              <a:rect l="l" t="t" r="r" b="b"/>
              <a:pathLst>
                <a:path w="1083310" h="448944">
                  <a:moveTo>
                    <a:pt x="0" y="0"/>
                  </a:moveTo>
                  <a:lnTo>
                    <a:pt x="1083133" y="0"/>
                  </a:lnTo>
                </a:path>
                <a:path w="1083310" h="448944">
                  <a:moveTo>
                    <a:pt x="0" y="89752"/>
                  </a:moveTo>
                  <a:lnTo>
                    <a:pt x="1083133" y="89752"/>
                  </a:lnTo>
                </a:path>
                <a:path w="1083310" h="448944">
                  <a:moveTo>
                    <a:pt x="0" y="179518"/>
                  </a:moveTo>
                  <a:lnTo>
                    <a:pt x="1083133" y="179518"/>
                  </a:lnTo>
                </a:path>
                <a:path w="1083310" h="448944">
                  <a:moveTo>
                    <a:pt x="0" y="269271"/>
                  </a:moveTo>
                  <a:lnTo>
                    <a:pt x="1083133" y="269271"/>
                  </a:lnTo>
                </a:path>
                <a:path w="1083310" h="448944">
                  <a:moveTo>
                    <a:pt x="0" y="359024"/>
                  </a:moveTo>
                  <a:lnTo>
                    <a:pt x="1083133" y="359024"/>
                  </a:lnTo>
                </a:path>
                <a:path w="1083310" h="448944">
                  <a:moveTo>
                    <a:pt x="0" y="448789"/>
                  </a:moveTo>
                  <a:lnTo>
                    <a:pt x="1083133" y="448789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1585" y="2010275"/>
              <a:ext cx="1083310" cy="897890"/>
            </a:xfrm>
            <a:custGeom>
              <a:avLst/>
              <a:gdLst/>
              <a:ahLst/>
              <a:cxnLst/>
              <a:rect l="l" t="t" r="r" b="b"/>
              <a:pathLst>
                <a:path w="1083310" h="897889">
                  <a:moveTo>
                    <a:pt x="0" y="0"/>
                  </a:moveTo>
                  <a:lnTo>
                    <a:pt x="1083133" y="0"/>
                  </a:lnTo>
                  <a:lnTo>
                    <a:pt x="1083133" y="628308"/>
                  </a:lnTo>
                  <a:lnTo>
                    <a:pt x="0" y="628308"/>
                  </a:lnTo>
                  <a:lnTo>
                    <a:pt x="0" y="0"/>
                  </a:lnTo>
                  <a:close/>
                </a:path>
                <a:path w="1083310" h="897889">
                  <a:moveTo>
                    <a:pt x="451297" y="0"/>
                  </a:moveTo>
                  <a:lnTo>
                    <a:pt x="451297" y="628295"/>
                  </a:lnTo>
                </a:path>
                <a:path w="1083310" h="897889">
                  <a:moveTo>
                    <a:pt x="225648" y="0"/>
                  </a:moveTo>
                  <a:lnTo>
                    <a:pt x="225648" y="628295"/>
                  </a:lnTo>
                </a:path>
                <a:path w="1083310" h="897889">
                  <a:moveTo>
                    <a:pt x="676958" y="0"/>
                  </a:moveTo>
                  <a:lnTo>
                    <a:pt x="676958" y="628295"/>
                  </a:lnTo>
                </a:path>
                <a:path w="1083310" h="897889">
                  <a:moveTo>
                    <a:pt x="857485" y="0"/>
                  </a:moveTo>
                  <a:lnTo>
                    <a:pt x="857485" y="628295"/>
                  </a:lnTo>
                </a:path>
                <a:path w="1083310" h="897889">
                  <a:moveTo>
                    <a:pt x="541566" y="897566"/>
                  </a:moveTo>
                  <a:lnTo>
                    <a:pt x="541566" y="673178"/>
                  </a:lnTo>
                </a:path>
                <a:path w="1083310" h="897889">
                  <a:moveTo>
                    <a:pt x="505461" y="816793"/>
                  </a:moveTo>
                  <a:lnTo>
                    <a:pt x="541566" y="673178"/>
                  </a:lnTo>
                  <a:lnTo>
                    <a:pt x="577672" y="816793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644843" y="5776262"/>
            <a:ext cx="13138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942340" algn="l"/>
              </a:tabLst>
            </a:pPr>
            <a:r>
              <a:rPr sz="950" dirty="0">
                <a:latin typeface="Times New Roman"/>
                <a:cs typeface="Times New Roman"/>
              </a:rPr>
              <a:t>EMP#</a:t>
            </a:r>
            <a:r>
              <a:rPr sz="950" spc="215" dirty="0">
                <a:latin typeface="Times New Roman"/>
                <a:cs typeface="Times New Roman"/>
              </a:rPr>
              <a:t>  </a:t>
            </a:r>
            <a:r>
              <a:rPr sz="950" spc="-20" dirty="0">
                <a:latin typeface="Times New Roman"/>
                <a:cs typeface="Times New Roman"/>
              </a:rPr>
              <a:t>NAME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spc="-20" dirty="0">
                <a:latin typeface="Times New Roman"/>
                <a:cs typeface="Times New Roman"/>
              </a:rPr>
              <a:t>ADDR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69807" y="5776262"/>
            <a:ext cx="81089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Times New Roman"/>
                <a:cs typeface="Times New Roman"/>
              </a:rPr>
              <a:t>ENUM</a:t>
            </a:r>
            <a:r>
              <a:rPr sz="950" spc="275" dirty="0">
                <a:latin typeface="Times New Roman"/>
                <a:cs typeface="Times New Roman"/>
              </a:rPr>
              <a:t>  </a:t>
            </a:r>
            <a:r>
              <a:rPr sz="950" spc="-20" dirty="0">
                <a:latin typeface="Times New Roman"/>
                <a:cs typeface="Times New Roman"/>
              </a:rPr>
              <a:t>PROJ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45690" y="5776262"/>
            <a:ext cx="3416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20" dirty="0">
                <a:latin typeface="Times New Roman"/>
                <a:cs typeface="Times New Roman"/>
              </a:rPr>
              <a:t>DEPT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0106" y="5892949"/>
            <a:ext cx="836294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EMPLOYEE: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89763" y="5892949"/>
            <a:ext cx="67564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PROJECT: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34025" y="2975761"/>
            <a:ext cx="33845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0" dirty="0">
                <a:latin typeface="Times New Roman"/>
                <a:cs typeface="Times New Roman"/>
              </a:rPr>
              <a:t>JOIN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58787" y="2975761"/>
            <a:ext cx="33845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0" dirty="0">
                <a:latin typeface="Times New Roman"/>
                <a:cs typeface="Times New Roman"/>
              </a:rPr>
              <a:t>JOIN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83548" y="2975761"/>
            <a:ext cx="33845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0" dirty="0">
                <a:latin typeface="Times New Roman"/>
                <a:cs typeface="Times New Roman"/>
              </a:rPr>
              <a:t>JOIN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08310" y="2975761"/>
            <a:ext cx="33845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0" dirty="0">
                <a:latin typeface="Times New Roman"/>
                <a:cs typeface="Times New Roman"/>
              </a:rPr>
              <a:t>JOIN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2" name="object 62"/>
          <p:cNvGraphicFramePr>
            <a:graphicFrameLocks noGrp="1"/>
          </p:cNvGraphicFramePr>
          <p:nvPr/>
        </p:nvGraphicFramePr>
        <p:xfrm>
          <a:off x="1584422" y="5950617"/>
          <a:ext cx="1444623" cy="896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144145">
                        <a:lnSpc>
                          <a:spcPts val="815"/>
                        </a:lnSpc>
                        <a:spcBef>
                          <a:spcPts val="145"/>
                        </a:spcBef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0004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4833849" y="5950617"/>
          <a:ext cx="1444623" cy="897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  <a:spcBef>
                          <a:spcPts val="145"/>
                        </a:spcBef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0004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R="10160" algn="ctr">
                        <a:lnSpc>
                          <a:spcPts val="815"/>
                        </a:lnSpc>
                        <a:spcBef>
                          <a:spcPts val="145"/>
                        </a:spcBef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0008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858605" y="3388653"/>
            <a:ext cx="22606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E0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83259" y="3388653"/>
            <a:ext cx="22606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E1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07913" y="3388653"/>
            <a:ext cx="22606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E2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32567" y="3388653"/>
            <a:ext cx="22606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E3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931617" y="3388653"/>
            <a:ext cx="2165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P0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56328" y="3388653"/>
            <a:ext cx="2165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P1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81039" y="3388653"/>
            <a:ext cx="2165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P2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05749" y="3388653"/>
            <a:ext cx="2165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25" dirty="0">
                <a:latin typeface="Times New Roman"/>
                <a:cs typeface="Times New Roman"/>
              </a:rPr>
              <a:t>P3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48865" y="1808883"/>
            <a:ext cx="8763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EMP_PROJ_0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73644" y="1808883"/>
            <a:ext cx="8763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EMP_PROJ_1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98423" y="1808883"/>
            <a:ext cx="8763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EMP_PROJ_2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23202" y="1808883"/>
            <a:ext cx="8763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Times New Roman"/>
                <a:cs typeface="Times New Roman"/>
              </a:rPr>
              <a:t>EMP_PROJ_3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71316" y="3625902"/>
            <a:ext cx="541655" cy="539115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7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0004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93409" y="3625902"/>
            <a:ext cx="541655" cy="539115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710"/>
              </a:spcBef>
            </a:pPr>
            <a:r>
              <a:rPr sz="700" spc="-20" dirty="0">
                <a:latin typeface="Times New Roman"/>
                <a:cs typeface="Times New Roman"/>
              </a:rPr>
              <a:t>0004</a:t>
            </a:r>
            <a:endParaRPr sz="7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  <a:spcBef>
                <a:spcPts val="575"/>
              </a:spcBef>
            </a:pPr>
            <a:r>
              <a:rPr sz="700" spc="-20" dirty="0">
                <a:latin typeface="Times New Roman"/>
                <a:cs typeface="Times New Roman"/>
              </a:rPr>
              <a:t>0008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619317" y="5076136"/>
            <a:ext cx="139255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dirty="0">
                <a:latin typeface="Times New Roman"/>
                <a:cs typeface="Times New Roman"/>
              </a:rPr>
              <a:t>HASH:(EMP#) = EMP# mod </a:t>
            </a:r>
            <a:r>
              <a:rPr sz="850" spc="-50" dirty="0"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23737" y="5076136"/>
            <a:ext cx="148272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dirty="0">
                <a:latin typeface="Times New Roman"/>
                <a:cs typeface="Times New Roman"/>
              </a:rPr>
              <a:t>HASH(ENUM) = ENUM mod </a:t>
            </a:r>
            <a:r>
              <a:rPr sz="850" spc="-25" dirty="0">
                <a:latin typeface="Times New Roman"/>
                <a:cs typeface="Times New Roman"/>
              </a:rPr>
              <a:t>4‘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12971" y="7393178"/>
            <a:ext cx="1283340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Examples</a:t>
            </a:r>
            <a:r>
              <a:rPr sz="205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131311" y="7393178"/>
            <a:ext cx="1331595" cy="1289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i="1" dirty="0">
                <a:latin typeface="Arial"/>
                <a:cs typeface="Arial"/>
              </a:rPr>
              <a:t>0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 4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spc="-725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50" i="1" dirty="0">
                <a:latin typeface="Arial"/>
                <a:cs typeface="Arial"/>
              </a:rPr>
              <a:t>1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 4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spc="-725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i="1" dirty="0">
                <a:latin typeface="Arial"/>
                <a:cs typeface="Arial"/>
              </a:rPr>
              <a:t>2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 4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spc="-725" dirty="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i="1" dirty="0">
                <a:latin typeface="Arial"/>
                <a:cs typeface="Arial"/>
              </a:rPr>
              <a:t>3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 4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spc="-725" dirty="0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99152" y="7393178"/>
            <a:ext cx="1330325" cy="1289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i="1" dirty="0">
                <a:latin typeface="Arial"/>
                <a:cs typeface="Arial"/>
              </a:rPr>
              <a:t>4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4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 </a:t>
            </a:r>
            <a:r>
              <a:rPr sz="2050" i="1" spc="-725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50" i="1" dirty="0">
                <a:latin typeface="Arial"/>
                <a:cs typeface="Arial"/>
              </a:rPr>
              <a:t>5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4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 </a:t>
            </a:r>
            <a:r>
              <a:rPr sz="2050" i="1" spc="-725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i="1" dirty="0">
                <a:latin typeface="Arial"/>
                <a:cs typeface="Arial"/>
              </a:rPr>
              <a:t>6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4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 </a:t>
            </a:r>
            <a:r>
              <a:rPr sz="2050" i="1" spc="-725" dirty="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i="1" dirty="0">
                <a:latin typeface="Arial"/>
                <a:cs typeface="Arial"/>
              </a:rPr>
              <a:t>7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mod</a:t>
            </a:r>
            <a:r>
              <a:rPr sz="2050" i="1" spc="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4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= </a:t>
            </a:r>
            <a:r>
              <a:rPr sz="2050" i="1" spc="-725" dirty="0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3107" y="481837"/>
            <a:ext cx="1752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25" dirty="0">
                <a:latin typeface="Arial"/>
                <a:cs typeface="Arial"/>
              </a:rPr>
              <a:t>42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0258" y="871982"/>
            <a:ext cx="6363055" cy="6168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dirty="0">
                <a:latin typeface="Arial"/>
                <a:cs typeface="Arial"/>
              </a:rPr>
              <a:t>Coventional</a:t>
            </a:r>
            <a:r>
              <a:rPr sz="2450" i="1" spc="-65" dirty="0">
                <a:latin typeface="Arial"/>
                <a:cs typeface="Arial"/>
              </a:rPr>
              <a:t> </a:t>
            </a:r>
            <a:r>
              <a:rPr sz="2450" i="1" dirty="0">
                <a:latin typeface="Arial"/>
                <a:cs typeface="Arial"/>
              </a:rPr>
              <a:t>Aggregation</a:t>
            </a:r>
            <a:r>
              <a:rPr sz="2450" i="1" spc="-55" dirty="0">
                <a:latin typeface="Arial"/>
                <a:cs typeface="Arial"/>
              </a:rPr>
              <a:t> </a:t>
            </a:r>
            <a:r>
              <a:rPr sz="2450" i="1" spc="-10" dirty="0">
                <a:latin typeface="Arial"/>
                <a:cs typeface="Arial"/>
              </a:rPr>
              <a:t>Algorithms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000" dirty="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  <a:spcBef>
                <a:spcPts val="5"/>
              </a:spcBef>
            </a:pPr>
            <a:r>
              <a:rPr sz="1150" i="1" spc="110" dirty="0">
                <a:latin typeface="Arial"/>
                <a:cs typeface="Arial"/>
              </a:rPr>
              <a:t>  </a:t>
            </a:r>
            <a:r>
              <a:rPr sz="1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Centralized</a:t>
            </a:r>
            <a:r>
              <a:rPr sz="2050" i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Merging</a:t>
            </a:r>
            <a:r>
              <a:rPr sz="2050" i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(CM)</a:t>
            </a:r>
            <a:r>
              <a:rPr sz="2050" i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Algorithm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1080"/>
              </a:spcBef>
            </a:pPr>
            <a:r>
              <a:rPr sz="1700" i="1" dirty="0">
                <a:latin typeface="Arial"/>
                <a:cs typeface="Arial"/>
              </a:rPr>
              <a:t>Phase</a:t>
            </a:r>
            <a:r>
              <a:rPr sz="1700" i="1" spc="1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1:</a:t>
            </a:r>
            <a:r>
              <a:rPr sz="1700" i="1" spc="1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Each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PN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does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aggregation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on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its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local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tuples.</a:t>
            </a:r>
            <a:endParaRPr sz="1700" dirty="0">
              <a:latin typeface="Arial"/>
              <a:cs typeface="Arial"/>
            </a:endParaRPr>
          </a:p>
          <a:p>
            <a:pPr marL="710565" marR="845819" indent="-326390">
              <a:lnSpc>
                <a:spcPct val="107100"/>
              </a:lnSpc>
              <a:spcBef>
                <a:spcPts val="505"/>
              </a:spcBef>
            </a:pPr>
            <a:r>
              <a:rPr sz="1700" i="1" dirty="0">
                <a:latin typeface="Arial"/>
                <a:cs typeface="Arial"/>
              </a:rPr>
              <a:t>Phase</a:t>
            </a:r>
            <a:r>
              <a:rPr sz="1700" i="1" spc="1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2:</a:t>
            </a:r>
            <a:r>
              <a:rPr sz="1700" i="1" spc="1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local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aggregate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values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are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spc="-30" dirty="0">
                <a:latin typeface="Arial"/>
                <a:cs typeface="Arial"/>
              </a:rPr>
              <a:t>merged </a:t>
            </a:r>
            <a:r>
              <a:rPr sz="1700" i="1" dirty="0">
                <a:latin typeface="Arial"/>
                <a:cs typeface="Arial"/>
              </a:rPr>
              <a:t>at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predetermined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central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coordinator.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000" dirty="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</a:pPr>
            <a:r>
              <a:rPr sz="1150" i="1" spc="120" dirty="0">
                <a:latin typeface="Arial"/>
                <a:cs typeface="Arial"/>
              </a:rPr>
              <a:t>  </a:t>
            </a:r>
            <a:r>
              <a:rPr sz="1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Distributed</a:t>
            </a:r>
            <a:r>
              <a:rPr sz="2050" i="1" u="sng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Merging</a:t>
            </a:r>
            <a:r>
              <a:rPr sz="2050" i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(DM)</a:t>
            </a:r>
            <a:r>
              <a:rPr sz="2050" i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Algorithm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1070"/>
              </a:spcBef>
            </a:pPr>
            <a:r>
              <a:rPr sz="1700" i="1" dirty="0">
                <a:latin typeface="Arial"/>
                <a:cs typeface="Arial"/>
              </a:rPr>
              <a:t>Phase</a:t>
            </a:r>
            <a:r>
              <a:rPr sz="1700" i="1" spc="1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1:</a:t>
            </a:r>
            <a:r>
              <a:rPr sz="1700" i="1" spc="1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Each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PN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does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aggregation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on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its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local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tuples.</a:t>
            </a:r>
            <a:endParaRPr sz="1700" dirty="0">
              <a:latin typeface="Arial"/>
              <a:cs typeface="Arial"/>
            </a:endParaRPr>
          </a:p>
          <a:p>
            <a:pPr marL="710565" marR="5080" indent="-326390">
              <a:lnSpc>
                <a:spcPct val="107600"/>
              </a:lnSpc>
              <a:spcBef>
                <a:spcPts val="490"/>
              </a:spcBef>
            </a:pPr>
            <a:r>
              <a:rPr sz="1700" i="1" dirty="0">
                <a:latin typeface="Arial"/>
                <a:cs typeface="Arial"/>
              </a:rPr>
              <a:t>Phase</a:t>
            </a:r>
            <a:r>
              <a:rPr sz="1700" i="1" spc="1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2:</a:t>
            </a:r>
            <a:r>
              <a:rPr sz="1700" i="1" spc="1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local</a:t>
            </a:r>
            <a:r>
              <a:rPr sz="1700" i="1" spc="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aggregate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values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are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then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hash-</a:t>
            </a:r>
            <a:r>
              <a:rPr lang="en-US" sz="1700" i="1" dirty="0">
                <a:latin typeface="Arial"/>
                <a:cs typeface="Arial"/>
              </a:rPr>
              <a:t>partitioned</a:t>
            </a:r>
            <a:r>
              <a:rPr sz="1700" i="1" dirty="0">
                <a:latin typeface="Arial"/>
                <a:cs typeface="Arial"/>
              </a:rPr>
              <a:t> (based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on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GROUP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BY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attribute)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and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PNs</a:t>
            </a:r>
            <a:r>
              <a:rPr lang="en-US" sz="1700" i="1" dirty="0">
                <a:latin typeface="Arial"/>
                <a:cs typeface="Arial"/>
              </a:rPr>
              <a:t> merge </a:t>
            </a:r>
            <a:r>
              <a:rPr sz="1700" i="1" dirty="0">
                <a:latin typeface="Arial"/>
                <a:cs typeface="Arial"/>
              </a:rPr>
              <a:t>these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local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aggregate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values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parallel.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000" dirty="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</a:pPr>
            <a:r>
              <a:rPr sz="1150" i="1" spc="120" dirty="0">
                <a:latin typeface="Arial"/>
                <a:cs typeface="Arial"/>
              </a:rPr>
              <a:t>  </a:t>
            </a:r>
            <a:r>
              <a:rPr sz="1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Repartitioning</a:t>
            </a:r>
            <a:r>
              <a:rPr sz="2050" i="1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(Rep)</a:t>
            </a:r>
            <a:r>
              <a:rPr sz="2050" i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Algorithm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 marL="710565" marR="85725" indent="-326390">
              <a:lnSpc>
                <a:spcPct val="107100"/>
              </a:lnSpc>
              <a:spcBef>
                <a:spcPts val="940"/>
              </a:spcBef>
            </a:pPr>
            <a:r>
              <a:rPr sz="1700" i="1" dirty="0">
                <a:latin typeface="Arial"/>
                <a:cs typeface="Arial"/>
              </a:rPr>
              <a:t>Phase</a:t>
            </a:r>
            <a:r>
              <a:rPr sz="1700" i="1" spc="1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1:</a:t>
            </a:r>
            <a:r>
              <a:rPr sz="1700" i="1" spc="1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relation</a:t>
            </a:r>
            <a:r>
              <a:rPr sz="1700" i="1" spc="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repartitioned</a:t>
            </a:r>
            <a:r>
              <a:rPr sz="1700" i="1" spc="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using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GROUP</a:t>
            </a:r>
            <a:r>
              <a:rPr lang="en-US" sz="1700" i="1" spc="-10" dirty="0">
                <a:latin typeface="Arial"/>
                <a:cs typeface="Arial"/>
              </a:rPr>
              <a:t> BY </a:t>
            </a:r>
            <a:r>
              <a:rPr sz="1700" i="1" spc="-10" dirty="0">
                <a:latin typeface="Arial"/>
                <a:cs typeface="Arial"/>
              </a:rPr>
              <a:t>attributes.</a:t>
            </a:r>
            <a:endParaRPr sz="1700" dirty="0">
              <a:latin typeface="Arial"/>
              <a:cs typeface="Arial"/>
            </a:endParaRPr>
          </a:p>
          <a:p>
            <a:pPr marL="710565" marR="201295" indent="-326390">
              <a:lnSpc>
                <a:spcPct val="107600"/>
              </a:lnSpc>
              <a:spcBef>
                <a:spcPts val="490"/>
              </a:spcBef>
            </a:pPr>
            <a:r>
              <a:rPr sz="1700" i="1" dirty="0">
                <a:latin typeface="Arial"/>
                <a:cs typeface="Arial"/>
              </a:rPr>
              <a:t>Phase</a:t>
            </a:r>
            <a:r>
              <a:rPr sz="1700" i="1" spc="1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2:</a:t>
            </a:r>
            <a:r>
              <a:rPr sz="1700" i="1" spc="1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PNs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do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aggreation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on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their</a:t>
            </a:r>
            <a:r>
              <a:rPr sz="1700" i="1" spc="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local</a:t>
            </a:r>
            <a:r>
              <a:rPr sz="1700" i="1" spc="75" dirty="0">
                <a:latin typeface="Arial"/>
                <a:cs typeface="Arial"/>
              </a:rPr>
              <a:t> </a:t>
            </a:r>
            <a:r>
              <a:rPr sz="1700" i="1" spc="-75" dirty="0">
                <a:latin typeface="Arial"/>
                <a:cs typeface="Arial"/>
              </a:rPr>
              <a:t>partitions </a:t>
            </a:r>
            <a:r>
              <a:rPr sz="1700" i="1" dirty="0">
                <a:latin typeface="Arial"/>
                <a:cs typeface="Arial"/>
              </a:rPr>
              <a:t>in </a:t>
            </a:r>
            <a:r>
              <a:rPr sz="1700" i="1" spc="-10" dirty="0">
                <a:latin typeface="Arial"/>
                <a:cs typeface="Arial"/>
              </a:rPr>
              <a:t>parallel.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9759" y="7415174"/>
            <a:ext cx="6356985" cy="2048510"/>
            <a:chOff x="819759" y="7415174"/>
            <a:chExt cx="6356985" cy="2048510"/>
          </a:xfrm>
        </p:grpSpPr>
        <p:sp>
          <p:nvSpPr>
            <p:cNvPr id="7" name="object 7"/>
            <p:cNvSpPr/>
            <p:nvPr/>
          </p:nvSpPr>
          <p:spPr>
            <a:xfrm>
              <a:off x="822807" y="7418222"/>
              <a:ext cx="6350635" cy="0"/>
            </a:xfrm>
            <a:custGeom>
              <a:avLst/>
              <a:gdLst/>
              <a:ahLst/>
              <a:cxnLst/>
              <a:rect l="l" t="t" r="r" b="b"/>
              <a:pathLst>
                <a:path w="6350634">
                  <a:moveTo>
                    <a:pt x="0" y="0"/>
                  </a:moveTo>
                  <a:lnTo>
                    <a:pt x="63505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807" y="7419746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73315" y="7419746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807" y="7736738"/>
              <a:ext cx="0" cy="1722120"/>
            </a:xfrm>
            <a:custGeom>
              <a:avLst/>
              <a:gdLst/>
              <a:ahLst/>
              <a:cxnLst/>
              <a:rect l="l" t="t" r="r" b="b"/>
              <a:pathLst>
                <a:path h="1722120">
                  <a:moveTo>
                    <a:pt x="0" y="172212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73315" y="7736738"/>
              <a:ext cx="0" cy="1722120"/>
            </a:xfrm>
            <a:custGeom>
              <a:avLst/>
              <a:gdLst/>
              <a:ahLst/>
              <a:cxnLst/>
              <a:rect l="l" t="t" r="r" b="b"/>
              <a:pathLst>
                <a:path h="1722120">
                  <a:moveTo>
                    <a:pt x="0" y="172212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807" y="9460382"/>
              <a:ext cx="6350635" cy="0"/>
            </a:xfrm>
            <a:custGeom>
              <a:avLst/>
              <a:gdLst/>
              <a:ahLst/>
              <a:cxnLst/>
              <a:rect l="l" t="t" r="r" b="b"/>
              <a:pathLst>
                <a:path w="6350634">
                  <a:moveTo>
                    <a:pt x="0" y="0"/>
                  </a:moveTo>
                  <a:lnTo>
                    <a:pt x="63505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52838" y="7526488"/>
            <a:ext cx="5591175" cy="18256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Performance</a:t>
            </a:r>
            <a:r>
              <a:rPr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Comparison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 marL="371475" marR="5080" indent="-182880">
              <a:lnSpc>
                <a:spcPct val="107600"/>
              </a:lnSpc>
              <a:spcBef>
                <a:spcPts val="915"/>
              </a:spcBef>
            </a:pPr>
            <a:r>
              <a:rPr sz="2950" i="1" spc="5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CM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and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DM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work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well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when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result</a:t>
            </a:r>
            <a:r>
              <a:rPr lang="en-US" sz="1700" i="1" dirty="0">
                <a:latin typeface="Arial"/>
                <a:cs typeface="Arial"/>
              </a:rPr>
              <a:t> tuples</a:t>
            </a:r>
            <a:r>
              <a:rPr sz="1700" i="1" dirty="0">
                <a:latin typeface="Arial"/>
                <a:cs typeface="Arial"/>
              </a:rPr>
              <a:t> is </a:t>
            </a:r>
            <a:r>
              <a:rPr sz="1700" i="1" spc="-10" dirty="0">
                <a:latin typeface="Arial"/>
                <a:cs typeface="Arial"/>
              </a:rPr>
              <a:t>small.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</a:pPr>
            <a:r>
              <a:rPr sz="2950" i="1" spc="5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Rep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works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better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when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groups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large.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10257" y="529164"/>
            <a:ext cx="6172199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>
                <a:latin typeface="Arial"/>
                <a:cs typeface="Arial"/>
              </a:rPr>
              <a:t>Adaptive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Aggregation</a:t>
            </a:r>
            <a:r>
              <a:rPr lang="en-US" sz="3200" dirty="0">
                <a:latin typeface="Arial"/>
                <a:cs typeface="Arial"/>
              </a:rPr>
              <a:t> Algorithms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" y="1036995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6374" y="1380141"/>
            <a:ext cx="5424426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120" dirty="0">
                <a:latin typeface="Arial"/>
                <a:cs typeface="Arial"/>
              </a:rPr>
              <a:t>  </a:t>
            </a:r>
            <a:r>
              <a:rPr sz="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Sampling</a:t>
            </a:r>
            <a:r>
              <a:rPr sz="2050" u="sng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Based</a:t>
            </a:r>
            <a:r>
              <a:rPr sz="20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(Samp)</a:t>
            </a:r>
            <a:r>
              <a:rPr lang="en-US"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Approach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1656" y="1812545"/>
            <a:ext cx="5696585" cy="146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>
              <a:lnSpc>
                <a:spcPct val="1071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700" i="1" dirty="0">
                <a:latin typeface="Arial"/>
                <a:cs typeface="Arial"/>
              </a:rPr>
              <a:t>CM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algorithm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lang="en-US" sz="1700" i="1" spc="15" dirty="0">
                <a:latin typeface="Arial"/>
                <a:cs typeface="Arial"/>
              </a:rPr>
              <a:t>fi</a:t>
            </a:r>
            <a:r>
              <a:rPr sz="1700" i="1" dirty="0">
                <a:latin typeface="Arial"/>
                <a:cs typeface="Arial"/>
              </a:rPr>
              <a:t>rst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applied</a:t>
            </a:r>
            <a:r>
              <a:rPr sz="1700" i="1" spc="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to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small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Page-</a:t>
            </a:r>
            <a:r>
              <a:rPr sz="1700" i="1" dirty="0">
                <a:latin typeface="Arial"/>
                <a:cs typeface="Arial"/>
              </a:rPr>
              <a:t>oriented</a:t>
            </a:r>
            <a:r>
              <a:rPr sz="1700" i="1" spc="65" dirty="0">
                <a:latin typeface="Arial"/>
                <a:cs typeface="Arial"/>
              </a:rPr>
              <a:t> </a:t>
            </a:r>
            <a:r>
              <a:rPr lang="en-US" sz="1700" i="1" spc="65" dirty="0">
                <a:latin typeface="Arial"/>
                <a:cs typeface="Arial"/>
              </a:rPr>
              <a:t>random </a:t>
            </a:r>
            <a:r>
              <a:rPr sz="1700" i="1" dirty="0">
                <a:latin typeface="Arial"/>
                <a:cs typeface="Arial"/>
              </a:rPr>
              <a:t>sample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relation.</a:t>
            </a:r>
            <a:endParaRPr sz="1700" dirty="0">
              <a:latin typeface="Arial"/>
              <a:cs typeface="Arial"/>
            </a:endParaRPr>
          </a:p>
          <a:p>
            <a:pPr marL="297815" marR="273050" indent="-285750">
              <a:lnSpc>
                <a:spcPct val="107600"/>
              </a:lnSpc>
              <a:spcBef>
                <a:spcPts val="495"/>
              </a:spcBef>
              <a:buFont typeface="Arial" panose="020B0604020202020204" pitchFamily="34" charset="0"/>
              <a:buChar char="•"/>
            </a:pPr>
            <a:r>
              <a:rPr sz="1700" i="1" dirty="0">
                <a:latin typeface="Arial"/>
                <a:cs typeface="Arial"/>
              </a:rPr>
              <a:t>If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groups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obtained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from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sample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is</a:t>
            </a:r>
            <a:r>
              <a:rPr lang="en-US" sz="1700" i="1" spc="-25" dirty="0">
                <a:latin typeface="Arial"/>
                <a:cs typeface="Arial"/>
              </a:rPr>
              <a:t> small,</a:t>
            </a:r>
            <a:r>
              <a:rPr sz="1700" i="1" spc="50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then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DM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strategy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used;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Rep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algorithm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used </a:t>
            </a:r>
            <a:r>
              <a:rPr sz="1700" i="1" spc="-10" dirty="0">
                <a:latin typeface="Arial"/>
                <a:cs typeface="Arial"/>
              </a:rPr>
              <a:t>otherwise.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376" y="3481069"/>
            <a:ext cx="3830954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110" dirty="0">
                <a:latin typeface="Arial"/>
                <a:cs typeface="Arial"/>
              </a:rPr>
              <a:t>  </a:t>
            </a:r>
            <a:r>
              <a:rPr sz="1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Adaptive</a:t>
            </a:r>
            <a:r>
              <a:rPr sz="205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DM</a:t>
            </a:r>
            <a:r>
              <a:rPr sz="20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(A-DM)</a:t>
            </a:r>
            <a:r>
              <a:rPr sz="20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Algorithm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376" y="3911938"/>
            <a:ext cx="6031865" cy="3636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3095" marR="180975" indent="-285750">
              <a:lnSpc>
                <a:spcPct val="1076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700" i="1" dirty="0">
                <a:latin typeface="Arial"/>
                <a:cs typeface="Arial"/>
              </a:rPr>
              <a:t>This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algorithm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starts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with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DM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strategy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under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the </a:t>
            </a:r>
            <a:r>
              <a:rPr sz="1700" i="1" dirty="0">
                <a:latin typeface="Arial"/>
                <a:cs typeface="Arial"/>
              </a:rPr>
              <a:t>common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case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assumption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that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group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lang="en-US" sz="1700" i="1" spc="35" dirty="0">
                <a:latin typeface="Arial"/>
                <a:cs typeface="Arial"/>
              </a:rPr>
              <a:t>is </a:t>
            </a:r>
            <a:r>
              <a:rPr lang="en-US" sz="1700" i="1" spc="-25" dirty="0">
                <a:latin typeface="Arial"/>
                <a:cs typeface="Arial"/>
              </a:rPr>
              <a:t>small</a:t>
            </a:r>
            <a:endParaRPr sz="1700" dirty="0">
              <a:latin typeface="Arial"/>
              <a:cs typeface="Arial"/>
            </a:endParaRPr>
          </a:p>
          <a:p>
            <a:pPr marL="633095" marR="5080" indent="-285750">
              <a:lnSpc>
                <a:spcPct val="1074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sz="1700" i="1" dirty="0">
                <a:latin typeface="Arial"/>
                <a:cs typeface="Arial"/>
              </a:rPr>
              <a:t>However,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if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algorithm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detects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that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lang="en-US" sz="1700" i="1" dirty="0">
                <a:latin typeface="Arial"/>
                <a:cs typeface="Arial"/>
              </a:rPr>
              <a:t> groups </a:t>
            </a:r>
            <a:r>
              <a:rPr sz="1700" i="1" dirty="0">
                <a:latin typeface="Arial"/>
                <a:cs typeface="Arial"/>
              </a:rPr>
              <a:t> is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large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(i.e.,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memory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full</a:t>
            </a:r>
            <a:r>
              <a:rPr sz="1700" i="1" spc="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detected)</a:t>
            </a:r>
            <a:r>
              <a:rPr lang="en-US" sz="1700" i="1" dirty="0">
                <a:latin typeface="Arial"/>
                <a:cs typeface="Arial"/>
              </a:rPr>
              <a:t>,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it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switches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to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the </a:t>
            </a:r>
            <a:r>
              <a:rPr sz="1700" i="1" dirty="0">
                <a:latin typeface="Arial"/>
                <a:cs typeface="Arial"/>
              </a:rPr>
              <a:t>Rep </a:t>
            </a:r>
            <a:r>
              <a:rPr sz="1700" i="1" spc="-10" dirty="0">
                <a:latin typeface="Arial"/>
                <a:cs typeface="Arial"/>
              </a:rPr>
              <a:t>strategy.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i="1" spc="114" dirty="0">
                <a:latin typeface="Arial"/>
                <a:cs typeface="Arial"/>
              </a:rPr>
              <a:t> 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05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Adaptive</a:t>
            </a:r>
            <a:r>
              <a:rPr sz="205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Repartitioning</a:t>
            </a:r>
            <a:r>
              <a:rPr sz="2050" u="sng" spc="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(A-Rep)</a:t>
            </a:r>
            <a:r>
              <a:rPr sz="20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Algorithm</a:t>
            </a:r>
            <a:endParaRPr sz="2050" dirty="0">
              <a:latin typeface="Arial"/>
              <a:cs typeface="Arial"/>
            </a:endParaRPr>
          </a:p>
          <a:p>
            <a:pPr marL="633095" indent="-28575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sz="1700" i="1" dirty="0">
                <a:latin typeface="Arial"/>
                <a:cs typeface="Arial"/>
              </a:rPr>
              <a:t>This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algorithm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starts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with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Rep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strategy.</a:t>
            </a:r>
            <a:endParaRPr sz="1700" dirty="0">
              <a:latin typeface="Arial"/>
              <a:cs typeface="Arial"/>
            </a:endParaRPr>
          </a:p>
          <a:p>
            <a:pPr marL="633095" marR="35560" indent="-285750">
              <a:lnSpc>
                <a:spcPct val="107400"/>
              </a:lnSpc>
              <a:spcBef>
                <a:spcPts val="495"/>
              </a:spcBef>
              <a:buFont typeface="Arial" panose="020B0604020202020204" pitchFamily="34" charset="0"/>
              <a:buChar char="•"/>
            </a:pPr>
            <a:r>
              <a:rPr sz="1700" i="1" dirty="0">
                <a:latin typeface="Arial"/>
                <a:cs typeface="Arial"/>
              </a:rPr>
              <a:t>It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switches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to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DM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if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groups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not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large</a:t>
            </a:r>
            <a:r>
              <a:rPr lang="en-US" sz="1700" i="1" dirty="0">
                <a:latin typeface="Arial"/>
                <a:cs typeface="Arial"/>
              </a:rPr>
              <a:t> enough</a:t>
            </a:r>
            <a:r>
              <a:rPr lang="en-US"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(i.e.,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groups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is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too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few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given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the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number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of</a:t>
            </a:r>
            <a:r>
              <a:rPr lang="en-US" sz="1700" i="1" dirty="0">
                <a:latin typeface="Arial"/>
                <a:cs typeface="Arial"/>
              </a:rPr>
              <a:t> seen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tuples).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9759" y="7697114"/>
            <a:ext cx="6356985" cy="1999614"/>
            <a:chOff x="819759" y="7697114"/>
            <a:chExt cx="6356985" cy="1999614"/>
          </a:xfrm>
        </p:grpSpPr>
        <p:sp>
          <p:nvSpPr>
            <p:cNvPr id="11" name="object 11"/>
            <p:cNvSpPr/>
            <p:nvPr/>
          </p:nvSpPr>
          <p:spPr>
            <a:xfrm>
              <a:off x="822807" y="7700162"/>
              <a:ext cx="6350635" cy="0"/>
            </a:xfrm>
            <a:custGeom>
              <a:avLst/>
              <a:gdLst/>
              <a:ahLst/>
              <a:cxnLst/>
              <a:rect l="l" t="t" r="r" b="b"/>
              <a:pathLst>
                <a:path w="6350634">
                  <a:moveTo>
                    <a:pt x="0" y="0"/>
                  </a:moveTo>
                  <a:lnTo>
                    <a:pt x="63505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807" y="7703210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3315" y="7703210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807" y="8018678"/>
              <a:ext cx="0" cy="1671955"/>
            </a:xfrm>
            <a:custGeom>
              <a:avLst/>
              <a:gdLst/>
              <a:ahLst/>
              <a:cxnLst/>
              <a:rect l="l" t="t" r="r" b="b"/>
              <a:pathLst>
                <a:path h="1671954">
                  <a:moveTo>
                    <a:pt x="0" y="1671827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73315" y="8018678"/>
              <a:ext cx="0" cy="1671955"/>
            </a:xfrm>
            <a:custGeom>
              <a:avLst/>
              <a:gdLst/>
              <a:ahLst/>
              <a:cxnLst/>
              <a:rect l="l" t="t" r="r" b="b"/>
              <a:pathLst>
                <a:path h="1671954">
                  <a:moveTo>
                    <a:pt x="0" y="1671827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2807" y="9693554"/>
              <a:ext cx="6350635" cy="0"/>
            </a:xfrm>
            <a:custGeom>
              <a:avLst/>
              <a:gdLst/>
              <a:ahLst/>
              <a:cxnLst/>
              <a:rect l="l" t="t" r="r" b="b"/>
              <a:pathLst>
                <a:path w="6350634">
                  <a:moveTo>
                    <a:pt x="0" y="0"/>
                  </a:moveTo>
                  <a:lnTo>
                    <a:pt x="63505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45114" y="7835121"/>
            <a:ext cx="6030620" cy="1546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Performance</a:t>
            </a:r>
            <a:r>
              <a:rPr sz="20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Comparison</a:t>
            </a:r>
            <a:r>
              <a:rPr sz="2050" i="1" spc="-10" dirty="0">
                <a:latin typeface="Arial"/>
                <a:cs typeface="Arial"/>
              </a:rPr>
              <a:t>:</a:t>
            </a:r>
            <a:endParaRPr sz="2050" dirty="0">
              <a:latin typeface="Arial"/>
              <a:cs typeface="Arial"/>
            </a:endParaRPr>
          </a:p>
          <a:p>
            <a:pPr marL="346075" indent="-176213">
              <a:lnSpc>
                <a:spcPct val="100000"/>
              </a:lnSpc>
              <a:spcBef>
                <a:spcPts val="1085"/>
              </a:spcBef>
              <a:buFont typeface="Arial" panose="020B0604020202020204" pitchFamily="34" charset="0"/>
              <a:buChar char="•"/>
            </a:pPr>
            <a:r>
              <a:rPr sz="2000" i="1" spc="59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general,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A-DM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performs</a:t>
            </a:r>
            <a:r>
              <a:rPr sz="2000" i="1" spc="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best.</a:t>
            </a:r>
            <a:endParaRPr sz="2000" dirty="0">
              <a:latin typeface="Arial"/>
              <a:cs typeface="Arial"/>
            </a:endParaRPr>
          </a:p>
          <a:p>
            <a:pPr marL="515938" marR="5080" indent="-346075">
              <a:lnSpc>
                <a:spcPct val="107600"/>
              </a:lnSpc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sz="2000" i="1" dirty="0">
                <a:latin typeface="Arial"/>
                <a:cs typeface="Arial"/>
              </a:rPr>
              <a:t>However,</a:t>
            </a:r>
            <a:r>
              <a:rPr sz="2000" i="1" spc="1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A-Rep</a:t>
            </a:r>
            <a:r>
              <a:rPr sz="2000" i="1" spc="1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should</a:t>
            </a:r>
            <a:r>
              <a:rPr sz="2000" i="1" spc="1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</a:t>
            </a:r>
            <a:r>
              <a:rPr sz="2000" i="1" spc="10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used</a:t>
            </a:r>
            <a:r>
              <a:rPr sz="2000" i="1" spc="10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if</a:t>
            </a:r>
            <a:r>
              <a:rPr sz="2000" i="1" spc="10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1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number</a:t>
            </a:r>
            <a:r>
              <a:rPr sz="2000" i="1" spc="10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lang="en-US" sz="2000" i="1" dirty="0">
                <a:latin typeface="Arial"/>
                <a:cs typeface="Arial"/>
              </a:rPr>
              <a:t> group</a:t>
            </a:r>
            <a:r>
              <a:rPr sz="2000" i="1" spc="10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is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suspected</a:t>
            </a:r>
            <a:r>
              <a:rPr sz="2000" i="1" spc="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</a:t>
            </a:r>
            <a:r>
              <a:rPr sz="2000" i="1" spc="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very</a:t>
            </a:r>
            <a:r>
              <a:rPr sz="2000" i="1" spc="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large.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24178" y="1461626"/>
            <a:ext cx="316865" cy="415290"/>
          </a:xfrm>
          <a:custGeom>
            <a:avLst/>
            <a:gdLst/>
            <a:ahLst/>
            <a:cxnLst/>
            <a:rect l="l" t="t" r="r" b="b"/>
            <a:pathLst>
              <a:path w="316864" h="415289">
                <a:moveTo>
                  <a:pt x="16296" y="415189"/>
                </a:moveTo>
                <a:lnTo>
                  <a:pt x="164428" y="0"/>
                </a:lnTo>
                <a:lnTo>
                  <a:pt x="316828" y="0"/>
                </a:lnTo>
              </a:path>
              <a:path w="316864" h="415289">
                <a:moveTo>
                  <a:pt x="107654" y="329201"/>
                </a:moveTo>
                <a:lnTo>
                  <a:pt x="20563" y="403227"/>
                </a:lnTo>
                <a:lnTo>
                  <a:pt x="0" y="290793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7357" y="1274936"/>
            <a:ext cx="1198880" cy="37401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This step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incurs</a:t>
            </a:r>
            <a:endParaRPr sz="1200" dirty="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overhead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92975" y="3559587"/>
            <a:ext cx="390525" cy="358140"/>
          </a:xfrm>
          <a:custGeom>
            <a:avLst/>
            <a:gdLst/>
            <a:ahLst/>
            <a:cxnLst/>
            <a:rect l="l" t="t" r="r" b="b"/>
            <a:pathLst>
              <a:path w="390525" h="358139">
                <a:moveTo>
                  <a:pt x="0" y="357940"/>
                </a:moveTo>
                <a:lnTo>
                  <a:pt x="237509" y="0"/>
                </a:lnTo>
                <a:lnTo>
                  <a:pt x="389909" y="0"/>
                </a:lnTo>
              </a:path>
              <a:path w="390525" h="358139">
                <a:moveTo>
                  <a:pt x="109372" y="296476"/>
                </a:moveTo>
                <a:lnTo>
                  <a:pt x="7021" y="347357"/>
                </a:lnTo>
                <a:lnTo>
                  <a:pt x="14130" y="233278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89235" y="3449097"/>
            <a:ext cx="704850" cy="37401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40"/>
              </a:lnSpc>
            </a:pP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Less</a:t>
            </a:r>
            <a:endParaRPr sz="12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overhead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6347728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i="0" dirty="0">
                <a:solidFill>
                  <a:srgbClr val="7030A0"/>
                </a:solidFill>
              </a:rPr>
              <a:t>Implementation</a:t>
            </a:r>
            <a:r>
              <a:rPr sz="2800" b="1" i="0" spc="-55" dirty="0">
                <a:solidFill>
                  <a:srgbClr val="7030A0"/>
                </a:solidFill>
              </a:rPr>
              <a:t> </a:t>
            </a:r>
            <a:r>
              <a:rPr sz="2800" b="1" i="0" spc="-10" dirty="0">
                <a:solidFill>
                  <a:srgbClr val="7030A0"/>
                </a:solidFill>
              </a:rPr>
              <a:t>Techniques</a:t>
            </a:r>
            <a:r>
              <a:rPr sz="2800" b="1" i="0" spc="-40" dirty="0">
                <a:solidFill>
                  <a:srgbClr val="7030A0"/>
                </a:solidFill>
              </a:rPr>
              <a:t> </a:t>
            </a:r>
            <a:r>
              <a:rPr sz="2800" b="1" i="0" dirty="0">
                <a:solidFill>
                  <a:srgbClr val="7030A0"/>
                </a:solidFill>
              </a:rPr>
              <a:t>for</a:t>
            </a:r>
            <a:r>
              <a:rPr sz="2800" b="1" i="0" spc="-10" dirty="0">
                <a:solidFill>
                  <a:srgbClr val="7030A0"/>
                </a:solidFill>
              </a:rPr>
              <a:t> </a:t>
            </a:r>
            <a:r>
              <a:rPr sz="2800" b="1" i="0" dirty="0">
                <a:solidFill>
                  <a:srgbClr val="7030A0"/>
                </a:solidFill>
              </a:rPr>
              <a:t>A</a:t>
            </a:r>
            <a:r>
              <a:rPr lang="en-US" sz="2800" b="1" i="0" dirty="0">
                <a:solidFill>
                  <a:srgbClr val="7030A0"/>
                </a:solidFill>
              </a:rPr>
              <a:t>-DM</a:t>
            </a:r>
            <a:endParaRPr sz="2800" b="1" i="0" spc="-1425" dirty="0">
              <a:solidFill>
                <a:srgbClr val="7030A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7028" y="903476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9600" y="1181972"/>
            <a:ext cx="6553200" cy="79729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i="1" spc="12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00" b="1" i="1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b="1" i="1" u="sng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Global</a:t>
            </a:r>
            <a:r>
              <a:rPr sz="2050" b="1" i="1" u="sng" spc="8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b="1" i="1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Switch</a:t>
            </a:r>
            <a:r>
              <a:rPr sz="2050" b="1" i="1" spc="-1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sz="205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Arial"/>
              <a:cs typeface="Arial"/>
            </a:endParaRPr>
          </a:p>
          <a:p>
            <a:pPr marL="347345" marR="10795" algn="just">
              <a:lnSpc>
                <a:spcPct val="107600"/>
              </a:lnSpc>
              <a:spcBef>
                <a:spcPts val="5"/>
              </a:spcBef>
              <a:spcAft>
                <a:spcPts val="1200"/>
              </a:spcAft>
            </a:pPr>
            <a:r>
              <a:rPr sz="1600" dirty="0">
                <a:latin typeface="Arial"/>
                <a:cs typeface="Arial"/>
              </a:rPr>
              <a:t>When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lang="en-US" sz="1600" spc="20" dirty="0">
                <a:latin typeface="Arial"/>
                <a:cs typeface="Arial"/>
              </a:rPr>
              <a:t>fi</a:t>
            </a:r>
            <a:r>
              <a:rPr sz="1600" dirty="0">
                <a:latin typeface="Arial"/>
                <a:cs typeface="Arial"/>
              </a:rPr>
              <a:t>rst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PN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lang="en-US" sz="1600" spc="55" dirty="0">
                <a:latin typeface="Arial"/>
                <a:cs typeface="Arial"/>
              </a:rPr>
              <a:t>encounters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memory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full</a:t>
            </a:r>
            <a:r>
              <a:rPr lang="en-US" sz="1600" dirty="0">
                <a:latin typeface="Arial"/>
                <a:cs typeface="Arial"/>
              </a:rPr>
              <a:t> (i.e., count table too big)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lang="en-US" sz="1600" dirty="0">
                <a:latin typeface="Arial"/>
                <a:cs typeface="Arial"/>
              </a:rPr>
              <a:t> informs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PNs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switch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strategy</a:t>
            </a:r>
            <a:r>
              <a:rPr lang="en-US" sz="1600" spc="-10" dirty="0">
                <a:latin typeface="Arial"/>
                <a:cs typeface="Arial"/>
              </a:rPr>
              <a:t> in two steps:</a:t>
            </a:r>
            <a:endParaRPr sz="1600" dirty="0">
              <a:latin typeface="Arial"/>
              <a:cs typeface="Arial"/>
            </a:endParaRPr>
          </a:p>
          <a:p>
            <a:pPr marL="855663" marR="219075" lvl="6" indent="-285750" algn="just">
              <a:lnSpc>
                <a:spcPct val="1074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/>
                <a:cs typeface="Arial"/>
              </a:rPr>
              <a:t>Step 1</a:t>
            </a:r>
            <a:r>
              <a:rPr lang="en-US" sz="1600" dirty="0">
                <a:latin typeface="Arial"/>
                <a:cs typeface="Arial"/>
              </a:rPr>
              <a:t>: 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PN</a:t>
            </a:r>
            <a:r>
              <a:rPr lang="en-US"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partitions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lang="en-US" sz="1600" spc="55" dirty="0">
                <a:latin typeface="Arial"/>
                <a:cs typeface="Arial"/>
              </a:rPr>
              <a:t>its count table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sends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lang="en-US" sz="1600" spc="50" dirty="0">
                <a:latin typeface="Arial"/>
                <a:cs typeface="Arial"/>
              </a:rPr>
              <a:t>its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lang="en-US" sz="1600" spc="35" dirty="0">
                <a:latin typeface="Arial"/>
                <a:cs typeface="Arial"/>
              </a:rPr>
              <a:t>current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lang="en-US" sz="1600" spc="70" dirty="0">
                <a:latin typeface="Arial"/>
                <a:cs typeface="Arial"/>
              </a:rPr>
              <a:t>partial counts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lang="en-US" sz="1600" spc="50" dirty="0">
                <a:latin typeface="Arial"/>
                <a:cs typeface="Arial"/>
              </a:rPr>
              <a:t>the target </a:t>
            </a:r>
            <a:r>
              <a:rPr sz="1600" dirty="0">
                <a:latin typeface="Arial"/>
                <a:cs typeface="Arial"/>
              </a:rPr>
              <a:t>PNs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lang="en-US" sz="1600" spc="65" dirty="0">
                <a:latin typeface="Arial"/>
                <a:cs typeface="Arial"/>
              </a:rPr>
              <a:t>according to the hashing result.  </a:t>
            </a:r>
            <a:r>
              <a:rPr lang="en-US" sz="1600" spc="-25" dirty="0">
                <a:latin typeface="Arial"/>
                <a:cs typeface="Arial"/>
              </a:rPr>
              <a:t>These partial counts are aggregated to compute the current global counts at the target PNs. </a:t>
            </a:r>
          </a:p>
          <a:p>
            <a:pPr marL="855663" marR="219075" lvl="6" indent="-285750" algn="just">
              <a:lnSpc>
                <a:spcPct val="107400"/>
              </a:lnSpc>
              <a:buFont typeface="Wingdings" panose="05000000000000000000" pitchFamily="2" charset="2"/>
              <a:buChar char="Ø"/>
            </a:pPr>
            <a:r>
              <a:rPr lang="en-US" sz="1600" b="1" spc="-25" dirty="0">
                <a:latin typeface="Arial"/>
                <a:cs typeface="Arial"/>
              </a:rPr>
              <a:t>Step 2</a:t>
            </a:r>
            <a:r>
              <a:rPr lang="en-US" sz="1600" spc="-25" dirty="0">
                <a:latin typeface="Arial"/>
                <a:cs typeface="Arial"/>
              </a:rPr>
              <a:t>:  Each PN then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proceeds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lang="en-US" sz="1600" spc="-25" dirty="0">
                <a:latin typeface="Arial"/>
                <a:cs typeface="Arial"/>
              </a:rPr>
              <a:t>process its remaining tuples</a:t>
            </a:r>
            <a:r>
              <a:rPr lang="en-US" sz="1600" spc="-10" dirty="0">
                <a:latin typeface="Arial"/>
                <a:cs typeface="Arial"/>
              </a:rPr>
              <a:t> according to Rep.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50" i="1" spc="145" dirty="0">
                <a:latin typeface="Arial"/>
                <a:cs typeface="Arial"/>
              </a:rPr>
              <a:t> 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b="1" i="1" u="sng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</a:t>
            </a:r>
            <a:r>
              <a:rPr sz="2050" b="1" i="1" u="sng" spc="8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b="1" i="1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Switch</a:t>
            </a:r>
            <a:r>
              <a:rPr sz="2050" b="1" i="1" spc="-1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sz="205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00" dirty="0">
              <a:latin typeface="Arial"/>
              <a:cs typeface="Arial"/>
            </a:endParaRPr>
          </a:p>
          <a:p>
            <a:pPr marL="633095" marR="231775" indent="-285750" algn="just">
              <a:lnSpc>
                <a:spcPct val="107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65" dirty="0">
                <a:latin typeface="Arial"/>
                <a:cs typeface="Arial"/>
              </a:rPr>
              <a:t>When a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lang="en-US" sz="1600" spc="65" dirty="0">
                <a:latin typeface="Arial"/>
                <a:cs typeface="Arial"/>
              </a:rPr>
              <a:t>encounters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memory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full</a:t>
            </a:r>
            <a:r>
              <a:rPr lang="en-US" sz="1600" dirty="0">
                <a:latin typeface="Arial"/>
                <a:cs typeface="Arial"/>
              </a:rPr>
              <a:t>, it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stops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processing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its</a:t>
            </a:r>
            <a:r>
              <a:rPr lang="en-US" sz="1600" spc="-25" dirty="0">
                <a:latin typeface="Arial"/>
                <a:cs typeface="Arial"/>
              </a:rPr>
              <a:t> remaining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tuples</a:t>
            </a:r>
            <a:r>
              <a:rPr lang="en-US" sz="1600" dirty="0">
                <a:latin typeface="Arial"/>
                <a:cs typeface="Arial"/>
              </a:rPr>
              <a:t> to avoid memory overflow, and switches to the Rep strategy in two steps:</a:t>
            </a:r>
            <a:endParaRPr lang="en-US" sz="1600" spc="254" dirty="0">
              <a:latin typeface="Arial"/>
              <a:cs typeface="Arial"/>
            </a:endParaRPr>
          </a:p>
          <a:p>
            <a:pPr marL="855663" marR="231775" indent="-285750" algn="just">
              <a:lnSpc>
                <a:spcPct val="1075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spc="20" dirty="0">
                <a:latin typeface="Arial"/>
                <a:cs typeface="Arial"/>
              </a:rPr>
              <a:t>Step 1</a:t>
            </a:r>
            <a:r>
              <a:rPr lang="en-US" sz="1600" spc="20" dirty="0">
                <a:latin typeface="Arial"/>
                <a:cs typeface="Arial"/>
              </a:rPr>
              <a:t>:  This PN fi</a:t>
            </a:r>
            <a:r>
              <a:rPr sz="1600" dirty="0">
                <a:latin typeface="Arial"/>
                <a:cs typeface="Arial"/>
              </a:rPr>
              <a:t>rst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partitions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lang="en-US" sz="1600" spc="55" dirty="0">
                <a:latin typeface="Arial"/>
                <a:cs typeface="Arial"/>
              </a:rPr>
              <a:t>its current count table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sends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lang="en-US" sz="1600" spc="40" dirty="0">
                <a:latin typeface="Arial"/>
                <a:cs typeface="Arial"/>
              </a:rPr>
              <a:t>the partial count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lang="en-US" sz="1600" spc="55" dirty="0">
                <a:latin typeface="Arial"/>
                <a:cs typeface="Arial"/>
              </a:rPr>
              <a:t>the target </a:t>
            </a:r>
            <a:r>
              <a:rPr sz="1600" dirty="0">
                <a:latin typeface="Arial"/>
                <a:cs typeface="Arial"/>
              </a:rPr>
              <a:t>PNs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lang="en-US" sz="1600" spc="55" dirty="0">
                <a:latin typeface="Arial"/>
                <a:cs typeface="Arial"/>
              </a:rPr>
              <a:t>according to the hashing result</a:t>
            </a:r>
            <a:r>
              <a:rPr sz="1600" spc="-25" dirty="0">
                <a:latin typeface="Arial"/>
                <a:cs typeface="Arial"/>
              </a:rPr>
              <a:t>.</a:t>
            </a:r>
            <a:r>
              <a:rPr lang="en-US" sz="1600" spc="-25" dirty="0">
                <a:latin typeface="Arial"/>
                <a:cs typeface="Arial"/>
              </a:rPr>
              <a:t>  These partial counts are added to the corresponding local counts in the count table at the target PNs.  </a:t>
            </a:r>
          </a:p>
          <a:p>
            <a:pPr marL="855663" marR="231775" indent="-285750" algn="just">
              <a:lnSpc>
                <a:spcPct val="1075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1" spc="-25" dirty="0">
                <a:latin typeface="Arial"/>
                <a:cs typeface="Arial"/>
              </a:rPr>
              <a:t>Step 2</a:t>
            </a:r>
            <a:r>
              <a:rPr lang="en-US" sz="1600" spc="-25" dirty="0">
                <a:latin typeface="Arial"/>
                <a:cs typeface="Arial"/>
              </a:rPr>
              <a:t>: 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lang="en-US" sz="1600" dirty="0">
                <a:latin typeface="Arial"/>
                <a:cs typeface="Arial"/>
              </a:rPr>
              <a:t>is PN then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proceeds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lang="en-US" sz="1600" spc="10" dirty="0">
                <a:latin typeface="Arial"/>
                <a:cs typeface="Arial"/>
              </a:rPr>
              <a:t>process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its</a:t>
            </a:r>
            <a:r>
              <a:rPr lang="en-US"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remaining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tuples</a:t>
            </a:r>
            <a:r>
              <a:rPr lang="en-US" sz="1600" spc="-10" dirty="0">
                <a:latin typeface="Arial"/>
                <a:cs typeface="Arial"/>
              </a:rPr>
              <a:t> according to Rep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33095" marR="5080" indent="-285750" algn="just">
              <a:lnSpc>
                <a:spcPct val="107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Each PN processes its partition according to DM until it has to independently switch to Rep due to memory full.</a:t>
            </a:r>
            <a:endParaRPr sz="1600" dirty="0">
              <a:latin typeface="Arial"/>
              <a:cs typeface="Arial"/>
            </a:endParaRPr>
          </a:p>
          <a:p>
            <a:pPr marL="633095" marR="719455" indent="-285750" algn="just">
              <a:lnSpc>
                <a:spcPct val="107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In the final phase, PNs still running DM (did not need to switch) merge their counts as in DM.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251B9-914E-BDD5-E74A-8D75AC9F8A23}"/>
              </a:ext>
            </a:extLst>
          </p:cNvPr>
          <p:cNvSpPr txBox="1"/>
          <p:nvPr/>
        </p:nvSpPr>
        <p:spPr>
          <a:xfrm>
            <a:off x="2700255" y="9233364"/>
            <a:ext cx="4487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See illustrations in the next two pages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45035-033D-BA18-0D3F-7F759B47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BE67-5DA4-1884-0E67-76D797B7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67640"/>
            <a:ext cx="6789420" cy="770678"/>
          </a:xfrm>
        </p:spPr>
        <p:txBody>
          <a:bodyPr>
            <a:normAutofit/>
          </a:bodyPr>
          <a:lstStyle/>
          <a:p>
            <a:r>
              <a:rPr lang="en-US" sz="3600" dirty="0"/>
              <a:t>A-DM:  Global Switch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FD8D6E-4DF3-4534-2F8D-A29F0B6C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0" y="6507159"/>
            <a:ext cx="1592580" cy="10058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A31B4-D75C-50AF-01C7-8BF678CA2983}"/>
              </a:ext>
            </a:extLst>
          </p:cNvPr>
          <p:cNvSpPr txBox="1"/>
          <p:nvPr/>
        </p:nvSpPr>
        <p:spPr>
          <a:xfrm>
            <a:off x="1613714" y="680203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55BDC13-BBBE-6A27-70EB-2B511ADC5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66" y="6485101"/>
            <a:ext cx="159258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FDE3F4-E5CF-7EF3-A272-E6B62B966647}"/>
              </a:ext>
            </a:extLst>
          </p:cNvPr>
          <p:cNvSpPr txBox="1"/>
          <p:nvPr/>
        </p:nvSpPr>
        <p:spPr>
          <a:xfrm>
            <a:off x="3893530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07B55B8-6A9D-BCF5-6E58-67BECC64B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3" y="6485101"/>
            <a:ext cx="159258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9BDDAA-C449-F974-B46F-695D3AA538F4}"/>
              </a:ext>
            </a:extLst>
          </p:cNvPr>
          <p:cNvSpPr txBox="1"/>
          <p:nvPr/>
        </p:nvSpPr>
        <p:spPr>
          <a:xfrm>
            <a:off x="6173347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6FBD259-FA16-8166-A972-DE350F2EB5A5}"/>
              </a:ext>
            </a:extLst>
          </p:cNvPr>
          <p:cNvGraphicFramePr>
            <a:graphicFrameLocks noGrp="1"/>
          </p:cNvGraphicFramePr>
          <p:nvPr/>
        </p:nvGraphicFramePr>
        <p:xfrm>
          <a:off x="874848" y="3757863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8B8CF6B-C17C-8B83-0ED2-0A0683B8D678}"/>
              </a:ext>
            </a:extLst>
          </p:cNvPr>
          <p:cNvSpPr/>
          <p:nvPr/>
        </p:nvSpPr>
        <p:spPr>
          <a:xfrm>
            <a:off x="874848" y="3766686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944A33-4179-FBDF-B4D5-C60AB7EAC9F2}"/>
              </a:ext>
            </a:extLst>
          </p:cNvPr>
          <p:cNvGraphicFramePr>
            <a:graphicFrameLocks noGrp="1"/>
          </p:cNvGraphicFramePr>
          <p:nvPr/>
        </p:nvGraphicFramePr>
        <p:xfrm>
          <a:off x="3191509" y="3740217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Department8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41A04CF-AFCD-3412-8250-AB4641766B11}"/>
              </a:ext>
            </a:extLst>
          </p:cNvPr>
          <p:cNvSpPr/>
          <p:nvPr/>
        </p:nvSpPr>
        <p:spPr>
          <a:xfrm>
            <a:off x="3191509" y="3749040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241EF5-24D4-C973-62EC-2BDD232615EE}"/>
              </a:ext>
            </a:extLst>
          </p:cNvPr>
          <p:cNvGraphicFramePr>
            <a:graphicFrameLocks noGrp="1"/>
          </p:cNvGraphicFramePr>
          <p:nvPr/>
        </p:nvGraphicFramePr>
        <p:xfrm>
          <a:off x="5496051" y="3757863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FD9935B-8D3D-6578-2D15-CAFD4351DC8C}"/>
              </a:ext>
            </a:extLst>
          </p:cNvPr>
          <p:cNvSpPr/>
          <p:nvPr/>
        </p:nvSpPr>
        <p:spPr>
          <a:xfrm>
            <a:off x="5496051" y="3766686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911F00-F637-C1FB-0644-0165C83089A7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1569539" y="5635431"/>
            <a:ext cx="278221" cy="10384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4CBDBB-134B-0BB2-07E2-752DBB1923E2}"/>
              </a:ext>
            </a:extLst>
          </p:cNvPr>
          <p:cNvCxnSpPr/>
          <p:nvPr/>
        </p:nvCxnSpPr>
        <p:spPr>
          <a:xfrm flipH="1" flipV="1">
            <a:off x="3885183" y="5626609"/>
            <a:ext cx="287793" cy="10473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8663B3-9A6F-2775-6D74-48206B7D195C}"/>
              </a:ext>
            </a:extLst>
          </p:cNvPr>
          <p:cNvCxnSpPr/>
          <p:nvPr/>
        </p:nvCxnSpPr>
        <p:spPr>
          <a:xfrm flipH="1" flipV="1">
            <a:off x="6143025" y="5661811"/>
            <a:ext cx="316446" cy="10121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A414D63-C0E6-0C74-02F8-9D2A290A97B1}"/>
              </a:ext>
            </a:extLst>
          </p:cNvPr>
          <p:cNvSpPr txBox="1"/>
          <p:nvPr/>
        </p:nvSpPr>
        <p:spPr>
          <a:xfrm>
            <a:off x="1750467" y="60262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F57E8D-438B-D983-BA53-8A65A0771F01}"/>
              </a:ext>
            </a:extLst>
          </p:cNvPr>
          <p:cNvSpPr txBox="1"/>
          <p:nvPr/>
        </p:nvSpPr>
        <p:spPr>
          <a:xfrm>
            <a:off x="4064631" y="600159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49D10E-7DCB-AB46-69F3-EFA7D61838DC}"/>
              </a:ext>
            </a:extLst>
          </p:cNvPr>
          <p:cNvSpPr txBox="1"/>
          <p:nvPr/>
        </p:nvSpPr>
        <p:spPr>
          <a:xfrm>
            <a:off x="6391821" y="59758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D00A8D-1B81-6DE9-59B1-1F7CC21EE347}"/>
              </a:ext>
            </a:extLst>
          </p:cNvPr>
          <p:cNvSpPr txBox="1"/>
          <p:nvPr/>
        </p:nvSpPr>
        <p:spPr>
          <a:xfrm>
            <a:off x="1791538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08FA73-0725-74E5-52F3-E677B31935E7}"/>
              </a:ext>
            </a:extLst>
          </p:cNvPr>
          <p:cNvSpPr txBox="1"/>
          <p:nvPr/>
        </p:nvSpPr>
        <p:spPr>
          <a:xfrm>
            <a:off x="4096222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7F3065-A890-6FD7-B1FB-CEF9C7C97B38}"/>
              </a:ext>
            </a:extLst>
          </p:cNvPr>
          <p:cNvSpPr txBox="1"/>
          <p:nvPr/>
        </p:nvSpPr>
        <p:spPr>
          <a:xfrm>
            <a:off x="6336977" y="7490941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PN3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E2564F7-80DD-A8F6-3A5C-8790090977B0}"/>
              </a:ext>
            </a:extLst>
          </p:cNvPr>
          <p:cNvSpPr/>
          <p:nvPr/>
        </p:nvSpPr>
        <p:spPr>
          <a:xfrm>
            <a:off x="1569539" y="1386431"/>
            <a:ext cx="3926512" cy="1897731"/>
          </a:xfrm>
          <a:prstGeom prst="wedgeRoundRectCallout">
            <a:avLst>
              <a:gd name="adj1" fmla="val -34578"/>
              <a:gd name="adj2" fmla="val 7983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PN1 encounters memory full first due to too many departments to keep all their counters in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BEF22-C256-D6BA-AC3F-5E716D5513FD}"/>
              </a:ext>
            </a:extLst>
          </p:cNvPr>
          <p:cNvSpPr txBox="1"/>
          <p:nvPr/>
        </p:nvSpPr>
        <p:spPr>
          <a:xfrm>
            <a:off x="939724" y="8454976"/>
            <a:ext cx="626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Each PN does the local counting for its own tuples using Distributed Merging (DM)</a:t>
            </a:r>
          </a:p>
        </p:txBody>
      </p:sp>
    </p:spTree>
    <p:extLst>
      <p:ext uri="{BB962C8B-B14F-4D97-AF65-F5344CB8AC3E}">
        <p14:creationId xmlns:p14="http://schemas.microsoft.com/office/powerpoint/2010/main" val="11830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62" grpId="0"/>
      <p:bldP spid="63" grpId="0"/>
      <p:bldP spid="64" grpId="0"/>
      <p:bldP spid="3" grpId="0" animBg="1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E3063-8241-6424-CE77-5A4B7C804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1589-6457-7808-A29F-76BD4912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67640"/>
            <a:ext cx="6789420" cy="770678"/>
          </a:xfrm>
        </p:spPr>
        <p:txBody>
          <a:bodyPr>
            <a:normAutofit/>
          </a:bodyPr>
          <a:lstStyle/>
          <a:p>
            <a:r>
              <a:rPr lang="en-US" sz="3600" dirty="0"/>
              <a:t>A-DM:  Global Switch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2A7085-FB20-97BE-5861-CD1009526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0" y="6507159"/>
            <a:ext cx="1592580" cy="10058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CEDB48-373A-B855-4F8A-3F315831A71B}"/>
              </a:ext>
            </a:extLst>
          </p:cNvPr>
          <p:cNvSpPr txBox="1"/>
          <p:nvPr/>
        </p:nvSpPr>
        <p:spPr>
          <a:xfrm>
            <a:off x="1613714" y="680203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BBA7E7A-A688-6A00-DE2D-854FCE894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66" y="6485101"/>
            <a:ext cx="159258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6F6DD7-E09F-4811-C2CE-5836DD27D368}"/>
              </a:ext>
            </a:extLst>
          </p:cNvPr>
          <p:cNvSpPr txBox="1"/>
          <p:nvPr/>
        </p:nvSpPr>
        <p:spPr>
          <a:xfrm>
            <a:off x="3893530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C23F5ED-B427-0FE8-6B4D-C3B274631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3" y="6485101"/>
            <a:ext cx="159258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FD0444-A7FB-3D27-97A6-8C5464833F5C}"/>
              </a:ext>
            </a:extLst>
          </p:cNvPr>
          <p:cNvSpPr txBox="1"/>
          <p:nvPr/>
        </p:nvSpPr>
        <p:spPr>
          <a:xfrm>
            <a:off x="6173347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1D2D99-B2D4-9B43-9652-93F96BE459A7}"/>
              </a:ext>
            </a:extLst>
          </p:cNvPr>
          <p:cNvGraphicFramePr>
            <a:graphicFrameLocks noGrp="1"/>
          </p:cNvGraphicFramePr>
          <p:nvPr/>
        </p:nvGraphicFramePr>
        <p:xfrm>
          <a:off x="874848" y="3757863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B5C4FBB-2E7E-F105-6EBB-613885740D09}"/>
              </a:ext>
            </a:extLst>
          </p:cNvPr>
          <p:cNvSpPr/>
          <p:nvPr/>
        </p:nvSpPr>
        <p:spPr>
          <a:xfrm>
            <a:off x="874848" y="3766686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3F6E435-78AA-E0F0-4DFB-435E5311C585}"/>
              </a:ext>
            </a:extLst>
          </p:cNvPr>
          <p:cNvGraphicFramePr>
            <a:graphicFrameLocks noGrp="1"/>
          </p:cNvGraphicFramePr>
          <p:nvPr/>
        </p:nvGraphicFramePr>
        <p:xfrm>
          <a:off x="3191509" y="3740217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Department8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9D04DD5-936E-9D7F-26D3-022A7A7E15BA}"/>
              </a:ext>
            </a:extLst>
          </p:cNvPr>
          <p:cNvSpPr/>
          <p:nvPr/>
        </p:nvSpPr>
        <p:spPr>
          <a:xfrm>
            <a:off x="3191509" y="3749040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D116D0-2E10-FA34-B994-863E65290954}"/>
              </a:ext>
            </a:extLst>
          </p:cNvPr>
          <p:cNvGraphicFramePr>
            <a:graphicFrameLocks noGrp="1"/>
          </p:cNvGraphicFramePr>
          <p:nvPr/>
        </p:nvGraphicFramePr>
        <p:xfrm>
          <a:off x="5496051" y="3757863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5E263F8-5ED3-D0A1-46C3-A0A4E5506D2D}"/>
              </a:ext>
            </a:extLst>
          </p:cNvPr>
          <p:cNvSpPr/>
          <p:nvPr/>
        </p:nvSpPr>
        <p:spPr>
          <a:xfrm>
            <a:off x="5496051" y="3766686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1C3D24-FC39-6E0F-48A3-09783F4B3B4C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1569539" y="5635431"/>
            <a:ext cx="278221" cy="10384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BF317A-C625-D535-FE88-A6D386DD32DB}"/>
              </a:ext>
            </a:extLst>
          </p:cNvPr>
          <p:cNvCxnSpPr/>
          <p:nvPr/>
        </p:nvCxnSpPr>
        <p:spPr>
          <a:xfrm flipH="1" flipV="1">
            <a:off x="3885183" y="5626609"/>
            <a:ext cx="287793" cy="10473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98DB53-A857-9AF5-33DE-7A2FF4F4EDA2}"/>
              </a:ext>
            </a:extLst>
          </p:cNvPr>
          <p:cNvCxnSpPr/>
          <p:nvPr/>
        </p:nvCxnSpPr>
        <p:spPr>
          <a:xfrm flipH="1" flipV="1">
            <a:off x="6143025" y="5661811"/>
            <a:ext cx="316446" cy="10121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ADF252D-C031-9E72-7A98-6D93FB667FE1}"/>
              </a:ext>
            </a:extLst>
          </p:cNvPr>
          <p:cNvGraphicFramePr>
            <a:graphicFrameLocks noGrp="1"/>
          </p:cNvGraphicFramePr>
          <p:nvPr/>
        </p:nvGraphicFramePr>
        <p:xfrm>
          <a:off x="918879" y="1057977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1614A2D-EFDB-908A-E526-CEB6348E0DE6}"/>
              </a:ext>
            </a:extLst>
          </p:cNvPr>
          <p:cNvSpPr/>
          <p:nvPr/>
        </p:nvSpPr>
        <p:spPr>
          <a:xfrm>
            <a:off x="918879" y="1066800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E83939C-5DD5-C184-AC1D-AD351A7AF310}"/>
              </a:ext>
            </a:extLst>
          </p:cNvPr>
          <p:cNvGraphicFramePr>
            <a:graphicFrameLocks noGrp="1"/>
          </p:cNvGraphicFramePr>
          <p:nvPr/>
        </p:nvGraphicFramePr>
        <p:xfrm>
          <a:off x="3191509" y="1066800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B2AFA825-51A4-F779-D8D0-570F983F98E3}"/>
              </a:ext>
            </a:extLst>
          </p:cNvPr>
          <p:cNvSpPr/>
          <p:nvPr/>
        </p:nvSpPr>
        <p:spPr>
          <a:xfrm>
            <a:off x="3191509" y="1075623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CF24572-2085-4155-BAFC-EFD536BFD493}"/>
              </a:ext>
            </a:extLst>
          </p:cNvPr>
          <p:cNvGraphicFramePr>
            <a:graphicFrameLocks noGrp="1"/>
          </p:cNvGraphicFramePr>
          <p:nvPr/>
        </p:nvGraphicFramePr>
        <p:xfrm>
          <a:off x="5496051" y="1075623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DC975CAC-9240-4C0F-43A0-512A1D0ED94D}"/>
              </a:ext>
            </a:extLst>
          </p:cNvPr>
          <p:cNvSpPr/>
          <p:nvPr/>
        </p:nvSpPr>
        <p:spPr>
          <a:xfrm>
            <a:off x="5496051" y="1084446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5C66A2-7896-BF9A-AF59-1036FFCD4DB8}"/>
              </a:ext>
            </a:extLst>
          </p:cNvPr>
          <p:cNvSpPr txBox="1"/>
          <p:nvPr/>
        </p:nvSpPr>
        <p:spPr>
          <a:xfrm>
            <a:off x="1750467" y="60262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93CE31-2481-0DA8-C40B-48802169F265}"/>
              </a:ext>
            </a:extLst>
          </p:cNvPr>
          <p:cNvSpPr txBox="1"/>
          <p:nvPr/>
        </p:nvSpPr>
        <p:spPr>
          <a:xfrm>
            <a:off x="4064631" y="600159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4A603F-669D-26C6-78DF-DD4E309B7179}"/>
              </a:ext>
            </a:extLst>
          </p:cNvPr>
          <p:cNvSpPr txBox="1"/>
          <p:nvPr/>
        </p:nvSpPr>
        <p:spPr>
          <a:xfrm>
            <a:off x="6391821" y="59758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7CB595-513F-1EB6-98A5-BF43A106F4F6}"/>
              </a:ext>
            </a:extLst>
          </p:cNvPr>
          <p:cNvSpPr txBox="1"/>
          <p:nvPr/>
        </p:nvSpPr>
        <p:spPr>
          <a:xfrm>
            <a:off x="1791538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76911E-E09A-23CB-D402-6E2B55877399}"/>
              </a:ext>
            </a:extLst>
          </p:cNvPr>
          <p:cNvSpPr txBox="1"/>
          <p:nvPr/>
        </p:nvSpPr>
        <p:spPr>
          <a:xfrm>
            <a:off x="4096222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9D65DB-1875-C832-1DF4-119E40C622FB}"/>
              </a:ext>
            </a:extLst>
          </p:cNvPr>
          <p:cNvSpPr txBox="1"/>
          <p:nvPr/>
        </p:nvSpPr>
        <p:spPr>
          <a:xfrm>
            <a:off x="6336977" y="7490941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F23CEBC-E1EF-C5D5-C612-50EE3284ADA6}"/>
              </a:ext>
            </a:extLst>
          </p:cNvPr>
          <p:cNvSpPr txBox="1"/>
          <p:nvPr/>
        </p:nvSpPr>
        <p:spPr>
          <a:xfrm>
            <a:off x="427555" y="7889040"/>
            <a:ext cx="7057608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Switching to Rep</a:t>
            </a:r>
          </a:p>
          <a:p>
            <a:pPr marL="256699" indent="-25669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Step 1:  Distribute the intermedia counts among the processing nodes through hashing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1188D5-0A26-ACD9-02EA-3998C0A28B50}"/>
              </a:ext>
            </a:extLst>
          </p:cNvPr>
          <p:cNvSpPr txBox="1"/>
          <p:nvPr/>
        </p:nvSpPr>
        <p:spPr>
          <a:xfrm>
            <a:off x="3343848" y="4975876"/>
            <a:ext cx="34148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600" dirty="0">
                <a:solidFill>
                  <a:srgbClr val="FF0000"/>
                </a:solidFill>
              </a:rPr>
              <a:t>PN2 and PN3 must also switch with PN1 (i.e., global switch)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EBEA86-6970-CF33-1F7E-5533A799BD11}"/>
              </a:ext>
            </a:extLst>
          </p:cNvPr>
          <p:cNvGrpSpPr/>
          <p:nvPr/>
        </p:nvGrpSpPr>
        <p:grpSpPr>
          <a:xfrm>
            <a:off x="667761" y="1925385"/>
            <a:ext cx="5942080" cy="1832479"/>
            <a:chOff x="667761" y="1925385"/>
            <a:chExt cx="5942080" cy="18324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99E057-BBA2-48AE-76DF-4B6590F10395}"/>
                </a:ext>
              </a:extLst>
            </p:cNvPr>
            <p:cNvGrpSpPr/>
            <p:nvPr/>
          </p:nvGrpSpPr>
          <p:grpSpPr>
            <a:xfrm>
              <a:off x="667761" y="1925385"/>
              <a:ext cx="5942080" cy="1832479"/>
              <a:chOff x="667761" y="1925385"/>
              <a:chExt cx="5942080" cy="183247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E99D58-5A99-D393-8AF8-0901AD5BDF24}"/>
                  </a:ext>
                </a:extLst>
              </p:cNvPr>
              <p:cNvSpPr/>
              <p:nvPr/>
            </p:nvSpPr>
            <p:spPr>
              <a:xfrm>
                <a:off x="1194470" y="3004365"/>
                <a:ext cx="838200" cy="3352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:r>
                  <a:rPr lang="en-US" sz="1540" dirty="0">
                    <a:solidFill>
                      <a:schemeClr val="tx1"/>
                    </a:solidFill>
                  </a:rPr>
                  <a:t>MOD 3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AAD334D-0FDC-5B4C-5D91-810E6AFBE4BD}"/>
                  </a:ext>
                </a:extLst>
              </p:cNvPr>
              <p:cNvSpPr/>
              <p:nvPr/>
            </p:nvSpPr>
            <p:spPr>
              <a:xfrm>
                <a:off x="3444107" y="3004365"/>
                <a:ext cx="838200" cy="3352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:r>
                  <a:rPr lang="en-US" sz="1540" dirty="0">
                    <a:solidFill>
                      <a:schemeClr val="tx1"/>
                    </a:solidFill>
                  </a:rPr>
                  <a:t>MOD 3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7BE37C9-33F0-23F1-95FD-15DDFC630243}"/>
                  </a:ext>
                </a:extLst>
              </p:cNvPr>
              <p:cNvSpPr/>
              <p:nvPr/>
            </p:nvSpPr>
            <p:spPr>
              <a:xfrm>
                <a:off x="5771641" y="3004365"/>
                <a:ext cx="838200" cy="3352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:r>
                  <a:rPr lang="en-US" sz="1540" dirty="0">
                    <a:solidFill>
                      <a:schemeClr val="tx1"/>
                    </a:solidFill>
                  </a:rPr>
                  <a:t>MOD 3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0B6C701-F5E7-5395-7027-4A8DD17932BA}"/>
                  </a:ext>
                </a:extLst>
              </p:cNvPr>
              <p:cNvCxnSpPr>
                <a:endCxn id="29" idx="4"/>
              </p:cNvCxnSpPr>
              <p:nvPr/>
            </p:nvCxnSpPr>
            <p:spPr>
              <a:xfrm flipH="1" flipV="1">
                <a:off x="1613569" y="3339646"/>
                <a:ext cx="6400" cy="409395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E96FA36-354A-4E3B-C203-1E425F063B4B}"/>
                  </a:ext>
                </a:extLst>
              </p:cNvPr>
              <p:cNvCxnSpPr/>
              <p:nvPr/>
            </p:nvCxnSpPr>
            <p:spPr>
              <a:xfrm flipH="1" flipV="1">
                <a:off x="3885183" y="3330823"/>
                <a:ext cx="6400" cy="40939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B99A001-D556-3E4A-E91B-911874DD426E}"/>
                  </a:ext>
                </a:extLst>
              </p:cNvPr>
              <p:cNvCxnSpPr/>
              <p:nvPr/>
            </p:nvCxnSpPr>
            <p:spPr>
              <a:xfrm flipH="1" flipV="1">
                <a:off x="6203422" y="3348469"/>
                <a:ext cx="6400" cy="40939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A6EFA2A-81CA-F6EA-BED7-6EC628F0B0E1}"/>
                  </a:ext>
                </a:extLst>
              </p:cNvPr>
              <p:cNvCxnSpPr/>
              <p:nvPr/>
            </p:nvCxnSpPr>
            <p:spPr>
              <a:xfrm flipH="1" flipV="1">
                <a:off x="1194470" y="1956174"/>
                <a:ext cx="160579" cy="107448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E264F2-36CE-CEB2-945A-39DCD002DC64}"/>
                  </a:ext>
                </a:extLst>
              </p:cNvPr>
              <p:cNvCxnSpPr/>
              <p:nvPr/>
            </p:nvCxnSpPr>
            <p:spPr>
              <a:xfrm flipV="1">
                <a:off x="1617983" y="1956174"/>
                <a:ext cx="1573526" cy="1057806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507117D-69FB-D16E-9855-051D0310EB6A}"/>
                  </a:ext>
                </a:extLst>
              </p:cNvPr>
              <p:cNvCxnSpPr/>
              <p:nvPr/>
            </p:nvCxnSpPr>
            <p:spPr>
              <a:xfrm flipV="1">
                <a:off x="1990066" y="1925385"/>
                <a:ext cx="3505984" cy="1173299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6DF176A-CB2B-9407-695E-2FD944A133B3}"/>
                  </a:ext>
                </a:extLst>
              </p:cNvPr>
              <p:cNvSpPr txBox="1"/>
              <p:nvPr/>
            </p:nvSpPr>
            <p:spPr>
              <a:xfrm>
                <a:off x="667761" y="3252980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F4FEDB-948A-8B20-AF2A-37FA7CA744BE}"/>
                </a:ext>
              </a:extLst>
            </p:cNvPr>
            <p:cNvSpPr txBox="1"/>
            <p:nvPr/>
          </p:nvSpPr>
          <p:spPr>
            <a:xfrm>
              <a:off x="2998997" y="325298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4C98FC-AD3D-F510-944B-362EA0D541A5}"/>
                </a:ext>
              </a:extLst>
            </p:cNvPr>
            <p:cNvSpPr txBox="1"/>
            <p:nvPr/>
          </p:nvSpPr>
          <p:spPr>
            <a:xfrm>
              <a:off x="5305282" y="326103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C68EF-B76E-B772-11BC-51D8606FB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D7AC-5D2C-F85B-678E-774E5B22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67640"/>
            <a:ext cx="6789420" cy="770678"/>
          </a:xfrm>
        </p:spPr>
        <p:txBody>
          <a:bodyPr>
            <a:normAutofit/>
          </a:bodyPr>
          <a:lstStyle/>
          <a:p>
            <a:r>
              <a:rPr lang="en-US" sz="3600" dirty="0"/>
              <a:t>A-DM:  Global Switch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808A74-CDAC-4272-A22C-FB6BF09F0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0" y="6507159"/>
            <a:ext cx="1592580" cy="10058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2602D-6C85-272B-77BF-86266618784A}"/>
              </a:ext>
            </a:extLst>
          </p:cNvPr>
          <p:cNvSpPr txBox="1"/>
          <p:nvPr/>
        </p:nvSpPr>
        <p:spPr>
          <a:xfrm>
            <a:off x="1613714" y="680203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86C5A27-AC5B-2271-CB77-D7748F86A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66" y="6485101"/>
            <a:ext cx="159258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81151-8123-A992-9B78-0396271B64CC}"/>
              </a:ext>
            </a:extLst>
          </p:cNvPr>
          <p:cNvSpPr txBox="1"/>
          <p:nvPr/>
        </p:nvSpPr>
        <p:spPr>
          <a:xfrm>
            <a:off x="3893530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5567B093-4CF4-42D9-4373-A2E92629A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3" y="6485101"/>
            <a:ext cx="159258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3C4DB3-8556-B987-897E-85D7EB2D1B88}"/>
              </a:ext>
            </a:extLst>
          </p:cNvPr>
          <p:cNvSpPr txBox="1"/>
          <p:nvPr/>
        </p:nvSpPr>
        <p:spPr>
          <a:xfrm>
            <a:off x="6173347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6F2DD6E-5A6F-29A0-2E2A-66B1097C5E60}"/>
              </a:ext>
            </a:extLst>
          </p:cNvPr>
          <p:cNvGraphicFramePr>
            <a:graphicFrameLocks noGrp="1"/>
          </p:cNvGraphicFramePr>
          <p:nvPr/>
        </p:nvGraphicFramePr>
        <p:xfrm>
          <a:off x="918879" y="1057977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1E35872-C462-A1C1-1CE3-DCA7B22FBE2D}"/>
              </a:ext>
            </a:extLst>
          </p:cNvPr>
          <p:cNvSpPr/>
          <p:nvPr/>
        </p:nvSpPr>
        <p:spPr>
          <a:xfrm>
            <a:off x="918879" y="1066800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A18115B-D6D1-B3BF-7586-F78635BAB6A9}"/>
              </a:ext>
            </a:extLst>
          </p:cNvPr>
          <p:cNvGraphicFramePr>
            <a:graphicFrameLocks noGrp="1"/>
          </p:cNvGraphicFramePr>
          <p:nvPr/>
        </p:nvGraphicFramePr>
        <p:xfrm>
          <a:off x="3191509" y="1066800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62F593D-D7B8-7D85-8458-7E1FB08FD6D8}"/>
              </a:ext>
            </a:extLst>
          </p:cNvPr>
          <p:cNvSpPr/>
          <p:nvPr/>
        </p:nvSpPr>
        <p:spPr>
          <a:xfrm>
            <a:off x="3191509" y="1075623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3802479-562D-3264-0B5C-CD93A83B94AB}"/>
              </a:ext>
            </a:extLst>
          </p:cNvPr>
          <p:cNvGraphicFramePr>
            <a:graphicFrameLocks noGrp="1"/>
          </p:cNvGraphicFramePr>
          <p:nvPr/>
        </p:nvGraphicFramePr>
        <p:xfrm>
          <a:off x="5496051" y="1075623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C4C4793-0631-5374-9FF8-B93A781CBEBB}"/>
              </a:ext>
            </a:extLst>
          </p:cNvPr>
          <p:cNvSpPr/>
          <p:nvPr/>
        </p:nvSpPr>
        <p:spPr>
          <a:xfrm>
            <a:off x="5496051" y="1084446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0FB8B1-DEC9-B319-CBE7-14E41B5A3548}"/>
              </a:ext>
            </a:extLst>
          </p:cNvPr>
          <p:cNvSpPr txBox="1"/>
          <p:nvPr/>
        </p:nvSpPr>
        <p:spPr>
          <a:xfrm>
            <a:off x="1791538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F17E4B-9177-4FD1-87AF-473897720F72}"/>
              </a:ext>
            </a:extLst>
          </p:cNvPr>
          <p:cNvSpPr txBox="1"/>
          <p:nvPr/>
        </p:nvSpPr>
        <p:spPr>
          <a:xfrm>
            <a:off x="4096222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D4F53F-0360-4A3F-85DF-5B56DE5BF912}"/>
              </a:ext>
            </a:extLst>
          </p:cNvPr>
          <p:cNvSpPr txBox="1"/>
          <p:nvPr/>
        </p:nvSpPr>
        <p:spPr>
          <a:xfrm>
            <a:off x="6336977" y="7490941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97B8E-E144-15C0-59A1-EB43C117E465}"/>
              </a:ext>
            </a:extLst>
          </p:cNvPr>
          <p:cNvSpPr txBox="1"/>
          <p:nvPr/>
        </p:nvSpPr>
        <p:spPr>
          <a:xfrm>
            <a:off x="427555" y="7889040"/>
            <a:ext cx="70576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Switching to Rep</a:t>
            </a:r>
          </a:p>
          <a:p>
            <a:pPr marL="256699" indent="-25669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1:  Distribute the intermedia counts among the processing nodes through hashing</a:t>
            </a:r>
          </a:p>
          <a:p>
            <a:pPr marL="256699" indent="-25669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Step 2:  Each PN processes the remaining tuples according to the Rep algorithm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D05FF3-D8CC-0348-B740-CD411FC0E5AB}"/>
              </a:ext>
            </a:extLst>
          </p:cNvPr>
          <p:cNvGrpSpPr/>
          <p:nvPr/>
        </p:nvGrpSpPr>
        <p:grpSpPr>
          <a:xfrm>
            <a:off x="1796433" y="1957868"/>
            <a:ext cx="5832339" cy="4744914"/>
            <a:chOff x="1796433" y="1957868"/>
            <a:chExt cx="5832339" cy="47449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E1D8DB-43B1-8396-85BC-51AF4815A986}"/>
                </a:ext>
              </a:extLst>
            </p:cNvPr>
            <p:cNvSpPr/>
            <p:nvPr/>
          </p:nvSpPr>
          <p:spPr>
            <a:xfrm>
              <a:off x="2308260" y="5653077"/>
              <a:ext cx="838200" cy="3352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sz="1540" dirty="0">
                  <a:solidFill>
                    <a:schemeClr val="tx1"/>
                  </a:solidFill>
                </a:rPr>
                <a:t>MOD 3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038E15-3251-710B-BC71-120CBFC440BA}"/>
                </a:ext>
              </a:extLst>
            </p:cNvPr>
            <p:cNvSpPr/>
            <p:nvPr/>
          </p:nvSpPr>
          <p:spPr>
            <a:xfrm>
              <a:off x="4615940" y="5688280"/>
              <a:ext cx="838200" cy="3352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sz="1540" dirty="0">
                  <a:solidFill>
                    <a:schemeClr val="tx1"/>
                  </a:solidFill>
                </a:rPr>
                <a:t>MOD 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909D268-4CAD-56EE-5309-95A53C95E345}"/>
                </a:ext>
              </a:extLst>
            </p:cNvPr>
            <p:cNvCxnSpPr>
              <a:endCxn id="22" idx="4"/>
            </p:cNvCxnSpPr>
            <p:nvPr/>
          </p:nvCxnSpPr>
          <p:spPr>
            <a:xfrm flipV="1">
              <a:off x="2447370" y="5988358"/>
              <a:ext cx="279990" cy="69438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4B634E-C04A-1531-5AC1-71013BF0EFC4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4684549" y="6023560"/>
              <a:ext cx="350491" cy="65035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052904D-A7EE-7461-B803-310A3798830D}"/>
                </a:ext>
              </a:extLst>
            </p:cNvPr>
            <p:cNvSpPr/>
            <p:nvPr/>
          </p:nvSpPr>
          <p:spPr>
            <a:xfrm>
              <a:off x="1796433" y="1957868"/>
              <a:ext cx="829377" cy="3714622"/>
            </a:xfrm>
            <a:custGeom>
              <a:avLst/>
              <a:gdLst>
                <a:gd name="connsiteX0" fmla="*/ 697831 w 753979"/>
                <a:gd name="connsiteY0" fmla="*/ 3376929 h 3376929"/>
                <a:gd name="connsiteX1" fmla="*/ 705852 w 753979"/>
                <a:gd name="connsiteY1" fmla="*/ 3296718 h 3376929"/>
                <a:gd name="connsiteX2" fmla="*/ 721894 w 753979"/>
                <a:gd name="connsiteY2" fmla="*/ 3216507 h 3376929"/>
                <a:gd name="connsiteX3" fmla="*/ 737937 w 753979"/>
                <a:gd name="connsiteY3" fmla="*/ 3128276 h 3376929"/>
                <a:gd name="connsiteX4" fmla="*/ 745958 w 753979"/>
                <a:gd name="connsiteY4" fmla="*/ 2975876 h 3376929"/>
                <a:gd name="connsiteX5" fmla="*/ 753979 w 753979"/>
                <a:gd name="connsiteY5" fmla="*/ 2863581 h 3376929"/>
                <a:gd name="connsiteX6" fmla="*/ 737937 w 753979"/>
                <a:gd name="connsiteY6" fmla="*/ 2342213 h 3376929"/>
                <a:gd name="connsiteX7" fmla="*/ 729915 w 753979"/>
                <a:gd name="connsiteY7" fmla="*/ 2286065 h 3376929"/>
                <a:gd name="connsiteX8" fmla="*/ 721894 w 753979"/>
                <a:gd name="connsiteY8" fmla="*/ 2149707 h 3376929"/>
                <a:gd name="connsiteX9" fmla="*/ 713873 w 753979"/>
                <a:gd name="connsiteY9" fmla="*/ 2109602 h 3376929"/>
                <a:gd name="connsiteX10" fmla="*/ 705852 w 753979"/>
                <a:gd name="connsiteY10" fmla="*/ 1997307 h 3376929"/>
                <a:gd name="connsiteX11" fmla="*/ 697831 w 753979"/>
                <a:gd name="connsiteY11" fmla="*/ 1925118 h 3376929"/>
                <a:gd name="connsiteX12" fmla="*/ 681789 w 753979"/>
                <a:gd name="connsiteY12" fmla="*/ 1756676 h 3376929"/>
                <a:gd name="connsiteX13" fmla="*/ 673768 w 753979"/>
                <a:gd name="connsiteY13" fmla="*/ 1628339 h 3376929"/>
                <a:gd name="connsiteX14" fmla="*/ 665747 w 753979"/>
                <a:gd name="connsiteY14" fmla="*/ 1572192 h 3376929"/>
                <a:gd name="connsiteX15" fmla="*/ 657726 w 753979"/>
                <a:gd name="connsiteY15" fmla="*/ 1443855 h 3376929"/>
                <a:gd name="connsiteX16" fmla="*/ 649705 w 753979"/>
                <a:gd name="connsiteY16" fmla="*/ 1403750 h 3376929"/>
                <a:gd name="connsiteX17" fmla="*/ 641684 w 753979"/>
                <a:gd name="connsiteY17" fmla="*/ 1355623 h 3376929"/>
                <a:gd name="connsiteX18" fmla="*/ 633663 w 753979"/>
                <a:gd name="connsiteY18" fmla="*/ 1315518 h 3376929"/>
                <a:gd name="connsiteX19" fmla="*/ 625642 w 753979"/>
                <a:gd name="connsiteY19" fmla="*/ 1259371 h 3376929"/>
                <a:gd name="connsiteX20" fmla="*/ 617621 w 753979"/>
                <a:gd name="connsiteY20" fmla="*/ 1235307 h 3376929"/>
                <a:gd name="connsiteX21" fmla="*/ 609600 w 753979"/>
                <a:gd name="connsiteY21" fmla="*/ 1203223 h 3376929"/>
                <a:gd name="connsiteX22" fmla="*/ 593558 w 753979"/>
                <a:gd name="connsiteY22" fmla="*/ 1155097 h 3376929"/>
                <a:gd name="connsiteX23" fmla="*/ 569494 w 753979"/>
                <a:gd name="connsiteY23" fmla="*/ 1074886 h 3376929"/>
                <a:gd name="connsiteX24" fmla="*/ 561473 w 753979"/>
                <a:gd name="connsiteY24" fmla="*/ 1050823 h 3376929"/>
                <a:gd name="connsiteX25" fmla="*/ 529389 w 753979"/>
                <a:gd name="connsiteY25" fmla="*/ 1002697 h 3376929"/>
                <a:gd name="connsiteX26" fmla="*/ 521368 w 753979"/>
                <a:gd name="connsiteY26" fmla="*/ 978634 h 3376929"/>
                <a:gd name="connsiteX27" fmla="*/ 481263 w 753979"/>
                <a:gd name="connsiteY27" fmla="*/ 930507 h 3376929"/>
                <a:gd name="connsiteX28" fmla="*/ 441158 w 753979"/>
                <a:gd name="connsiteY28" fmla="*/ 842276 h 3376929"/>
                <a:gd name="connsiteX29" fmla="*/ 409073 w 753979"/>
                <a:gd name="connsiteY29" fmla="*/ 794150 h 3376929"/>
                <a:gd name="connsiteX30" fmla="*/ 385010 w 753979"/>
                <a:gd name="connsiteY30" fmla="*/ 746023 h 3376929"/>
                <a:gd name="connsiteX31" fmla="*/ 368968 w 753979"/>
                <a:gd name="connsiteY31" fmla="*/ 713939 h 3376929"/>
                <a:gd name="connsiteX32" fmla="*/ 336884 w 753979"/>
                <a:gd name="connsiteY32" fmla="*/ 665813 h 3376929"/>
                <a:gd name="connsiteX33" fmla="*/ 304800 w 753979"/>
                <a:gd name="connsiteY33" fmla="*/ 617686 h 3376929"/>
                <a:gd name="connsiteX34" fmla="*/ 288758 w 753979"/>
                <a:gd name="connsiteY34" fmla="*/ 593623 h 3376929"/>
                <a:gd name="connsiteX35" fmla="*/ 280737 w 753979"/>
                <a:gd name="connsiteY35" fmla="*/ 569560 h 3376929"/>
                <a:gd name="connsiteX36" fmla="*/ 264694 w 753979"/>
                <a:gd name="connsiteY36" fmla="*/ 553518 h 3376929"/>
                <a:gd name="connsiteX37" fmla="*/ 232610 w 753979"/>
                <a:gd name="connsiteY37" fmla="*/ 505392 h 3376929"/>
                <a:gd name="connsiteX38" fmla="*/ 216568 w 753979"/>
                <a:gd name="connsiteY38" fmla="*/ 457265 h 3376929"/>
                <a:gd name="connsiteX39" fmla="*/ 184484 w 753979"/>
                <a:gd name="connsiteY39" fmla="*/ 409139 h 3376929"/>
                <a:gd name="connsiteX40" fmla="*/ 168442 w 753979"/>
                <a:gd name="connsiteY40" fmla="*/ 385076 h 3376929"/>
                <a:gd name="connsiteX41" fmla="*/ 144379 w 753979"/>
                <a:gd name="connsiteY41" fmla="*/ 336950 h 3376929"/>
                <a:gd name="connsiteX42" fmla="*/ 120315 w 753979"/>
                <a:gd name="connsiteY42" fmla="*/ 288823 h 3376929"/>
                <a:gd name="connsiteX43" fmla="*/ 104273 w 753979"/>
                <a:gd name="connsiteY43" fmla="*/ 240697 h 3376929"/>
                <a:gd name="connsiteX44" fmla="*/ 96252 w 753979"/>
                <a:gd name="connsiteY44" fmla="*/ 216634 h 3376929"/>
                <a:gd name="connsiteX45" fmla="*/ 88231 w 753979"/>
                <a:gd name="connsiteY45" fmla="*/ 192571 h 3376929"/>
                <a:gd name="connsiteX46" fmla="*/ 56147 w 753979"/>
                <a:gd name="connsiteY46" fmla="*/ 120381 h 3376929"/>
                <a:gd name="connsiteX47" fmla="*/ 48126 w 753979"/>
                <a:gd name="connsiteY47" fmla="*/ 96318 h 3376929"/>
                <a:gd name="connsiteX48" fmla="*/ 32084 w 753979"/>
                <a:gd name="connsiteY48" fmla="*/ 72255 h 3376929"/>
                <a:gd name="connsiteX49" fmla="*/ 16042 w 753979"/>
                <a:gd name="connsiteY49" fmla="*/ 24129 h 3376929"/>
                <a:gd name="connsiteX50" fmla="*/ 0 w 753979"/>
                <a:gd name="connsiteY50" fmla="*/ 65 h 337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53979" h="3376929">
                  <a:moveTo>
                    <a:pt x="697831" y="3376929"/>
                  </a:moveTo>
                  <a:cubicBezTo>
                    <a:pt x="700505" y="3350192"/>
                    <a:pt x="702519" y="3323381"/>
                    <a:pt x="705852" y="3296718"/>
                  </a:cubicBezTo>
                  <a:cubicBezTo>
                    <a:pt x="718409" y="3196261"/>
                    <a:pt x="708082" y="3292471"/>
                    <a:pt x="721894" y="3216507"/>
                  </a:cubicBezTo>
                  <a:cubicBezTo>
                    <a:pt x="741050" y="3111148"/>
                    <a:pt x="719745" y="3201033"/>
                    <a:pt x="737937" y="3128276"/>
                  </a:cubicBezTo>
                  <a:cubicBezTo>
                    <a:pt x="740611" y="3077476"/>
                    <a:pt x="742881" y="3026653"/>
                    <a:pt x="745958" y="2975876"/>
                  </a:cubicBezTo>
                  <a:cubicBezTo>
                    <a:pt x="748228" y="2938418"/>
                    <a:pt x="753979" y="2901108"/>
                    <a:pt x="753979" y="2863581"/>
                  </a:cubicBezTo>
                  <a:cubicBezTo>
                    <a:pt x="753979" y="2734595"/>
                    <a:pt x="753266" y="2503154"/>
                    <a:pt x="737937" y="2342213"/>
                  </a:cubicBezTo>
                  <a:cubicBezTo>
                    <a:pt x="736144" y="2323392"/>
                    <a:pt x="732589" y="2304781"/>
                    <a:pt x="729915" y="2286065"/>
                  </a:cubicBezTo>
                  <a:cubicBezTo>
                    <a:pt x="727241" y="2240612"/>
                    <a:pt x="726016" y="2195051"/>
                    <a:pt x="721894" y="2149707"/>
                  </a:cubicBezTo>
                  <a:cubicBezTo>
                    <a:pt x="720660" y="2136130"/>
                    <a:pt x="715300" y="2123160"/>
                    <a:pt x="713873" y="2109602"/>
                  </a:cubicBezTo>
                  <a:cubicBezTo>
                    <a:pt x="709945" y="2072281"/>
                    <a:pt x="709103" y="2034693"/>
                    <a:pt x="705852" y="1997307"/>
                  </a:cubicBezTo>
                  <a:cubicBezTo>
                    <a:pt x="703755" y="1973187"/>
                    <a:pt x="700023" y="1949230"/>
                    <a:pt x="697831" y="1925118"/>
                  </a:cubicBezTo>
                  <a:cubicBezTo>
                    <a:pt x="681707" y="1747755"/>
                    <a:pt x="698122" y="1887340"/>
                    <a:pt x="681789" y="1756676"/>
                  </a:cubicBezTo>
                  <a:cubicBezTo>
                    <a:pt x="679115" y="1713897"/>
                    <a:pt x="677481" y="1671040"/>
                    <a:pt x="673768" y="1628339"/>
                  </a:cubicBezTo>
                  <a:cubicBezTo>
                    <a:pt x="672130" y="1609504"/>
                    <a:pt x="667385" y="1591027"/>
                    <a:pt x="665747" y="1572192"/>
                  </a:cubicBezTo>
                  <a:cubicBezTo>
                    <a:pt x="662034" y="1529491"/>
                    <a:pt x="661790" y="1486524"/>
                    <a:pt x="657726" y="1443855"/>
                  </a:cubicBezTo>
                  <a:cubicBezTo>
                    <a:pt x="656433" y="1430283"/>
                    <a:pt x="652144" y="1417163"/>
                    <a:pt x="649705" y="1403750"/>
                  </a:cubicBezTo>
                  <a:cubicBezTo>
                    <a:pt x="646796" y="1387749"/>
                    <a:pt x="644593" y="1371624"/>
                    <a:pt x="641684" y="1355623"/>
                  </a:cubicBezTo>
                  <a:cubicBezTo>
                    <a:pt x="639245" y="1342210"/>
                    <a:pt x="635904" y="1328966"/>
                    <a:pt x="633663" y="1315518"/>
                  </a:cubicBezTo>
                  <a:cubicBezTo>
                    <a:pt x="630555" y="1296870"/>
                    <a:pt x="629350" y="1277910"/>
                    <a:pt x="625642" y="1259371"/>
                  </a:cubicBezTo>
                  <a:cubicBezTo>
                    <a:pt x="623984" y="1251080"/>
                    <a:pt x="619944" y="1243437"/>
                    <a:pt x="617621" y="1235307"/>
                  </a:cubicBezTo>
                  <a:cubicBezTo>
                    <a:pt x="614593" y="1224707"/>
                    <a:pt x="612768" y="1213782"/>
                    <a:pt x="609600" y="1203223"/>
                  </a:cubicBezTo>
                  <a:cubicBezTo>
                    <a:pt x="604741" y="1187026"/>
                    <a:pt x="597659" y="1171502"/>
                    <a:pt x="593558" y="1155097"/>
                  </a:cubicBezTo>
                  <a:cubicBezTo>
                    <a:pt x="581435" y="1106606"/>
                    <a:pt x="589024" y="1133474"/>
                    <a:pt x="569494" y="1074886"/>
                  </a:cubicBezTo>
                  <a:cubicBezTo>
                    <a:pt x="566820" y="1066865"/>
                    <a:pt x="566163" y="1057858"/>
                    <a:pt x="561473" y="1050823"/>
                  </a:cubicBezTo>
                  <a:cubicBezTo>
                    <a:pt x="550778" y="1034781"/>
                    <a:pt x="535486" y="1020988"/>
                    <a:pt x="529389" y="1002697"/>
                  </a:cubicBezTo>
                  <a:cubicBezTo>
                    <a:pt x="526715" y="994676"/>
                    <a:pt x="525149" y="986196"/>
                    <a:pt x="521368" y="978634"/>
                  </a:cubicBezTo>
                  <a:cubicBezTo>
                    <a:pt x="510201" y="956301"/>
                    <a:pt x="499001" y="948246"/>
                    <a:pt x="481263" y="930507"/>
                  </a:cubicBezTo>
                  <a:cubicBezTo>
                    <a:pt x="469907" y="896438"/>
                    <a:pt x="465067" y="878139"/>
                    <a:pt x="441158" y="842276"/>
                  </a:cubicBezTo>
                  <a:lnTo>
                    <a:pt x="409073" y="794150"/>
                  </a:lnTo>
                  <a:cubicBezTo>
                    <a:pt x="394367" y="750031"/>
                    <a:pt x="409888" y="789560"/>
                    <a:pt x="385010" y="746023"/>
                  </a:cubicBezTo>
                  <a:cubicBezTo>
                    <a:pt x="379078" y="735641"/>
                    <a:pt x="375120" y="724192"/>
                    <a:pt x="368968" y="713939"/>
                  </a:cubicBezTo>
                  <a:cubicBezTo>
                    <a:pt x="359048" y="697406"/>
                    <a:pt x="347579" y="681855"/>
                    <a:pt x="336884" y="665813"/>
                  </a:cubicBezTo>
                  <a:lnTo>
                    <a:pt x="304800" y="617686"/>
                  </a:lnTo>
                  <a:cubicBezTo>
                    <a:pt x="299453" y="609665"/>
                    <a:pt x="291806" y="602768"/>
                    <a:pt x="288758" y="593623"/>
                  </a:cubicBezTo>
                  <a:cubicBezTo>
                    <a:pt x="286084" y="585602"/>
                    <a:pt x="285087" y="576810"/>
                    <a:pt x="280737" y="569560"/>
                  </a:cubicBezTo>
                  <a:cubicBezTo>
                    <a:pt x="276846" y="563075"/>
                    <a:pt x="270042" y="558865"/>
                    <a:pt x="264694" y="553518"/>
                  </a:cubicBezTo>
                  <a:cubicBezTo>
                    <a:pt x="238157" y="473908"/>
                    <a:pt x="282680" y="595520"/>
                    <a:pt x="232610" y="505392"/>
                  </a:cubicBezTo>
                  <a:cubicBezTo>
                    <a:pt x="224398" y="490610"/>
                    <a:pt x="225948" y="471335"/>
                    <a:pt x="216568" y="457265"/>
                  </a:cubicBezTo>
                  <a:lnTo>
                    <a:pt x="184484" y="409139"/>
                  </a:lnTo>
                  <a:cubicBezTo>
                    <a:pt x="179137" y="401118"/>
                    <a:pt x="171490" y="394221"/>
                    <a:pt x="168442" y="385076"/>
                  </a:cubicBezTo>
                  <a:cubicBezTo>
                    <a:pt x="157373" y="351868"/>
                    <a:pt x="165111" y="368048"/>
                    <a:pt x="144379" y="336950"/>
                  </a:cubicBezTo>
                  <a:cubicBezTo>
                    <a:pt x="115129" y="249197"/>
                    <a:pt x="161777" y="382109"/>
                    <a:pt x="120315" y="288823"/>
                  </a:cubicBezTo>
                  <a:cubicBezTo>
                    <a:pt x="113447" y="273371"/>
                    <a:pt x="109620" y="256739"/>
                    <a:pt x="104273" y="240697"/>
                  </a:cubicBezTo>
                  <a:lnTo>
                    <a:pt x="96252" y="216634"/>
                  </a:lnTo>
                  <a:cubicBezTo>
                    <a:pt x="93578" y="208613"/>
                    <a:pt x="92921" y="199606"/>
                    <a:pt x="88231" y="192571"/>
                  </a:cubicBezTo>
                  <a:cubicBezTo>
                    <a:pt x="62809" y="154437"/>
                    <a:pt x="75238" y="177653"/>
                    <a:pt x="56147" y="120381"/>
                  </a:cubicBezTo>
                  <a:cubicBezTo>
                    <a:pt x="53473" y="112360"/>
                    <a:pt x="52816" y="103353"/>
                    <a:pt x="48126" y="96318"/>
                  </a:cubicBezTo>
                  <a:cubicBezTo>
                    <a:pt x="42779" y="88297"/>
                    <a:pt x="35999" y="81064"/>
                    <a:pt x="32084" y="72255"/>
                  </a:cubicBezTo>
                  <a:cubicBezTo>
                    <a:pt x="25216" y="56803"/>
                    <a:pt x="21389" y="40171"/>
                    <a:pt x="16042" y="24129"/>
                  </a:cubicBezTo>
                  <a:cubicBezTo>
                    <a:pt x="7175" y="-2471"/>
                    <a:pt x="16476" y="65"/>
                    <a:pt x="0" y="6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960CD13-23F8-3E1A-A552-C8C96D925830}"/>
                </a:ext>
              </a:extLst>
            </p:cNvPr>
            <p:cNvSpPr/>
            <p:nvPr/>
          </p:nvSpPr>
          <p:spPr>
            <a:xfrm>
              <a:off x="2687571" y="1984409"/>
              <a:ext cx="838200" cy="3688080"/>
            </a:xfrm>
            <a:custGeom>
              <a:avLst/>
              <a:gdLst>
                <a:gd name="connsiteX0" fmla="*/ 0 w 762000"/>
                <a:gd name="connsiteY0" fmla="*/ 3352800 h 3352800"/>
                <a:gd name="connsiteX1" fmla="*/ 8021 w 762000"/>
                <a:gd name="connsiteY1" fmla="*/ 3224463 h 3352800"/>
                <a:gd name="connsiteX2" fmla="*/ 16042 w 762000"/>
                <a:gd name="connsiteY2" fmla="*/ 3192378 h 3352800"/>
                <a:gd name="connsiteX3" fmla="*/ 24063 w 762000"/>
                <a:gd name="connsiteY3" fmla="*/ 2959768 h 3352800"/>
                <a:gd name="connsiteX4" fmla="*/ 32084 w 762000"/>
                <a:gd name="connsiteY4" fmla="*/ 2879557 h 3352800"/>
                <a:gd name="connsiteX5" fmla="*/ 48126 w 762000"/>
                <a:gd name="connsiteY5" fmla="*/ 2775284 h 3352800"/>
                <a:gd name="connsiteX6" fmla="*/ 56147 w 762000"/>
                <a:gd name="connsiteY6" fmla="*/ 2687052 h 3352800"/>
                <a:gd name="connsiteX7" fmla="*/ 64168 w 762000"/>
                <a:gd name="connsiteY7" fmla="*/ 2334126 h 3352800"/>
                <a:gd name="connsiteX8" fmla="*/ 80211 w 762000"/>
                <a:gd name="connsiteY8" fmla="*/ 2237873 h 3352800"/>
                <a:gd name="connsiteX9" fmla="*/ 88232 w 762000"/>
                <a:gd name="connsiteY9" fmla="*/ 2181726 h 3352800"/>
                <a:gd name="connsiteX10" fmla="*/ 96253 w 762000"/>
                <a:gd name="connsiteY10" fmla="*/ 2061410 h 3352800"/>
                <a:gd name="connsiteX11" fmla="*/ 104274 w 762000"/>
                <a:gd name="connsiteY11" fmla="*/ 1892968 h 3352800"/>
                <a:gd name="connsiteX12" fmla="*/ 120316 w 762000"/>
                <a:gd name="connsiteY12" fmla="*/ 1700463 h 3352800"/>
                <a:gd name="connsiteX13" fmla="*/ 136358 w 762000"/>
                <a:gd name="connsiteY13" fmla="*/ 1459831 h 3352800"/>
                <a:gd name="connsiteX14" fmla="*/ 152400 w 762000"/>
                <a:gd name="connsiteY14" fmla="*/ 1355557 h 3352800"/>
                <a:gd name="connsiteX15" fmla="*/ 160421 w 762000"/>
                <a:gd name="connsiteY15" fmla="*/ 1331494 h 3352800"/>
                <a:gd name="connsiteX16" fmla="*/ 176463 w 762000"/>
                <a:gd name="connsiteY16" fmla="*/ 1219200 h 3352800"/>
                <a:gd name="connsiteX17" fmla="*/ 184484 w 762000"/>
                <a:gd name="connsiteY17" fmla="*/ 1195136 h 3352800"/>
                <a:gd name="connsiteX18" fmla="*/ 208547 w 762000"/>
                <a:gd name="connsiteY18" fmla="*/ 1082842 h 3352800"/>
                <a:gd name="connsiteX19" fmla="*/ 232611 w 762000"/>
                <a:gd name="connsiteY19" fmla="*/ 1010652 h 3352800"/>
                <a:gd name="connsiteX20" fmla="*/ 240632 w 762000"/>
                <a:gd name="connsiteY20" fmla="*/ 986589 h 3352800"/>
                <a:gd name="connsiteX21" fmla="*/ 256674 w 762000"/>
                <a:gd name="connsiteY21" fmla="*/ 962526 h 3352800"/>
                <a:gd name="connsiteX22" fmla="*/ 272716 w 762000"/>
                <a:gd name="connsiteY22" fmla="*/ 914400 h 3352800"/>
                <a:gd name="connsiteX23" fmla="*/ 288758 w 762000"/>
                <a:gd name="connsiteY23" fmla="*/ 866273 h 3352800"/>
                <a:gd name="connsiteX24" fmla="*/ 296779 w 762000"/>
                <a:gd name="connsiteY24" fmla="*/ 842210 h 3352800"/>
                <a:gd name="connsiteX25" fmla="*/ 328863 w 762000"/>
                <a:gd name="connsiteY25" fmla="*/ 794084 h 3352800"/>
                <a:gd name="connsiteX26" fmla="*/ 360947 w 762000"/>
                <a:gd name="connsiteY26" fmla="*/ 737936 h 3352800"/>
                <a:gd name="connsiteX27" fmla="*/ 376989 w 762000"/>
                <a:gd name="connsiteY27" fmla="*/ 713873 h 3352800"/>
                <a:gd name="connsiteX28" fmla="*/ 385011 w 762000"/>
                <a:gd name="connsiteY28" fmla="*/ 689810 h 3352800"/>
                <a:gd name="connsiteX29" fmla="*/ 409074 w 762000"/>
                <a:gd name="connsiteY29" fmla="*/ 673768 h 3352800"/>
                <a:gd name="connsiteX30" fmla="*/ 425116 w 762000"/>
                <a:gd name="connsiteY30" fmla="*/ 641684 h 3352800"/>
                <a:gd name="connsiteX31" fmla="*/ 433137 w 762000"/>
                <a:gd name="connsiteY31" fmla="*/ 617621 h 3352800"/>
                <a:gd name="connsiteX32" fmla="*/ 449179 w 762000"/>
                <a:gd name="connsiteY32" fmla="*/ 601578 h 3352800"/>
                <a:gd name="connsiteX33" fmla="*/ 465221 w 762000"/>
                <a:gd name="connsiteY33" fmla="*/ 577515 h 3352800"/>
                <a:gd name="connsiteX34" fmla="*/ 473242 w 762000"/>
                <a:gd name="connsiteY34" fmla="*/ 553452 h 3352800"/>
                <a:gd name="connsiteX35" fmla="*/ 489284 w 762000"/>
                <a:gd name="connsiteY35" fmla="*/ 529389 h 3352800"/>
                <a:gd name="connsiteX36" fmla="*/ 497305 w 762000"/>
                <a:gd name="connsiteY36" fmla="*/ 505326 h 3352800"/>
                <a:gd name="connsiteX37" fmla="*/ 513347 w 762000"/>
                <a:gd name="connsiteY37" fmla="*/ 481263 h 3352800"/>
                <a:gd name="connsiteX38" fmla="*/ 521368 w 762000"/>
                <a:gd name="connsiteY38" fmla="*/ 457200 h 3352800"/>
                <a:gd name="connsiteX39" fmla="*/ 537411 w 762000"/>
                <a:gd name="connsiteY39" fmla="*/ 393031 h 3352800"/>
                <a:gd name="connsiteX40" fmla="*/ 561474 w 762000"/>
                <a:gd name="connsiteY40" fmla="*/ 344905 h 3352800"/>
                <a:gd name="connsiteX41" fmla="*/ 577516 w 762000"/>
                <a:gd name="connsiteY41" fmla="*/ 296778 h 3352800"/>
                <a:gd name="connsiteX42" fmla="*/ 633663 w 762000"/>
                <a:gd name="connsiteY42" fmla="*/ 232610 h 3352800"/>
                <a:gd name="connsiteX43" fmla="*/ 657726 w 762000"/>
                <a:gd name="connsiteY43" fmla="*/ 184484 h 3352800"/>
                <a:gd name="connsiteX44" fmla="*/ 681789 w 762000"/>
                <a:gd name="connsiteY44" fmla="*/ 144378 h 3352800"/>
                <a:gd name="connsiteX45" fmla="*/ 721895 w 762000"/>
                <a:gd name="connsiteY45" fmla="*/ 72189 h 3352800"/>
                <a:gd name="connsiteX46" fmla="*/ 737937 w 762000"/>
                <a:gd name="connsiteY46" fmla="*/ 48126 h 3352800"/>
                <a:gd name="connsiteX47" fmla="*/ 745958 w 762000"/>
                <a:gd name="connsiteY47" fmla="*/ 24063 h 3352800"/>
                <a:gd name="connsiteX48" fmla="*/ 762000 w 762000"/>
                <a:gd name="connsiteY48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2000" h="3352800">
                  <a:moveTo>
                    <a:pt x="0" y="3352800"/>
                  </a:moveTo>
                  <a:cubicBezTo>
                    <a:pt x="2674" y="3310021"/>
                    <a:pt x="3756" y="3267113"/>
                    <a:pt x="8021" y="3224463"/>
                  </a:cubicBezTo>
                  <a:cubicBezTo>
                    <a:pt x="9118" y="3213494"/>
                    <a:pt x="15375" y="3203382"/>
                    <a:pt x="16042" y="3192378"/>
                  </a:cubicBezTo>
                  <a:cubicBezTo>
                    <a:pt x="20735" y="3114937"/>
                    <a:pt x="20090" y="3037249"/>
                    <a:pt x="24063" y="2959768"/>
                  </a:cubicBezTo>
                  <a:cubicBezTo>
                    <a:pt x="25439" y="2932933"/>
                    <a:pt x="28751" y="2906220"/>
                    <a:pt x="32084" y="2879557"/>
                  </a:cubicBezTo>
                  <a:cubicBezTo>
                    <a:pt x="47714" y="2754512"/>
                    <a:pt x="32572" y="2915269"/>
                    <a:pt x="48126" y="2775284"/>
                  </a:cubicBezTo>
                  <a:cubicBezTo>
                    <a:pt x="51387" y="2745933"/>
                    <a:pt x="53473" y="2716463"/>
                    <a:pt x="56147" y="2687052"/>
                  </a:cubicBezTo>
                  <a:cubicBezTo>
                    <a:pt x="58821" y="2569410"/>
                    <a:pt x="59557" y="2451708"/>
                    <a:pt x="64168" y="2334126"/>
                  </a:cubicBezTo>
                  <a:cubicBezTo>
                    <a:pt x="65513" y="2299832"/>
                    <a:pt x="74685" y="2271025"/>
                    <a:pt x="80211" y="2237873"/>
                  </a:cubicBezTo>
                  <a:cubicBezTo>
                    <a:pt x="83319" y="2219225"/>
                    <a:pt x="85558" y="2200442"/>
                    <a:pt x="88232" y="2181726"/>
                  </a:cubicBezTo>
                  <a:cubicBezTo>
                    <a:pt x="90906" y="2141621"/>
                    <a:pt x="94023" y="2101542"/>
                    <a:pt x="96253" y="2061410"/>
                  </a:cubicBezTo>
                  <a:cubicBezTo>
                    <a:pt x="99371" y="2005286"/>
                    <a:pt x="100973" y="1949082"/>
                    <a:pt x="104274" y="1892968"/>
                  </a:cubicBezTo>
                  <a:cubicBezTo>
                    <a:pt x="107703" y="1834678"/>
                    <a:pt x="114948" y="1759513"/>
                    <a:pt x="120316" y="1700463"/>
                  </a:cubicBezTo>
                  <a:cubicBezTo>
                    <a:pt x="130915" y="1456687"/>
                    <a:pt x="119093" y="1589322"/>
                    <a:pt x="136358" y="1459831"/>
                  </a:cubicBezTo>
                  <a:cubicBezTo>
                    <a:pt x="141924" y="1418087"/>
                    <a:pt x="142774" y="1394062"/>
                    <a:pt x="152400" y="1355557"/>
                  </a:cubicBezTo>
                  <a:cubicBezTo>
                    <a:pt x="154451" y="1347355"/>
                    <a:pt x="157747" y="1339515"/>
                    <a:pt x="160421" y="1331494"/>
                  </a:cubicBezTo>
                  <a:cubicBezTo>
                    <a:pt x="163890" y="1303741"/>
                    <a:pt x="169854" y="1248939"/>
                    <a:pt x="176463" y="1219200"/>
                  </a:cubicBezTo>
                  <a:cubicBezTo>
                    <a:pt x="178297" y="1210946"/>
                    <a:pt x="182650" y="1203390"/>
                    <a:pt x="184484" y="1195136"/>
                  </a:cubicBezTo>
                  <a:cubicBezTo>
                    <a:pt x="197947" y="1134553"/>
                    <a:pt x="186097" y="1150193"/>
                    <a:pt x="208547" y="1082842"/>
                  </a:cubicBezTo>
                  <a:lnTo>
                    <a:pt x="232611" y="1010652"/>
                  </a:lnTo>
                  <a:cubicBezTo>
                    <a:pt x="235285" y="1002631"/>
                    <a:pt x="235942" y="993624"/>
                    <a:pt x="240632" y="986589"/>
                  </a:cubicBezTo>
                  <a:cubicBezTo>
                    <a:pt x="245979" y="978568"/>
                    <a:pt x="252759" y="971335"/>
                    <a:pt x="256674" y="962526"/>
                  </a:cubicBezTo>
                  <a:cubicBezTo>
                    <a:pt x="263542" y="947074"/>
                    <a:pt x="267369" y="930442"/>
                    <a:pt x="272716" y="914400"/>
                  </a:cubicBezTo>
                  <a:lnTo>
                    <a:pt x="288758" y="866273"/>
                  </a:lnTo>
                  <a:cubicBezTo>
                    <a:pt x="291432" y="858252"/>
                    <a:pt x="292089" y="849245"/>
                    <a:pt x="296779" y="842210"/>
                  </a:cubicBezTo>
                  <a:lnTo>
                    <a:pt x="328863" y="794084"/>
                  </a:lnTo>
                  <a:cubicBezTo>
                    <a:pt x="367946" y="735459"/>
                    <a:pt x="320241" y="809173"/>
                    <a:pt x="360947" y="737936"/>
                  </a:cubicBezTo>
                  <a:cubicBezTo>
                    <a:pt x="365730" y="729566"/>
                    <a:pt x="372678" y="722495"/>
                    <a:pt x="376989" y="713873"/>
                  </a:cubicBezTo>
                  <a:cubicBezTo>
                    <a:pt x="380770" y="706311"/>
                    <a:pt x="379729" y="696412"/>
                    <a:pt x="385011" y="689810"/>
                  </a:cubicBezTo>
                  <a:cubicBezTo>
                    <a:pt x="391033" y="682282"/>
                    <a:pt x="401053" y="679115"/>
                    <a:pt x="409074" y="673768"/>
                  </a:cubicBezTo>
                  <a:cubicBezTo>
                    <a:pt x="414421" y="663073"/>
                    <a:pt x="420406" y="652674"/>
                    <a:pt x="425116" y="641684"/>
                  </a:cubicBezTo>
                  <a:cubicBezTo>
                    <a:pt x="428447" y="633913"/>
                    <a:pt x="428787" y="624871"/>
                    <a:pt x="433137" y="617621"/>
                  </a:cubicBezTo>
                  <a:cubicBezTo>
                    <a:pt x="437028" y="611136"/>
                    <a:pt x="444455" y="607483"/>
                    <a:pt x="449179" y="601578"/>
                  </a:cubicBezTo>
                  <a:cubicBezTo>
                    <a:pt x="455201" y="594050"/>
                    <a:pt x="460910" y="586137"/>
                    <a:pt x="465221" y="577515"/>
                  </a:cubicBezTo>
                  <a:cubicBezTo>
                    <a:pt x="469002" y="569953"/>
                    <a:pt x="469461" y="561014"/>
                    <a:pt x="473242" y="553452"/>
                  </a:cubicBezTo>
                  <a:cubicBezTo>
                    <a:pt x="477553" y="544830"/>
                    <a:pt x="484973" y="538011"/>
                    <a:pt x="489284" y="529389"/>
                  </a:cubicBezTo>
                  <a:cubicBezTo>
                    <a:pt x="493065" y="521827"/>
                    <a:pt x="493524" y="512888"/>
                    <a:pt x="497305" y="505326"/>
                  </a:cubicBezTo>
                  <a:cubicBezTo>
                    <a:pt x="501616" y="496704"/>
                    <a:pt x="509036" y="489885"/>
                    <a:pt x="513347" y="481263"/>
                  </a:cubicBezTo>
                  <a:cubicBezTo>
                    <a:pt x="517128" y="473701"/>
                    <a:pt x="519143" y="465357"/>
                    <a:pt x="521368" y="457200"/>
                  </a:cubicBezTo>
                  <a:cubicBezTo>
                    <a:pt x="527169" y="435929"/>
                    <a:pt x="530439" y="413948"/>
                    <a:pt x="537411" y="393031"/>
                  </a:cubicBezTo>
                  <a:cubicBezTo>
                    <a:pt x="566665" y="305269"/>
                    <a:pt x="520008" y="438204"/>
                    <a:pt x="561474" y="344905"/>
                  </a:cubicBezTo>
                  <a:cubicBezTo>
                    <a:pt x="568342" y="329452"/>
                    <a:pt x="568136" y="310848"/>
                    <a:pt x="577516" y="296778"/>
                  </a:cubicBezTo>
                  <a:cubicBezTo>
                    <a:pt x="614947" y="240631"/>
                    <a:pt x="593558" y="259347"/>
                    <a:pt x="633663" y="232610"/>
                  </a:cubicBezTo>
                  <a:cubicBezTo>
                    <a:pt x="653824" y="172127"/>
                    <a:pt x="626628" y="246680"/>
                    <a:pt x="657726" y="184484"/>
                  </a:cubicBezTo>
                  <a:cubicBezTo>
                    <a:pt x="678552" y="142833"/>
                    <a:pt x="650455" y="175714"/>
                    <a:pt x="681789" y="144378"/>
                  </a:cubicBezTo>
                  <a:cubicBezTo>
                    <a:pt x="695909" y="102025"/>
                    <a:pt x="685121" y="127350"/>
                    <a:pt x="721895" y="72189"/>
                  </a:cubicBezTo>
                  <a:cubicBezTo>
                    <a:pt x="727242" y="64168"/>
                    <a:pt x="734889" y="57271"/>
                    <a:pt x="737937" y="48126"/>
                  </a:cubicBezTo>
                  <a:cubicBezTo>
                    <a:pt x="740611" y="40105"/>
                    <a:pt x="742177" y="31625"/>
                    <a:pt x="745958" y="24063"/>
                  </a:cubicBezTo>
                  <a:cubicBezTo>
                    <a:pt x="750269" y="15441"/>
                    <a:pt x="762000" y="0"/>
                    <a:pt x="76200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699BA2A-BDB2-B11C-38CD-E3844F1CAD4A}"/>
                </a:ext>
              </a:extLst>
            </p:cNvPr>
            <p:cNvSpPr/>
            <p:nvPr/>
          </p:nvSpPr>
          <p:spPr>
            <a:xfrm>
              <a:off x="2811096" y="2010879"/>
              <a:ext cx="3079332" cy="3643963"/>
            </a:xfrm>
            <a:custGeom>
              <a:avLst/>
              <a:gdLst>
                <a:gd name="connsiteX0" fmla="*/ 0 w 2799393"/>
                <a:gd name="connsiteY0" fmla="*/ 3312694 h 3312694"/>
                <a:gd name="connsiteX1" fmla="*/ 16042 w 2799393"/>
                <a:gd name="connsiteY1" fmla="*/ 3208421 h 3312694"/>
                <a:gd name="connsiteX2" fmla="*/ 32084 w 2799393"/>
                <a:gd name="connsiteY2" fmla="*/ 3144252 h 3312694"/>
                <a:gd name="connsiteX3" fmla="*/ 40105 w 2799393"/>
                <a:gd name="connsiteY3" fmla="*/ 3096126 h 3312694"/>
                <a:gd name="connsiteX4" fmla="*/ 48126 w 2799393"/>
                <a:gd name="connsiteY4" fmla="*/ 3039979 h 3312694"/>
                <a:gd name="connsiteX5" fmla="*/ 56147 w 2799393"/>
                <a:gd name="connsiteY5" fmla="*/ 3007894 h 3312694"/>
                <a:gd name="connsiteX6" fmla="*/ 64168 w 2799393"/>
                <a:gd name="connsiteY6" fmla="*/ 2959768 h 3312694"/>
                <a:gd name="connsiteX7" fmla="*/ 72189 w 2799393"/>
                <a:gd name="connsiteY7" fmla="*/ 2566737 h 3312694"/>
                <a:gd name="connsiteX8" fmla="*/ 88231 w 2799393"/>
                <a:gd name="connsiteY8" fmla="*/ 2502568 h 3312694"/>
                <a:gd name="connsiteX9" fmla="*/ 104273 w 2799393"/>
                <a:gd name="connsiteY9" fmla="*/ 2414337 h 3312694"/>
                <a:gd name="connsiteX10" fmla="*/ 120316 w 2799393"/>
                <a:gd name="connsiteY10" fmla="*/ 2366210 h 3312694"/>
                <a:gd name="connsiteX11" fmla="*/ 128337 w 2799393"/>
                <a:gd name="connsiteY11" fmla="*/ 2326105 h 3312694"/>
                <a:gd name="connsiteX12" fmla="*/ 136358 w 2799393"/>
                <a:gd name="connsiteY12" fmla="*/ 2277979 h 3312694"/>
                <a:gd name="connsiteX13" fmla="*/ 144379 w 2799393"/>
                <a:gd name="connsiteY13" fmla="*/ 2253915 h 3312694"/>
                <a:gd name="connsiteX14" fmla="*/ 152400 w 2799393"/>
                <a:gd name="connsiteY14" fmla="*/ 2221831 h 3312694"/>
                <a:gd name="connsiteX15" fmla="*/ 160421 w 2799393"/>
                <a:gd name="connsiteY15" fmla="*/ 2149642 h 3312694"/>
                <a:gd name="connsiteX16" fmla="*/ 176463 w 2799393"/>
                <a:gd name="connsiteY16" fmla="*/ 2093494 h 3312694"/>
                <a:gd name="connsiteX17" fmla="*/ 184484 w 2799393"/>
                <a:gd name="connsiteY17" fmla="*/ 2037347 h 3312694"/>
                <a:gd name="connsiteX18" fmla="*/ 192505 w 2799393"/>
                <a:gd name="connsiteY18" fmla="*/ 1973179 h 3312694"/>
                <a:gd name="connsiteX19" fmla="*/ 200526 w 2799393"/>
                <a:gd name="connsiteY19" fmla="*/ 1949115 h 3312694"/>
                <a:gd name="connsiteX20" fmla="*/ 208547 w 2799393"/>
                <a:gd name="connsiteY20" fmla="*/ 1900989 h 3312694"/>
                <a:gd name="connsiteX21" fmla="*/ 216568 w 2799393"/>
                <a:gd name="connsiteY21" fmla="*/ 1860884 h 3312694"/>
                <a:gd name="connsiteX22" fmla="*/ 232610 w 2799393"/>
                <a:gd name="connsiteY22" fmla="*/ 1780673 h 3312694"/>
                <a:gd name="connsiteX23" fmla="*/ 240631 w 2799393"/>
                <a:gd name="connsiteY23" fmla="*/ 1708484 h 3312694"/>
                <a:gd name="connsiteX24" fmla="*/ 256673 w 2799393"/>
                <a:gd name="connsiteY24" fmla="*/ 1548063 h 3312694"/>
                <a:gd name="connsiteX25" fmla="*/ 264694 w 2799393"/>
                <a:gd name="connsiteY25" fmla="*/ 1451810 h 3312694"/>
                <a:gd name="connsiteX26" fmla="*/ 272716 w 2799393"/>
                <a:gd name="connsiteY26" fmla="*/ 1419726 h 3312694"/>
                <a:gd name="connsiteX27" fmla="*/ 280737 w 2799393"/>
                <a:gd name="connsiteY27" fmla="*/ 1347537 h 3312694"/>
                <a:gd name="connsiteX28" fmla="*/ 296779 w 2799393"/>
                <a:gd name="connsiteY28" fmla="*/ 1235242 h 3312694"/>
                <a:gd name="connsiteX29" fmla="*/ 304800 w 2799393"/>
                <a:gd name="connsiteY29" fmla="*/ 1203158 h 3312694"/>
                <a:gd name="connsiteX30" fmla="*/ 312821 w 2799393"/>
                <a:gd name="connsiteY30" fmla="*/ 1147010 h 3312694"/>
                <a:gd name="connsiteX31" fmla="*/ 320842 w 2799393"/>
                <a:gd name="connsiteY31" fmla="*/ 1114926 h 3312694"/>
                <a:gd name="connsiteX32" fmla="*/ 344905 w 2799393"/>
                <a:gd name="connsiteY32" fmla="*/ 1042737 h 3312694"/>
                <a:gd name="connsiteX33" fmla="*/ 360947 w 2799393"/>
                <a:gd name="connsiteY33" fmla="*/ 994610 h 3312694"/>
                <a:gd name="connsiteX34" fmla="*/ 393031 w 2799393"/>
                <a:gd name="connsiteY34" fmla="*/ 946484 h 3312694"/>
                <a:gd name="connsiteX35" fmla="*/ 425116 w 2799393"/>
                <a:gd name="connsiteY35" fmla="*/ 906379 h 3312694"/>
                <a:gd name="connsiteX36" fmla="*/ 497305 w 2799393"/>
                <a:gd name="connsiteY36" fmla="*/ 874294 h 3312694"/>
                <a:gd name="connsiteX37" fmla="*/ 577516 w 2799393"/>
                <a:gd name="connsiteY37" fmla="*/ 834189 h 3312694"/>
                <a:gd name="connsiteX38" fmla="*/ 641684 w 2799393"/>
                <a:gd name="connsiteY38" fmla="*/ 802105 h 3312694"/>
                <a:gd name="connsiteX39" fmla="*/ 681789 w 2799393"/>
                <a:gd name="connsiteY39" fmla="*/ 786063 h 3312694"/>
                <a:gd name="connsiteX40" fmla="*/ 705852 w 2799393"/>
                <a:gd name="connsiteY40" fmla="*/ 770021 h 3312694"/>
                <a:gd name="connsiteX41" fmla="*/ 890337 w 2799393"/>
                <a:gd name="connsiteY41" fmla="*/ 745958 h 3312694"/>
                <a:gd name="connsiteX42" fmla="*/ 1026694 w 2799393"/>
                <a:gd name="connsiteY42" fmla="*/ 737937 h 3312694"/>
                <a:gd name="connsiteX43" fmla="*/ 1171073 w 2799393"/>
                <a:gd name="connsiteY43" fmla="*/ 721894 h 3312694"/>
                <a:gd name="connsiteX44" fmla="*/ 1203158 w 2799393"/>
                <a:gd name="connsiteY44" fmla="*/ 713873 h 3312694"/>
                <a:gd name="connsiteX45" fmla="*/ 1243263 w 2799393"/>
                <a:gd name="connsiteY45" fmla="*/ 705852 h 3312694"/>
                <a:gd name="connsiteX46" fmla="*/ 1499937 w 2799393"/>
                <a:gd name="connsiteY46" fmla="*/ 681789 h 3312694"/>
                <a:gd name="connsiteX47" fmla="*/ 1628273 w 2799393"/>
                <a:gd name="connsiteY47" fmla="*/ 665747 h 3312694"/>
                <a:gd name="connsiteX48" fmla="*/ 1668379 w 2799393"/>
                <a:gd name="connsiteY48" fmla="*/ 657726 h 3312694"/>
                <a:gd name="connsiteX49" fmla="*/ 1780673 w 2799393"/>
                <a:gd name="connsiteY49" fmla="*/ 625642 h 3312694"/>
                <a:gd name="connsiteX50" fmla="*/ 1804737 w 2799393"/>
                <a:gd name="connsiteY50" fmla="*/ 617621 h 3312694"/>
                <a:gd name="connsiteX51" fmla="*/ 1844842 w 2799393"/>
                <a:gd name="connsiteY51" fmla="*/ 601579 h 3312694"/>
                <a:gd name="connsiteX52" fmla="*/ 1892968 w 2799393"/>
                <a:gd name="connsiteY52" fmla="*/ 593558 h 3312694"/>
                <a:gd name="connsiteX53" fmla="*/ 1925052 w 2799393"/>
                <a:gd name="connsiteY53" fmla="*/ 577515 h 3312694"/>
                <a:gd name="connsiteX54" fmla="*/ 1989221 w 2799393"/>
                <a:gd name="connsiteY54" fmla="*/ 561473 h 3312694"/>
                <a:gd name="connsiteX55" fmla="*/ 2013284 w 2799393"/>
                <a:gd name="connsiteY55" fmla="*/ 553452 h 3312694"/>
                <a:gd name="connsiteX56" fmla="*/ 2069431 w 2799393"/>
                <a:gd name="connsiteY56" fmla="*/ 545431 h 3312694"/>
                <a:gd name="connsiteX57" fmla="*/ 2117558 w 2799393"/>
                <a:gd name="connsiteY57" fmla="*/ 529389 h 3312694"/>
                <a:gd name="connsiteX58" fmla="*/ 2181726 w 2799393"/>
                <a:gd name="connsiteY58" fmla="*/ 513347 h 3312694"/>
                <a:gd name="connsiteX59" fmla="*/ 2253916 w 2799393"/>
                <a:gd name="connsiteY59" fmla="*/ 481263 h 3312694"/>
                <a:gd name="connsiteX60" fmla="*/ 2277979 w 2799393"/>
                <a:gd name="connsiteY60" fmla="*/ 465221 h 3312694"/>
                <a:gd name="connsiteX61" fmla="*/ 2366210 w 2799393"/>
                <a:gd name="connsiteY61" fmla="*/ 433137 h 3312694"/>
                <a:gd name="connsiteX62" fmla="*/ 2414337 w 2799393"/>
                <a:gd name="connsiteY62" fmla="*/ 409073 h 3312694"/>
                <a:gd name="connsiteX63" fmla="*/ 2478505 w 2799393"/>
                <a:gd name="connsiteY63" fmla="*/ 360947 h 3312694"/>
                <a:gd name="connsiteX64" fmla="*/ 2510589 w 2799393"/>
                <a:gd name="connsiteY64" fmla="*/ 328863 h 3312694"/>
                <a:gd name="connsiteX65" fmla="*/ 2542673 w 2799393"/>
                <a:gd name="connsiteY65" fmla="*/ 312821 h 3312694"/>
                <a:gd name="connsiteX66" fmla="*/ 2582779 w 2799393"/>
                <a:gd name="connsiteY66" fmla="*/ 272715 h 3312694"/>
                <a:gd name="connsiteX67" fmla="*/ 2630905 w 2799393"/>
                <a:gd name="connsiteY67" fmla="*/ 232610 h 3312694"/>
                <a:gd name="connsiteX68" fmla="*/ 2679031 w 2799393"/>
                <a:gd name="connsiteY68" fmla="*/ 184484 h 3312694"/>
                <a:gd name="connsiteX69" fmla="*/ 2687052 w 2799393"/>
                <a:gd name="connsiteY69" fmla="*/ 160421 h 3312694"/>
                <a:gd name="connsiteX70" fmla="*/ 2711116 w 2799393"/>
                <a:gd name="connsiteY70" fmla="*/ 136358 h 3312694"/>
                <a:gd name="connsiteX71" fmla="*/ 2735179 w 2799393"/>
                <a:gd name="connsiteY71" fmla="*/ 96252 h 3312694"/>
                <a:gd name="connsiteX72" fmla="*/ 2775284 w 2799393"/>
                <a:gd name="connsiteY72" fmla="*/ 24063 h 3312694"/>
                <a:gd name="connsiteX73" fmla="*/ 2799347 w 2799393"/>
                <a:gd name="connsiteY73" fmla="*/ 0 h 33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99393" h="3312694">
                  <a:moveTo>
                    <a:pt x="0" y="3312694"/>
                  </a:moveTo>
                  <a:cubicBezTo>
                    <a:pt x="4870" y="3273731"/>
                    <a:pt x="6856" y="3245166"/>
                    <a:pt x="16042" y="3208421"/>
                  </a:cubicBezTo>
                  <a:cubicBezTo>
                    <a:pt x="34595" y="3134209"/>
                    <a:pt x="12374" y="3252657"/>
                    <a:pt x="32084" y="3144252"/>
                  </a:cubicBezTo>
                  <a:cubicBezTo>
                    <a:pt x="34993" y="3128251"/>
                    <a:pt x="37632" y="3112200"/>
                    <a:pt x="40105" y="3096126"/>
                  </a:cubicBezTo>
                  <a:cubicBezTo>
                    <a:pt x="42980" y="3077440"/>
                    <a:pt x="44744" y="3058580"/>
                    <a:pt x="48126" y="3039979"/>
                  </a:cubicBezTo>
                  <a:cubicBezTo>
                    <a:pt x="50098" y="3029133"/>
                    <a:pt x="53985" y="3018704"/>
                    <a:pt x="56147" y="3007894"/>
                  </a:cubicBezTo>
                  <a:cubicBezTo>
                    <a:pt x="59336" y="2991947"/>
                    <a:pt x="61494" y="2975810"/>
                    <a:pt x="64168" y="2959768"/>
                  </a:cubicBezTo>
                  <a:cubicBezTo>
                    <a:pt x="66842" y="2828758"/>
                    <a:pt x="67339" y="2697685"/>
                    <a:pt x="72189" y="2566737"/>
                  </a:cubicBezTo>
                  <a:cubicBezTo>
                    <a:pt x="73730" y="2525134"/>
                    <a:pt x="80946" y="2535352"/>
                    <a:pt x="88231" y="2502568"/>
                  </a:cubicBezTo>
                  <a:cubicBezTo>
                    <a:pt x="95567" y="2469558"/>
                    <a:pt x="95516" y="2446446"/>
                    <a:pt x="104273" y="2414337"/>
                  </a:cubicBezTo>
                  <a:cubicBezTo>
                    <a:pt x="108722" y="2398023"/>
                    <a:pt x="117000" y="2382792"/>
                    <a:pt x="120316" y="2366210"/>
                  </a:cubicBezTo>
                  <a:cubicBezTo>
                    <a:pt x="122990" y="2352842"/>
                    <a:pt x="125898" y="2339518"/>
                    <a:pt x="128337" y="2326105"/>
                  </a:cubicBezTo>
                  <a:cubicBezTo>
                    <a:pt x="131246" y="2310104"/>
                    <a:pt x="132830" y="2293855"/>
                    <a:pt x="136358" y="2277979"/>
                  </a:cubicBezTo>
                  <a:cubicBezTo>
                    <a:pt x="138192" y="2269725"/>
                    <a:pt x="142056" y="2262045"/>
                    <a:pt x="144379" y="2253915"/>
                  </a:cubicBezTo>
                  <a:cubicBezTo>
                    <a:pt x="147407" y="2243315"/>
                    <a:pt x="149726" y="2232526"/>
                    <a:pt x="152400" y="2221831"/>
                  </a:cubicBezTo>
                  <a:cubicBezTo>
                    <a:pt x="155074" y="2197768"/>
                    <a:pt x="156740" y="2173572"/>
                    <a:pt x="160421" y="2149642"/>
                  </a:cubicBezTo>
                  <a:cubicBezTo>
                    <a:pt x="163298" y="2130939"/>
                    <a:pt x="170474" y="2111461"/>
                    <a:pt x="176463" y="2093494"/>
                  </a:cubicBezTo>
                  <a:cubicBezTo>
                    <a:pt x="179137" y="2074778"/>
                    <a:pt x="181985" y="2056087"/>
                    <a:pt x="184484" y="2037347"/>
                  </a:cubicBezTo>
                  <a:cubicBezTo>
                    <a:pt x="187333" y="2015980"/>
                    <a:pt x="188649" y="1994387"/>
                    <a:pt x="192505" y="1973179"/>
                  </a:cubicBezTo>
                  <a:cubicBezTo>
                    <a:pt x="194017" y="1964860"/>
                    <a:pt x="198692" y="1957369"/>
                    <a:pt x="200526" y="1949115"/>
                  </a:cubicBezTo>
                  <a:cubicBezTo>
                    <a:pt x="204054" y="1933239"/>
                    <a:pt x="205638" y="1916990"/>
                    <a:pt x="208547" y="1900989"/>
                  </a:cubicBezTo>
                  <a:cubicBezTo>
                    <a:pt x="210986" y="1887576"/>
                    <a:pt x="214327" y="1874332"/>
                    <a:pt x="216568" y="1860884"/>
                  </a:cubicBezTo>
                  <a:cubicBezTo>
                    <a:pt x="228857" y="1787149"/>
                    <a:pt x="217237" y="1826795"/>
                    <a:pt x="232610" y="1780673"/>
                  </a:cubicBezTo>
                  <a:cubicBezTo>
                    <a:pt x="235284" y="1756610"/>
                    <a:pt x="238534" y="1732604"/>
                    <a:pt x="240631" y="1708484"/>
                  </a:cubicBezTo>
                  <a:cubicBezTo>
                    <a:pt x="253983" y="1554931"/>
                    <a:pt x="240674" y="1644055"/>
                    <a:pt x="256673" y="1548063"/>
                  </a:cubicBezTo>
                  <a:cubicBezTo>
                    <a:pt x="259347" y="1515979"/>
                    <a:pt x="260700" y="1483757"/>
                    <a:pt x="264694" y="1451810"/>
                  </a:cubicBezTo>
                  <a:cubicBezTo>
                    <a:pt x="266061" y="1440871"/>
                    <a:pt x="271040" y="1430622"/>
                    <a:pt x="272716" y="1419726"/>
                  </a:cubicBezTo>
                  <a:cubicBezTo>
                    <a:pt x="276398" y="1395796"/>
                    <a:pt x="277908" y="1371582"/>
                    <a:pt x="280737" y="1347537"/>
                  </a:cubicBezTo>
                  <a:cubicBezTo>
                    <a:pt x="284962" y="1311625"/>
                    <a:pt x="289600" y="1271136"/>
                    <a:pt x="296779" y="1235242"/>
                  </a:cubicBezTo>
                  <a:cubicBezTo>
                    <a:pt x="298941" y="1224432"/>
                    <a:pt x="302828" y="1214004"/>
                    <a:pt x="304800" y="1203158"/>
                  </a:cubicBezTo>
                  <a:cubicBezTo>
                    <a:pt x="308182" y="1184557"/>
                    <a:pt x="309439" y="1165611"/>
                    <a:pt x="312821" y="1147010"/>
                  </a:cubicBezTo>
                  <a:cubicBezTo>
                    <a:pt x="314793" y="1136164"/>
                    <a:pt x="317674" y="1125485"/>
                    <a:pt x="320842" y="1114926"/>
                  </a:cubicBezTo>
                  <a:cubicBezTo>
                    <a:pt x="320844" y="1114921"/>
                    <a:pt x="340894" y="1054771"/>
                    <a:pt x="344905" y="1042737"/>
                  </a:cubicBezTo>
                  <a:cubicBezTo>
                    <a:pt x="344905" y="1042736"/>
                    <a:pt x="360946" y="994611"/>
                    <a:pt x="360947" y="994610"/>
                  </a:cubicBezTo>
                  <a:lnTo>
                    <a:pt x="393031" y="946484"/>
                  </a:lnTo>
                  <a:cubicBezTo>
                    <a:pt x="404944" y="928614"/>
                    <a:pt x="408786" y="919443"/>
                    <a:pt x="425116" y="906379"/>
                  </a:cubicBezTo>
                  <a:cubicBezTo>
                    <a:pt x="506747" y="841076"/>
                    <a:pt x="363733" y="963342"/>
                    <a:pt x="497305" y="874294"/>
                  </a:cubicBezTo>
                  <a:cubicBezTo>
                    <a:pt x="554604" y="836095"/>
                    <a:pt x="526727" y="846886"/>
                    <a:pt x="577516" y="834189"/>
                  </a:cubicBezTo>
                  <a:cubicBezTo>
                    <a:pt x="598905" y="823494"/>
                    <a:pt x="619480" y="810986"/>
                    <a:pt x="641684" y="802105"/>
                  </a:cubicBezTo>
                  <a:cubicBezTo>
                    <a:pt x="655052" y="796758"/>
                    <a:pt x="668911" y="792502"/>
                    <a:pt x="681789" y="786063"/>
                  </a:cubicBezTo>
                  <a:cubicBezTo>
                    <a:pt x="690411" y="781752"/>
                    <a:pt x="696638" y="772856"/>
                    <a:pt x="705852" y="770021"/>
                  </a:cubicBezTo>
                  <a:cubicBezTo>
                    <a:pt x="764759" y="751896"/>
                    <a:pt x="829819" y="749992"/>
                    <a:pt x="890337" y="745958"/>
                  </a:cubicBezTo>
                  <a:lnTo>
                    <a:pt x="1026694" y="737937"/>
                  </a:lnTo>
                  <a:cubicBezTo>
                    <a:pt x="1163362" y="715157"/>
                    <a:pt x="946206" y="750002"/>
                    <a:pt x="1171073" y="721894"/>
                  </a:cubicBezTo>
                  <a:cubicBezTo>
                    <a:pt x="1182012" y="720527"/>
                    <a:pt x="1192396" y="716264"/>
                    <a:pt x="1203158" y="713873"/>
                  </a:cubicBezTo>
                  <a:cubicBezTo>
                    <a:pt x="1216466" y="710916"/>
                    <a:pt x="1229744" y="707615"/>
                    <a:pt x="1243263" y="705852"/>
                  </a:cubicBezTo>
                  <a:cubicBezTo>
                    <a:pt x="1365443" y="689916"/>
                    <a:pt x="1385452" y="689966"/>
                    <a:pt x="1499937" y="681789"/>
                  </a:cubicBezTo>
                  <a:cubicBezTo>
                    <a:pt x="1572774" y="663580"/>
                    <a:pt x="1493234" y="681634"/>
                    <a:pt x="1628273" y="665747"/>
                  </a:cubicBezTo>
                  <a:cubicBezTo>
                    <a:pt x="1641813" y="664154"/>
                    <a:pt x="1655010" y="660400"/>
                    <a:pt x="1668379" y="657726"/>
                  </a:cubicBezTo>
                  <a:cubicBezTo>
                    <a:pt x="1757097" y="613367"/>
                    <a:pt x="1615204" y="680796"/>
                    <a:pt x="1780673" y="625642"/>
                  </a:cubicBezTo>
                  <a:cubicBezTo>
                    <a:pt x="1788694" y="622968"/>
                    <a:pt x="1796820" y="620590"/>
                    <a:pt x="1804737" y="617621"/>
                  </a:cubicBezTo>
                  <a:cubicBezTo>
                    <a:pt x="1818218" y="612566"/>
                    <a:pt x="1830951" y="605367"/>
                    <a:pt x="1844842" y="601579"/>
                  </a:cubicBezTo>
                  <a:cubicBezTo>
                    <a:pt x="1860532" y="597300"/>
                    <a:pt x="1876926" y="596232"/>
                    <a:pt x="1892968" y="593558"/>
                  </a:cubicBezTo>
                  <a:cubicBezTo>
                    <a:pt x="1903663" y="588210"/>
                    <a:pt x="1913708" y="581296"/>
                    <a:pt x="1925052" y="577515"/>
                  </a:cubicBezTo>
                  <a:cubicBezTo>
                    <a:pt x="1945968" y="570543"/>
                    <a:pt x="1968304" y="568445"/>
                    <a:pt x="1989221" y="561473"/>
                  </a:cubicBezTo>
                  <a:cubicBezTo>
                    <a:pt x="1997242" y="558799"/>
                    <a:pt x="2004993" y="555110"/>
                    <a:pt x="2013284" y="553452"/>
                  </a:cubicBezTo>
                  <a:cubicBezTo>
                    <a:pt x="2031823" y="549744"/>
                    <a:pt x="2050715" y="548105"/>
                    <a:pt x="2069431" y="545431"/>
                  </a:cubicBezTo>
                  <a:cubicBezTo>
                    <a:pt x="2085473" y="540084"/>
                    <a:pt x="2100976" y="532705"/>
                    <a:pt x="2117558" y="529389"/>
                  </a:cubicBezTo>
                  <a:cubicBezTo>
                    <a:pt x="2132812" y="526338"/>
                    <a:pt x="2165283" y="521568"/>
                    <a:pt x="2181726" y="513347"/>
                  </a:cubicBezTo>
                  <a:cubicBezTo>
                    <a:pt x="2251107" y="478657"/>
                    <a:pt x="2192689" y="496569"/>
                    <a:pt x="2253916" y="481263"/>
                  </a:cubicBezTo>
                  <a:cubicBezTo>
                    <a:pt x="2261937" y="475916"/>
                    <a:pt x="2269170" y="469136"/>
                    <a:pt x="2277979" y="465221"/>
                  </a:cubicBezTo>
                  <a:cubicBezTo>
                    <a:pt x="2345343" y="435282"/>
                    <a:pt x="2305655" y="463416"/>
                    <a:pt x="2366210" y="433137"/>
                  </a:cubicBezTo>
                  <a:cubicBezTo>
                    <a:pt x="2428405" y="402038"/>
                    <a:pt x="2353853" y="429234"/>
                    <a:pt x="2414337" y="409073"/>
                  </a:cubicBezTo>
                  <a:cubicBezTo>
                    <a:pt x="2478430" y="344980"/>
                    <a:pt x="2388808" y="430712"/>
                    <a:pt x="2478505" y="360947"/>
                  </a:cubicBezTo>
                  <a:cubicBezTo>
                    <a:pt x="2490444" y="351661"/>
                    <a:pt x="2498489" y="337938"/>
                    <a:pt x="2510589" y="328863"/>
                  </a:cubicBezTo>
                  <a:cubicBezTo>
                    <a:pt x="2520155" y="321689"/>
                    <a:pt x="2533235" y="320162"/>
                    <a:pt x="2542673" y="312821"/>
                  </a:cubicBezTo>
                  <a:cubicBezTo>
                    <a:pt x="2557597" y="301214"/>
                    <a:pt x="2567048" y="283202"/>
                    <a:pt x="2582779" y="272715"/>
                  </a:cubicBezTo>
                  <a:cubicBezTo>
                    <a:pt x="2607533" y="256212"/>
                    <a:pt x="2610319" y="256627"/>
                    <a:pt x="2630905" y="232610"/>
                  </a:cubicBezTo>
                  <a:cubicBezTo>
                    <a:pt x="2670701" y="186181"/>
                    <a:pt x="2636671" y="212724"/>
                    <a:pt x="2679031" y="184484"/>
                  </a:cubicBezTo>
                  <a:cubicBezTo>
                    <a:pt x="2681705" y="176463"/>
                    <a:pt x="2682362" y="167456"/>
                    <a:pt x="2687052" y="160421"/>
                  </a:cubicBezTo>
                  <a:cubicBezTo>
                    <a:pt x="2693344" y="150983"/>
                    <a:pt x="2704310" y="145433"/>
                    <a:pt x="2711116" y="136358"/>
                  </a:cubicBezTo>
                  <a:cubicBezTo>
                    <a:pt x="2720470" y="123886"/>
                    <a:pt x="2728207" y="110196"/>
                    <a:pt x="2735179" y="96252"/>
                  </a:cubicBezTo>
                  <a:cubicBezTo>
                    <a:pt x="2749806" y="66998"/>
                    <a:pt x="2737349" y="49353"/>
                    <a:pt x="2775284" y="24063"/>
                  </a:cubicBezTo>
                  <a:cubicBezTo>
                    <a:pt x="2801572" y="6538"/>
                    <a:pt x="2799347" y="17661"/>
                    <a:pt x="2799347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DAE5BBB-84A2-01BB-065F-F3DFF5A0071E}"/>
                </a:ext>
              </a:extLst>
            </p:cNvPr>
            <p:cNvCxnSpPr/>
            <p:nvPr/>
          </p:nvCxnSpPr>
          <p:spPr>
            <a:xfrm flipV="1">
              <a:off x="5259795" y="5194670"/>
              <a:ext cx="9980" cy="54399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195608C-BEA8-AF41-CDFA-CD8A9CDE9619}"/>
                </a:ext>
              </a:extLst>
            </p:cNvPr>
            <p:cNvCxnSpPr/>
            <p:nvPr/>
          </p:nvCxnSpPr>
          <p:spPr>
            <a:xfrm flipV="1">
              <a:off x="5019261" y="4705471"/>
              <a:ext cx="15780" cy="97839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0A2AF7C-4D7C-090A-988C-3BCE217C1FA1}"/>
                </a:ext>
              </a:extLst>
            </p:cNvPr>
            <p:cNvCxnSpPr/>
            <p:nvPr/>
          </p:nvCxnSpPr>
          <p:spPr>
            <a:xfrm flipV="1">
              <a:off x="4772085" y="4947971"/>
              <a:ext cx="4552" cy="79069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628EC05-012B-AA51-1E50-4532FE7BDACD}"/>
                </a:ext>
              </a:extLst>
            </p:cNvPr>
            <p:cNvSpPr txBox="1"/>
            <p:nvPr/>
          </p:nvSpPr>
          <p:spPr>
            <a:xfrm>
              <a:off x="2607142" y="623552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65A27B-4902-272D-CDFC-D8A49CA4C1A0}"/>
                </a:ext>
              </a:extLst>
            </p:cNvPr>
            <p:cNvSpPr txBox="1"/>
            <p:nvPr/>
          </p:nvSpPr>
          <p:spPr>
            <a:xfrm>
              <a:off x="2784259" y="591965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511DC2-F6AD-A545-9641-A5B27F9ECC45}"/>
                </a:ext>
              </a:extLst>
            </p:cNvPr>
            <p:cNvSpPr/>
            <p:nvPr/>
          </p:nvSpPr>
          <p:spPr>
            <a:xfrm>
              <a:off x="6600140" y="5709660"/>
              <a:ext cx="838200" cy="3352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sz="1540" dirty="0">
                  <a:solidFill>
                    <a:schemeClr val="tx1"/>
                  </a:solidFill>
                </a:rPr>
                <a:t>MOD 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954A0F-4314-5B3C-80C3-FBC67F0BDBCE}"/>
                </a:ext>
              </a:extLst>
            </p:cNvPr>
            <p:cNvCxnSpPr>
              <a:endCxn id="5" idx="4"/>
            </p:cNvCxnSpPr>
            <p:nvPr/>
          </p:nvCxnSpPr>
          <p:spPr>
            <a:xfrm flipV="1">
              <a:off x="6668749" y="6044940"/>
              <a:ext cx="350491" cy="65035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6916263-D6D5-AEC9-EFB1-1480C39506BC}"/>
                </a:ext>
              </a:extLst>
            </p:cNvPr>
            <p:cNvCxnSpPr/>
            <p:nvPr/>
          </p:nvCxnSpPr>
          <p:spPr>
            <a:xfrm flipV="1">
              <a:off x="7243995" y="5216050"/>
              <a:ext cx="9980" cy="54399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6F22E5-D919-E8D2-16F6-A16E07D2F501}"/>
                </a:ext>
              </a:extLst>
            </p:cNvPr>
            <p:cNvCxnSpPr/>
            <p:nvPr/>
          </p:nvCxnSpPr>
          <p:spPr>
            <a:xfrm flipV="1">
              <a:off x="7003461" y="4726851"/>
              <a:ext cx="15780" cy="97839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C2ECF5-F164-F5BE-91F0-50E674BF7E83}"/>
                </a:ext>
              </a:extLst>
            </p:cNvPr>
            <p:cNvCxnSpPr/>
            <p:nvPr/>
          </p:nvCxnSpPr>
          <p:spPr>
            <a:xfrm flipV="1">
              <a:off x="6756285" y="4969351"/>
              <a:ext cx="4552" cy="79069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740481-2FBC-8DFC-66F7-F15493CF2BE7}"/>
                </a:ext>
              </a:extLst>
            </p:cNvPr>
            <p:cNvSpPr txBox="1"/>
            <p:nvPr/>
          </p:nvSpPr>
          <p:spPr>
            <a:xfrm>
              <a:off x="4905313" y="633345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D701A4-4405-A635-6777-5D2832DFE882}"/>
                </a:ext>
              </a:extLst>
            </p:cNvPr>
            <p:cNvSpPr txBox="1"/>
            <p:nvPr/>
          </p:nvSpPr>
          <p:spPr>
            <a:xfrm>
              <a:off x="5082430" y="6017582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088E90-88A8-BB3E-65E1-BB8131E12ECA}"/>
                </a:ext>
              </a:extLst>
            </p:cNvPr>
            <p:cNvSpPr txBox="1"/>
            <p:nvPr/>
          </p:nvSpPr>
          <p:spPr>
            <a:xfrm>
              <a:off x="6236135" y="614312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AA5C4A-FAE0-9F5F-90F9-C83D95DC66EA}"/>
                </a:ext>
              </a:extLst>
            </p:cNvPr>
            <p:cNvSpPr txBox="1"/>
            <p:nvPr/>
          </p:nvSpPr>
          <p:spPr>
            <a:xfrm>
              <a:off x="6777257" y="621481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167640"/>
            <a:ext cx="6789420" cy="770678"/>
          </a:xfrm>
        </p:spPr>
        <p:txBody>
          <a:bodyPr>
            <a:normAutofit/>
          </a:bodyPr>
          <a:lstStyle/>
          <a:p>
            <a:r>
              <a:rPr lang="en-US" sz="3600" dirty="0"/>
              <a:t>A-DM:  Global Switch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0" y="6507159"/>
            <a:ext cx="1592580" cy="1005840"/>
          </a:xfrm>
        </p:spPr>
      </p:pic>
      <p:sp>
        <p:nvSpPr>
          <p:cNvPr id="7" name="TextBox 6"/>
          <p:cNvSpPr txBox="1"/>
          <p:nvPr/>
        </p:nvSpPr>
        <p:spPr>
          <a:xfrm>
            <a:off x="1613714" y="680203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66" y="6485101"/>
            <a:ext cx="1592580" cy="1005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3530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3" y="6485101"/>
            <a:ext cx="1592580" cy="1005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3347" y="677997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99326"/>
              </p:ext>
            </p:extLst>
          </p:nvPr>
        </p:nvGraphicFramePr>
        <p:xfrm>
          <a:off x="874848" y="3757863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874848" y="3766686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8372"/>
              </p:ext>
            </p:extLst>
          </p:nvPr>
        </p:nvGraphicFramePr>
        <p:xfrm>
          <a:off x="3191509" y="3740217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Department8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191509" y="3749040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72292"/>
              </p:ext>
            </p:extLst>
          </p:nvPr>
        </p:nvGraphicFramePr>
        <p:xfrm>
          <a:off x="5496051" y="3757863"/>
          <a:ext cx="1389381" cy="1877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9694405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16144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80870132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9668448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7005174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496051" y="3766686"/>
            <a:ext cx="1389381" cy="1877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2" idx="2"/>
          </p:cNvCxnSpPr>
          <p:nvPr/>
        </p:nvCxnSpPr>
        <p:spPr>
          <a:xfrm flipH="1" flipV="1">
            <a:off x="1569539" y="5635431"/>
            <a:ext cx="278221" cy="10384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85183" y="5626609"/>
            <a:ext cx="287793" cy="10473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43025" y="5661811"/>
            <a:ext cx="316446" cy="10121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08260" y="5653077"/>
            <a:ext cx="838200" cy="335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540" dirty="0">
                <a:solidFill>
                  <a:schemeClr val="tx1"/>
                </a:solidFill>
              </a:rPr>
              <a:t>MOD 3</a:t>
            </a:r>
          </a:p>
        </p:txBody>
      </p:sp>
      <p:sp>
        <p:nvSpPr>
          <p:cNvPr id="23" name="Oval 22"/>
          <p:cNvSpPr/>
          <p:nvPr/>
        </p:nvSpPr>
        <p:spPr>
          <a:xfrm>
            <a:off x="4615940" y="5688280"/>
            <a:ext cx="838200" cy="335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540" dirty="0">
                <a:solidFill>
                  <a:schemeClr val="tx1"/>
                </a:solidFill>
              </a:rPr>
              <a:t>MOD 3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62368"/>
              </p:ext>
            </p:extLst>
          </p:nvPr>
        </p:nvGraphicFramePr>
        <p:xfrm>
          <a:off x="918879" y="1057977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15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918879" y="1066800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94470" y="3004365"/>
            <a:ext cx="838200" cy="335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540" dirty="0">
                <a:solidFill>
                  <a:schemeClr val="tx1"/>
                </a:solidFill>
              </a:rPr>
              <a:t>MOD 3</a:t>
            </a:r>
          </a:p>
        </p:txBody>
      </p:sp>
      <p:sp>
        <p:nvSpPr>
          <p:cNvPr id="30" name="Oval 29"/>
          <p:cNvSpPr/>
          <p:nvPr/>
        </p:nvSpPr>
        <p:spPr>
          <a:xfrm>
            <a:off x="3444107" y="3004365"/>
            <a:ext cx="838200" cy="335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540" dirty="0">
                <a:solidFill>
                  <a:schemeClr val="tx1"/>
                </a:solidFill>
              </a:rPr>
              <a:t>MOD 3</a:t>
            </a:r>
          </a:p>
        </p:txBody>
      </p:sp>
      <p:sp>
        <p:nvSpPr>
          <p:cNvPr id="31" name="Oval 30"/>
          <p:cNvSpPr/>
          <p:nvPr/>
        </p:nvSpPr>
        <p:spPr>
          <a:xfrm>
            <a:off x="5771641" y="3004365"/>
            <a:ext cx="838200" cy="335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540" dirty="0">
                <a:solidFill>
                  <a:schemeClr val="tx1"/>
                </a:solidFill>
              </a:rPr>
              <a:t>MOD 3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53611"/>
              </p:ext>
            </p:extLst>
          </p:nvPr>
        </p:nvGraphicFramePr>
        <p:xfrm>
          <a:off x="3191509" y="1066800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3191509" y="1075623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4960"/>
              </p:ext>
            </p:extLst>
          </p:nvPr>
        </p:nvGraphicFramePr>
        <p:xfrm>
          <a:off x="5496051" y="1075623"/>
          <a:ext cx="1389381" cy="871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641">
                  <a:extLst>
                    <a:ext uri="{9D8B030D-6E8A-4147-A177-3AD203B41FA5}">
                      <a16:colId xmlns:a16="http://schemas.microsoft.com/office/drawing/2014/main" val="2610383956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972803802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100" dirty="0"/>
                        <a:t>Department</a:t>
                      </a:r>
                    </a:p>
                  </a:txBody>
                  <a:tcPr marL="0" marR="0" marT="50292" marB="50292" anchor="ctr" anchorCtr="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Count</a:t>
                      </a:r>
                    </a:p>
                  </a:txBody>
                  <a:tcPr marL="0" marR="0" marT="50292" marB="50292" anchor="ctr" anchorCtr="1"/>
                </a:tc>
                <a:extLst>
                  <a:ext uri="{0D108BD9-81ED-4DB2-BD59-A6C34878D82A}">
                    <a16:rowId xmlns:a16="http://schemas.microsoft.com/office/drawing/2014/main" val="14866321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111142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72809333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38416310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5496051" y="1084446"/>
            <a:ext cx="1389381" cy="8717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22" idx="4"/>
          </p:cNvCxnSpPr>
          <p:nvPr/>
        </p:nvCxnSpPr>
        <p:spPr>
          <a:xfrm flipV="1">
            <a:off x="2447370" y="5988358"/>
            <a:ext cx="279990" cy="6943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3" idx="4"/>
          </p:cNvCxnSpPr>
          <p:nvPr/>
        </p:nvCxnSpPr>
        <p:spPr>
          <a:xfrm flipV="1">
            <a:off x="4684549" y="6023560"/>
            <a:ext cx="350491" cy="65035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4"/>
          </p:cNvCxnSpPr>
          <p:nvPr/>
        </p:nvCxnSpPr>
        <p:spPr>
          <a:xfrm flipH="1" flipV="1">
            <a:off x="1613569" y="3339646"/>
            <a:ext cx="6400" cy="40939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885183" y="3330823"/>
            <a:ext cx="6400" cy="4093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203422" y="3348469"/>
            <a:ext cx="6400" cy="4093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194470" y="1956174"/>
            <a:ext cx="160579" cy="10744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17983" y="1956174"/>
            <a:ext cx="1573526" cy="10578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990066" y="1925385"/>
            <a:ext cx="3505984" cy="117329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796433" y="1957868"/>
            <a:ext cx="829377" cy="3714622"/>
          </a:xfrm>
          <a:custGeom>
            <a:avLst/>
            <a:gdLst>
              <a:gd name="connsiteX0" fmla="*/ 697831 w 753979"/>
              <a:gd name="connsiteY0" fmla="*/ 3376929 h 3376929"/>
              <a:gd name="connsiteX1" fmla="*/ 705852 w 753979"/>
              <a:gd name="connsiteY1" fmla="*/ 3296718 h 3376929"/>
              <a:gd name="connsiteX2" fmla="*/ 721894 w 753979"/>
              <a:gd name="connsiteY2" fmla="*/ 3216507 h 3376929"/>
              <a:gd name="connsiteX3" fmla="*/ 737937 w 753979"/>
              <a:gd name="connsiteY3" fmla="*/ 3128276 h 3376929"/>
              <a:gd name="connsiteX4" fmla="*/ 745958 w 753979"/>
              <a:gd name="connsiteY4" fmla="*/ 2975876 h 3376929"/>
              <a:gd name="connsiteX5" fmla="*/ 753979 w 753979"/>
              <a:gd name="connsiteY5" fmla="*/ 2863581 h 3376929"/>
              <a:gd name="connsiteX6" fmla="*/ 737937 w 753979"/>
              <a:gd name="connsiteY6" fmla="*/ 2342213 h 3376929"/>
              <a:gd name="connsiteX7" fmla="*/ 729915 w 753979"/>
              <a:gd name="connsiteY7" fmla="*/ 2286065 h 3376929"/>
              <a:gd name="connsiteX8" fmla="*/ 721894 w 753979"/>
              <a:gd name="connsiteY8" fmla="*/ 2149707 h 3376929"/>
              <a:gd name="connsiteX9" fmla="*/ 713873 w 753979"/>
              <a:gd name="connsiteY9" fmla="*/ 2109602 h 3376929"/>
              <a:gd name="connsiteX10" fmla="*/ 705852 w 753979"/>
              <a:gd name="connsiteY10" fmla="*/ 1997307 h 3376929"/>
              <a:gd name="connsiteX11" fmla="*/ 697831 w 753979"/>
              <a:gd name="connsiteY11" fmla="*/ 1925118 h 3376929"/>
              <a:gd name="connsiteX12" fmla="*/ 681789 w 753979"/>
              <a:gd name="connsiteY12" fmla="*/ 1756676 h 3376929"/>
              <a:gd name="connsiteX13" fmla="*/ 673768 w 753979"/>
              <a:gd name="connsiteY13" fmla="*/ 1628339 h 3376929"/>
              <a:gd name="connsiteX14" fmla="*/ 665747 w 753979"/>
              <a:gd name="connsiteY14" fmla="*/ 1572192 h 3376929"/>
              <a:gd name="connsiteX15" fmla="*/ 657726 w 753979"/>
              <a:gd name="connsiteY15" fmla="*/ 1443855 h 3376929"/>
              <a:gd name="connsiteX16" fmla="*/ 649705 w 753979"/>
              <a:gd name="connsiteY16" fmla="*/ 1403750 h 3376929"/>
              <a:gd name="connsiteX17" fmla="*/ 641684 w 753979"/>
              <a:gd name="connsiteY17" fmla="*/ 1355623 h 3376929"/>
              <a:gd name="connsiteX18" fmla="*/ 633663 w 753979"/>
              <a:gd name="connsiteY18" fmla="*/ 1315518 h 3376929"/>
              <a:gd name="connsiteX19" fmla="*/ 625642 w 753979"/>
              <a:gd name="connsiteY19" fmla="*/ 1259371 h 3376929"/>
              <a:gd name="connsiteX20" fmla="*/ 617621 w 753979"/>
              <a:gd name="connsiteY20" fmla="*/ 1235307 h 3376929"/>
              <a:gd name="connsiteX21" fmla="*/ 609600 w 753979"/>
              <a:gd name="connsiteY21" fmla="*/ 1203223 h 3376929"/>
              <a:gd name="connsiteX22" fmla="*/ 593558 w 753979"/>
              <a:gd name="connsiteY22" fmla="*/ 1155097 h 3376929"/>
              <a:gd name="connsiteX23" fmla="*/ 569494 w 753979"/>
              <a:gd name="connsiteY23" fmla="*/ 1074886 h 3376929"/>
              <a:gd name="connsiteX24" fmla="*/ 561473 w 753979"/>
              <a:gd name="connsiteY24" fmla="*/ 1050823 h 3376929"/>
              <a:gd name="connsiteX25" fmla="*/ 529389 w 753979"/>
              <a:gd name="connsiteY25" fmla="*/ 1002697 h 3376929"/>
              <a:gd name="connsiteX26" fmla="*/ 521368 w 753979"/>
              <a:gd name="connsiteY26" fmla="*/ 978634 h 3376929"/>
              <a:gd name="connsiteX27" fmla="*/ 481263 w 753979"/>
              <a:gd name="connsiteY27" fmla="*/ 930507 h 3376929"/>
              <a:gd name="connsiteX28" fmla="*/ 441158 w 753979"/>
              <a:gd name="connsiteY28" fmla="*/ 842276 h 3376929"/>
              <a:gd name="connsiteX29" fmla="*/ 409073 w 753979"/>
              <a:gd name="connsiteY29" fmla="*/ 794150 h 3376929"/>
              <a:gd name="connsiteX30" fmla="*/ 385010 w 753979"/>
              <a:gd name="connsiteY30" fmla="*/ 746023 h 3376929"/>
              <a:gd name="connsiteX31" fmla="*/ 368968 w 753979"/>
              <a:gd name="connsiteY31" fmla="*/ 713939 h 3376929"/>
              <a:gd name="connsiteX32" fmla="*/ 336884 w 753979"/>
              <a:gd name="connsiteY32" fmla="*/ 665813 h 3376929"/>
              <a:gd name="connsiteX33" fmla="*/ 304800 w 753979"/>
              <a:gd name="connsiteY33" fmla="*/ 617686 h 3376929"/>
              <a:gd name="connsiteX34" fmla="*/ 288758 w 753979"/>
              <a:gd name="connsiteY34" fmla="*/ 593623 h 3376929"/>
              <a:gd name="connsiteX35" fmla="*/ 280737 w 753979"/>
              <a:gd name="connsiteY35" fmla="*/ 569560 h 3376929"/>
              <a:gd name="connsiteX36" fmla="*/ 264694 w 753979"/>
              <a:gd name="connsiteY36" fmla="*/ 553518 h 3376929"/>
              <a:gd name="connsiteX37" fmla="*/ 232610 w 753979"/>
              <a:gd name="connsiteY37" fmla="*/ 505392 h 3376929"/>
              <a:gd name="connsiteX38" fmla="*/ 216568 w 753979"/>
              <a:gd name="connsiteY38" fmla="*/ 457265 h 3376929"/>
              <a:gd name="connsiteX39" fmla="*/ 184484 w 753979"/>
              <a:gd name="connsiteY39" fmla="*/ 409139 h 3376929"/>
              <a:gd name="connsiteX40" fmla="*/ 168442 w 753979"/>
              <a:gd name="connsiteY40" fmla="*/ 385076 h 3376929"/>
              <a:gd name="connsiteX41" fmla="*/ 144379 w 753979"/>
              <a:gd name="connsiteY41" fmla="*/ 336950 h 3376929"/>
              <a:gd name="connsiteX42" fmla="*/ 120315 w 753979"/>
              <a:gd name="connsiteY42" fmla="*/ 288823 h 3376929"/>
              <a:gd name="connsiteX43" fmla="*/ 104273 w 753979"/>
              <a:gd name="connsiteY43" fmla="*/ 240697 h 3376929"/>
              <a:gd name="connsiteX44" fmla="*/ 96252 w 753979"/>
              <a:gd name="connsiteY44" fmla="*/ 216634 h 3376929"/>
              <a:gd name="connsiteX45" fmla="*/ 88231 w 753979"/>
              <a:gd name="connsiteY45" fmla="*/ 192571 h 3376929"/>
              <a:gd name="connsiteX46" fmla="*/ 56147 w 753979"/>
              <a:gd name="connsiteY46" fmla="*/ 120381 h 3376929"/>
              <a:gd name="connsiteX47" fmla="*/ 48126 w 753979"/>
              <a:gd name="connsiteY47" fmla="*/ 96318 h 3376929"/>
              <a:gd name="connsiteX48" fmla="*/ 32084 w 753979"/>
              <a:gd name="connsiteY48" fmla="*/ 72255 h 3376929"/>
              <a:gd name="connsiteX49" fmla="*/ 16042 w 753979"/>
              <a:gd name="connsiteY49" fmla="*/ 24129 h 3376929"/>
              <a:gd name="connsiteX50" fmla="*/ 0 w 753979"/>
              <a:gd name="connsiteY50" fmla="*/ 65 h 337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3979" h="3376929">
                <a:moveTo>
                  <a:pt x="697831" y="3376929"/>
                </a:moveTo>
                <a:cubicBezTo>
                  <a:pt x="700505" y="3350192"/>
                  <a:pt x="702519" y="3323381"/>
                  <a:pt x="705852" y="3296718"/>
                </a:cubicBezTo>
                <a:cubicBezTo>
                  <a:pt x="718409" y="3196261"/>
                  <a:pt x="708082" y="3292471"/>
                  <a:pt x="721894" y="3216507"/>
                </a:cubicBezTo>
                <a:cubicBezTo>
                  <a:pt x="741050" y="3111148"/>
                  <a:pt x="719745" y="3201033"/>
                  <a:pt x="737937" y="3128276"/>
                </a:cubicBezTo>
                <a:cubicBezTo>
                  <a:pt x="740611" y="3077476"/>
                  <a:pt x="742881" y="3026653"/>
                  <a:pt x="745958" y="2975876"/>
                </a:cubicBezTo>
                <a:cubicBezTo>
                  <a:pt x="748228" y="2938418"/>
                  <a:pt x="753979" y="2901108"/>
                  <a:pt x="753979" y="2863581"/>
                </a:cubicBezTo>
                <a:cubicBezTo>
                  <a:pt x="753979" y="2734595"/>
                  <a:pt x="753266" y="2503154"/>
                  <a:pt x="737937" y="2342213"/>
                </a:cubicBezTo>
                <a:cubicBezTo>
                  <a:pt x="736144" y="2323392"/>
                  <a:pt x="732589" y="2304781"/>
                  <a:pt x="729915" y="2286065"/>
                </a:cubicBezTo>
                <a:cubicBezTo>
                  <a:pt x="727241" y="2240612"/>
                  <a:pt x="726016" y="2195051"/>
                  <a:pt x="721894" y="2149707"/>
                </a:cubicBezTo>
                <a:cubicBezTo>
                  <a:pt x="720660" y="2136130"/>
                  <a:pt x="715300" y="2123160"/>
                  <a:pt x="713873" y="2109602"/>
                </a:cubicBezTo>
                <a:cubicBezTo>
                  <a:pt x="709945" y="2072281"/>
                  <a:pt x="709103" y="2034693"/>
                  <a:pt x="705852" y="1997307"/>
                </a:cubicBezTo>
                <a:cubicBezTo>
                  <a:pt x="703755" y="1973187"/>
                  <a:pt x="700023" y="1949230"/>
                  <a:pt x="697831" y="1925118"/>
                </a:cubicBezTo>
                <a:cubicBezTo>
                  <a:pt x="681707" y="1747755"/>
                  <a:pt x="698122" y="1887340"/>
                  <a:pt x="681789" y="1756676"/>
                </a:cubicBezTo>
                <a:cubicBezTo>
                  <a:pt x="679115" y="1713897"/>
                  <a:pt x="677481" y="1671040"/>
                  <a:pt x="673768" y="1628339"/>
                </a:cubicBezTo>
                <a:cubicBezTo>
                  <a:pt x="672130" y="1609504"/>
                  <a:pt x="667385" y="1591027"/>
                  <a:pt x="665747" y="1572192"/>
                </a:cubicBezTo>
                <a:cubicBezTo>
                  <a:pt x="662034" y="1529491"/>
                  <a:pt x="661790" y="1486524"/>
                  <a:pt x="657726" y="1443855"/>
                </a:cubicBezTo>
                <a:cubicBezTo>
                  <a:pt x="656433" y="1430283"/>
                  <a:pt x="652144" y="1417163"/>
                  <a:pt x="649705" y="1403750"/>
                </a:cubicBezTo>
                <a:cubicBezTo>
                  <a:pt x="646796" y="1387749"/>
                  <a:pt x="644593" y="1371624"/>
                  <a:pt x="641684" y="1355623"/>
                </a:cubicBezTo>
                <a:cubicBezTo>
                  <a:pt x="639245" y="1342210"/>
                  <a:pt x="635904" y="1328966"/>
                  <a:pt x="633663" y="1315518"/>
                </a:cubicBezTo>
                <a:cubicBezTo>
                  <a:pt x="630555" y="1296870"/>
                  <a:pt x="629350" y="1277910"/>
                  <a:pt x="625642" y="1259371"/>
                </a:cubicBezTo>
                <a:cubicBezTo>
                  <a:pt x="623984" y="1251080"/>
                  <a:pt x="619944" y="1243437"/>
                  <a:pt x="617621" y="1235307"/>
                </a:cubicBezTo>
                <a:cubicBezTo>
                  <a:pt x="614593" y="1224707"/>
                  <a:pt x="612768" y="1213782"/>
                  <a:pt x="609600" y="1203223"/>
                </a:cubicBezTo>
                <a:cubicBezTo>
                  <a:pt x="604741" y="1187026"/>
                  <a:pt x="597659" y="1171502"/>
                  <a:pt x="593558" y="1155097"/>
                </a:cubicBezTo>
                <a:cubicBezTo>
                  <a:pt x="581435" y="1106606"/>
                  <a:pt x="589024" y="1133474"/>
                  <a:pt x="569494" y="1074886"/>
                </a:cubicBezTo>
                <a:cubicBezTo>
                  <a:pt x="566820" y="1066865"/>
                  <a:pt x="566163" y="1057858"/>
                  <a:pt x="561473" y="1050823"/>
                </a:cubicBezTo>
                <a:cubicBezTo>
                  <a:pt x="550778" y="1034781"/>
                  <a:pt x="535486" y="1020988"/>
                  <a:pt x="529389" y="1002697"/>
                </a:cubicBezTo>
                <a:cubicBezTo>
                  <a:pt x="526715" y="994676"/>
                  <a:pt x="525149" y="986196"/>
                  <a:pt x="521368" y="978634"/>
                </a:cubicBezTo>
                <a:cubicBezTo>
                  <a:pt x="510201" y="956301"/>
                  <a:pt x="499001" y="948246"/>
                  <a:pt x="481263" y="930507"/>
                </a:cubicBezTo>
                <a:cubicBezTo>
                  <a:pt x="469907" y="896438"/>
                  <a:pt x="465067" y="878139"/>
                  <a:pt x="441158" y="842276"/>
                </a:cubicBezTo>
                <a:lnTo>
                  <a:pt x="409073" y="794150"/>
                </a:lnTo>
                <a:cubicBezTo>
                  <a:pt x="394367" y="750031"/>
                  <a:pt x="409888" y="789560"/>
                  <a:pt x="385010" y="746023"/>
                </a:cubicBezTo>
                <a:cubicBezTo>
                  <a:pt x="379078" y="735641"/>
                  <a:pt x="375120" y="724192"/>
                  <a:pt x="368968" y="713939"/>
                </a:cubicBezTo>
                <a:cubicBezTo>
                  <a:pt x="359048" y="697406"/>
                  <a:pt x="347579" y="681855"/>
                  <a:pt x="336884" y="665813"/>
                </a:cubicBezTo>
                <a:lnTo>
                  <a:pt x="304800" y="617686"/>
                </a:lnTo>
                <a:cubicBezTo>
                  <a:pt x="299453" y="609665"/>
                  <a:pt x="291806" y="602768"/>
                  <a:pt x="288758" y="593623"/>
                </a:cubicBezTo>
                <a:cubicBezTo>
                  <a:pt x="286084" y="585602"/>
                  <a:pt x="285087" y="576810"/>
                  <a:pt x="280737" y="569560"/>
                </a:cubicBezTo>
                <a:cubicBezTo>
                  <a:pt x="276846" y="563075"/>
                  <a:pt x="270042" y="558865"/>
                  <a:pt x="264694" y="553518"/>
                </a:cubicBezTo>
                <a:cubicBezTo>
                  <a:pt x="238157" y="473908"/>
                  <a:pt x="282680" y="595520"/>
                  <a:pt x="232610" y="505392"/>
                </a:cubicBezTo>
                <a:cubicBezTo>
                  <a:pt x="224398" y="490610"/>
                  <a:pt x="225948" y="471335"/>
                  <a:pt x="216568" y="457265"/>
                </a:cubicBezTo>
                <a:lnTo>
                  <a:pt x="184484" y="409139"/>
                </a:lnTo>
                <a:cubicBezTo>
                  <a:pt x="179137" y="401118"/>
                  <a:pt x="171490" y="394221"/>
                  <a:pt x="168442" y="385076"/>
                </a:cubicBezTo>
                <a:cubicBezTo>
                  <a:pt x="157373" y="351868"/>
                  <a:pt x="165111" y="368048"/>
                  <a:pt x="144379" y="336950"/>
                </a:cubicBezTo>
                <a:cubicBezTo>
                  <a:pt x="115129" y="249197"/>
                  <a:pt x="161777" y="382109"/>
                  <a:pt x="120315" y="288823"/>
                </a:cubicBezTo>
                <a:cubicBezTo>
                  <a:pt x="113447" y="273371"/>
                  <a:pt x="109620" y="256739"/>
                  <a:pt x="104273" y="240697"/>
                </a:cubicBezTo>
                <a:lnTo>
                  <a:pt x="96252" y="216634"/>
                </a:lnTo>
                <a:cubicBezTo>
                  <a:pt x="93578" y="208613"/>
                  <a:pt x="92921" y="199606"/>
                  <a:pt x="88231" y="192571"/>
                </a:cubicBezTo>
                <a:cubicBezTo>
                  <a:pt x="62809" y="154437"/>
                  <a:pt x="75238" y="177653"/>
                  <a:pt x="56147" y="120381"/>
                </a:cubicBezTo>
                <a:cubicBezTo>
                  <a:pt x="53473" y="112360"/>
                  <a:pt x="52816" y="103353"/>
                  <a:pt x="48126" y="96318"/>
                </a:cubicBezTo>
                <a:cubicBezTo>
                  <a:pt x="42779" y="88297"/>
                  <a:pt x="35999" y="81064"/>
                  <a:pt x="32084" y="72255"/>
                </a:cubicBezTo>
                <a:cubicBezTo>
                  <a:pt x="25216" y="56803"/>
                  <a:pt x="21389" y="40171"/>
                  <a:pt x="16042" y="24129"/>
                </a:cubicBezTo>
                <a:cubicBezTo>
                  <a:pt x="7175" y="-2471"/>
                  <a:pt x="16476" y="65"/>
                  <a:pt x="0" y="65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687571" y="1984409"/>
            <a:ext cx="838200" cy="3688080"/>
          </a:xfrm>
          <a:custGeom>
            <a:avLst/>
            <a:gdLst>
              <a:gd name="connsiteX0" fmla="*/ 0 w 762000"/>
              <a:gd name="connsiteY0" fmla="*/ 3352800 h 3352800"/>
              <a:gd name="connsiteX1" fmla="*/ 8021 w 762000"/>
              <a:gd name="connsiteY1" fmla="*/ 3224463 h 3352800"/>
              <a:gd name="connsiteX2" fmla="*/ 16042 w 762000"/>
              <a:gd name="connsiteY2" fmla="*/ 3192378 h 3352800"/>
              <a:gd name="connsiteX3" fmla="*/ 24063 w 762000"/>
              <a:gd name="connsiteY3" fmla="*/ 2959768 h 3352800"/>
              <a:gd name="connsiteX4" fmla="*/ 32084 w 762000"/>
              <a:gd name="connsiteY4" fmla="*/ 2879557 h 3352800"/>
              <a:gd name="connsiteX5" fmla="*/ 48126 w 762000"/>
              <a:gd name="connsiteY5" fmla="*/ 2775284 h 3352800"/>
              <a:gd name="connsiteX6" fmla="*/ 56147 w 762000"/>
              <a:gd name="connsiteY6" fmla="*/ 2687052 h 3352800"/>
              <a:gd name="connsiteX7" fmla="*/ 64168 w 762000"/>
              <a:gd name="connsiteY7" fmla="*/ 2334126 h 3352800"/>
              <a:gd name="connsiteX8" fmla="*/ 80211 w 762000"/>
              <a:gd name="connsiteY8" fmla="*/ 2237873 h 3352800"/>
              <a:gd name="connsiteX9" fmla="*/ 88232 w 762000"/>
              <a:gd name="connsiteY9" fmla="*/ 2181726 h 3352800"/>
              <a:gd name="connsiteX10" fmla="*/ 96253 w 762000"/>
              <a:gd name="connsiteY10" fmla="*/ 2061410 h 3352800"/>
              <a:gd name="connsiteX11" fmla="*/ 104274 w 762000"/>
              <a:gd name="connsiteY11" fmla="*/ 1892968 h 3352800"/>
              <a:gd name="connsiteX12" fmla="*/ 120316 w 762000"/>
              <a:gd name="connsiteY12" fmla="*/ 1700463 h 3352800"/>
              <a:gd name="connsiteX13" fmla="*/ 136358 w 762000"/>
              <a:gd name="connsiteY13" fmla="*/ 1459831 h 3352800"/>
              <a:gd name="connsiteX14" fmla="*/ 152400 w 762000"/>
              <a:gd name="connsiteY14" fmla="*/ 1355557 h 3352800"/>
              <a:gd name="connsiteX15" fmla="*/ 160421 w 762000"/>
              <a:gd name="connsiteY15" fmla="*/ 1331494 h 3352800"/>
              <a:gd name="connsiteX16" fmla="*/ 176463 w 762000"/>
              <a:gd name="connsiteY16" fmla="*/ 1219200 h 3352800"/>
              <a:gd name="connsiteX17" fmla="*/ 184484 w 762000"/>
              <a:gd name="connsiteY17" fmla="*/ 1195136 h 3352800"/>
              <a:gd name="connsiteX18" fmla="*/ 208547 w 762000"/>
              <a:gd name="connsiteY18" fmla="*/ 1082842 h 3352800"/>
              <a:gd name="connsiteX19" fmla="*/ 232611 w 762000"/>
              <a:gd name="connsiteY19" fmla="*/ 1010652 h 3352800"/>
              <a:gd name="connsiteX20" fmla="*/ 240632 w 762000"/>
              <a:gd name="connsiteY20" fmla="*/ 986589 h 3352800"/>
              <a:gd name="connsiteX21" fmla="*/ 256674 w 762000"/>
              <a:gd name="connsiteY21" fmla="*/ 962526 h 3352800"/>
              <a:gd name="connsiteX22" fmla="*/ 272716 w 762000"/>
              <a:gd name="connsiteY22" fmla="*/ 914400 h 3352800"/>
              <a:gd name="connsiteX23" fmla="*/ 288758 w 762000"/>
              <a:gd name="connsiteY23" fmla="*/ 866273 h 3352800"/>
              <a:gd name="connsiteX24" fmla="*/ 296779 w 762000"/>
              <a:gd name="connsiteY24" fmla="*/ 842210 h 3352800"/>
              <a:gd name="connsiteX25" fmla="*/ 328863 w 762000"/>
              <a:gd name="connsiteY25" fmla="*/ 794084 h 3352800"/>
              <a:gd name="connsiteX26" fmla="*/ 360947 w 762000"/>
              <a:gd name="connsiteY26" fmla="*/ 737936 h 3352800"/>
              <a:gd name="connsiteX27" fmla="*/ 376989 w 762000"/>
              <a:gd name="connsiteY27" fmla="*/ 713873 h 3352800"/>
              <a:gd name="connsiteX28" fmla="*/ 385011 w 762000"/>
              <a:gd name="connsiteY28" fmla="*/ 689810 h 3352800"/>
              <a:gd name="connsiteX29" fmla="*/ 409074 w 762000"/>
              <a:gd name="connsiteY29" fmla="*/ 673768 h 3352800"/>
              <a:gd name="connsiteX30" fmla="*/ 425116 w 762000"/>
              <a:gd name="connsiteY30" fmla="*/ 641684 h 3352800"/>
              <a:gd name="connsiteX31" fmla="*/ 433137 w 762000"/>
              <a:gd name="connsiteY31" fmla="*/ 617621 h 3352800"/>
              <a:gd name="connsiteX32" fmla="*/ 449179 w 762000"/>
              <a:gd name="connsiteY32" fmla="*/ 601578 h 3352800"/>
              <a:gd name="connsiteX33" fmla="*/ 465221 w 762000"/>
              <a:gd name="connsiteY33" fmla="*/ 577515 h 3352800"/>
              <a:gd name="connsiteX34" fmla="*/ 473242 w 762000"/>
              <a:gd name="connsiteY34" fmla="*/ 553452 h 3352800"/>
              <a:gd name="connsiteX35" fmla="*/ 489284 w 762000"/>
              <a:gd name="connsiteY35" fmla="*/ 529389 h 3352800"/>
              <a:gd name="connsiteX36" fmla="*/ 497305 w 762000"/>
              <a:gd name="connsiteY36" fmla="*/ 505326 h 3352800"/>
              <a:gd name="connsiteX37" fmla="*/ 513347 w 762000"/>
              <a:gd name="connsiteY37" fmla="*/ 481263 h 3352800"/>
              <a:gd name="connsiteX38" fmla="*/ 521368 w 762000"/>
              <a:gd name="connsiteY38" fmla="*/ 457200 h 3352800"/>
              <a:gd name="connsiteX39" fmla="*/ 537411 w 762000"/>
              <a:gd name="connsiteY39" fmla="*/ 393031 h 3352800"/>
              <a:gd name="connsiteX40" fmla="*/ 561474 w 762000"/>
              <a:gd name="connsiteY40" fmla="*/ 344905 h 3352800"/>
              <a:gd name="connsiteX41" fmla="*/ 577516 w 762000"/>
              <a:gd name="connsiteY41" fmla="*/ 296778 h 3352800"/>
              <a:gd name="connsiteX42" fmla="*/ 633663 w 762000"/>
              <a:gd name="connsiteY42" fmla="*/ 232610 h 3352800"/>
              <a:gd name="connsiteX43" fmla="*/ 657726 w 762000"/>
              <a:gd name="connsiteY43" fmla="*/ 184484 h 3352800"/>
              <a:gd name="connsiteX44" fmla="*/ 681789 w 762000"/>
              <a:gd name="connsiteY44" fmla="*/ 144378 h 3352800"/>
              <a:gd name="connsiteX45" fmla="*/ 721895 w 762000"/>
              <a:gd name="connsiteY45" fmla="*/ 72189 h 3352800"/>
              <a:gd name="connsiteX46" fmla="*/ 737937 w 762000"/>
              <a:gd name="connsiteY46" fmla="*/ 48126 h 3352800"/>
              <a:gd name="connsiteX47" fmla="*/ 745958 w 762000"/>
              <a:gd name="connsiteY47" fmla="*/ 24063 h 3352800"/>
              <a:gd name="connsiteX48" fmla="*/ 762000 w 762000"/>
              <a:gd name="connsiteY48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62000" h="3352800">
                <a:moveTo>
                  <a:pt x="0" y="3352800"/>
                </a:moveTo>
                <a:cubicBezTo>
                  <a:pt x="2674" y="3310021"/>
                  <a:pt x="3756" y="3267113"/>
                  <a:pt x="8021" y="3224463"/>
                </a:cubicBezTo>
                <a:cubicBezTo>
                  <a:pt x="9118" y="3213494"/>
                  <a:pt x="15375" y="3203382"/>
                  <a:pt x="16042" y="3192378"/>
                </a:cubicBezTo>
                <a:cubicBezTo>
                  <a:pt x="20735" y="3114937"/>
                  <a:pt x="20090" y="3037249"/>
                  <a:pt x="24063" y="2959768"/>
                </a:cubicBezTo>
                <a:cubicBezTo>
                  <a:pt x="25439" y="2932933"/>
                  <a:pt x="28751" y="2906220"/>
                  <a:pt x="32084" y="2879557"/>
                </a:cubicBezTo>
                <a:cubicBezTo>
                  <a:pt x="47714" y="2754512"/>
                  <a:pt x="32572" y="2915269"/>
                  <a:pt x="48126" y="2775284"/>
                </a:cubicBezTo>
                <a:cubicBezTo>
                  <a:pt x="51387" y="2745933"/>
                  <a:pt x="53473" y="2716463"/>
                  <a:pt x="56147" y="2687052"/>
                </a:cubicBezTo>
                <a:cubicBezTo>
                  <a:pt x="58821" y="2569410"/>
                  <a:pt x="59557" y="2451708"/>
                  <a:pt x="64168" y="2334126"/>
                </a:cubicBezTo>
                <a:cubicBezTo>
                  <a:pt x="65513" y="2299832"/>
                  <a:pt x="74685" y="2271025"/>
                  <a:pt x="80211" y="2237873"/>
                </a:cubicBezTo>
                <a:cubicBezTo>
                  <a:pt x="83319" y="2219225"/>
                  <a:pt x="85558" y="2200442"/>
                  <a:pt x="88232" y="2181726"/>
                </a:cubicBezTo>
                <a:cubicBezTo>
                  <a:pt x="90906" y="2141621"/>
                  <a:pt x="94023" y="2101542"/>
                  <a:pt x="96253" y="2061410"/>
                </a:cubicBezTo>
                <a:cubicBezTo>
                  <a:pt x="99371" y="2005286"/>
                  <a:pt x="100973" y="1949082"/>
                  <a:pt x="104274" y="1892968"/>
                </a:cubicBezTo>
                <a:cubicBezTo>
                  <a:pt x="107703" y="1834678"/>
                  <a:pt x="114948" y="1759513"/>
                  <a:pt x="120316" y="1700463"/>
                </a:cubicBezTo>
                <a:cubicBezTo>
                  <a:pt x="130915" y="1456687"/>
                  <a:pt x="119093" y="1589322"/>
                  <a:pt x="136358" y="1459831"/>
                </a:cubicBezTo>
                <a:cubicBezTo>
                  <a:pt x="141924" y="1418087"/>
                  <a:pt x="142774" y="1394062"/>
                  <a:pt x="152400" y="1355557"/>
                </a:cubicBezTo>
                <a:cubicBezTo>
                  <a:pt x="154451" y="1347355"/>
                  <a:pt x="157747" y="1339515"/>
                  <a:pt x="160421" y="1331494"/>
                </a:cubicBezTo>
                <a:cubicBezTo>
                  <a:pt x="163890" y="1303741"/>
                  <a:pt x="169854" y="1248939"/>
                  <a:pt x="176463" y="1219200"/>
                </a:cubicBezTo>
                <a:cubicBezTo>
                  <a:pt x="178297" y="1210946"/>
                  <a:pt x="182650" y="1203390"/>
                  <a:pt x="184484" y="1195136"/>
                </a:cubicBezTo>
                <a:cubicBezTo>
                  <a:pt x="197947" y="1134553"/>
                  <a:pt x="186097" y="1150193"/>
                  <a:pt x="208547" y="1082842"/>
                </a:cubicBezTo>
                <a:lnTo>
                  <a:pt x="232611" y="1010652"/>
                </a:lnTo>
                <a:cubicBezTo>
                  <a:pt x="235285" y="1002631"/>
                  <a:pt x="235942" y="993624"/>
                  <a:pt x="240632" y="986589"/>
                </a:cubicBezTo>
                <a:cubicBezTo>
                  <a:pt x="245979" y="978568"/>
                  <a:pt x="252759" y="971335"/>
                  <a:pt x="256674" y="962526"/>
                </a:cubicBezTo>
                <a:cubicBezTo>
                  <a:pt x="263542" y="947074"/>
                  <a:pt x="267369" y="930442"/>
                  <a:pt x="272716" y="914400"/>
                </a:cubicBezTo>
                <a:lnTo>
                  <a:pt x="288758" y="866273"/>
                </a:lnTo>
                <a:cubicBezTo>
                  <a:pt x="291432" y="858252"/>
                  <a:pt x="292089" y="849245"/>
                  <a:pt x="296779" y="842210"/>
                </a:cubicBezTo>
                <a:lnTo>
                  <a:pt x="328863" y="794084"/>
                </a:lnTo>
                <a:cubicBezTo>
                  <a:pt x="367946" y="735459"/>
                  <a:pt x="320241" y="809173"/>
                  <a:pt x="360947" y="737936"/>
                </a:cubicBezTo>
                <a:cubicBezTo>
                  <a:pt x="365730" y="729566"/>
                  <a:pt x="372678" y="722495"/>
                  <a:pt x="376989" y="713873"/>
                </a:cubicBezTo>
                <a:cubicBezTo>
                  <a:pt x="380770" y="706311"/>
                  <a:pt x="379729" y="696412"/>
                  <a:pt x="385011" y="689810"/>
                </a:cubicBezTo>
                <a:cubicBezTo>
                  <a:pt x="391033" y="682282"/>
                  <a:pt x="401053" y="679115"/>
                  <a:pt x="409074" y="673768"/>
                </a:cubicBezTo>
                <a:cubicBezTo>
                  <a:pt x="414421" y="663073"/>
                  <a:pt x="420406" y="652674"/>
                  <a:pt x="425116" y="641684"/>
                </a:cubicBezTo>
                <a:cubicBezTo>
                  <a:pt x="428447" y="633913"/>
                  <a:pt x="428787" y="624871"/>
                  <a:pt x="433137" y="617621"/>
                </a:cubicBezTo>
                <a:cubicBezTo>
                  <a:pt x="437028" y="611136"/>
                  <a:pt x="444455" y="607483"/>
                  <a:pt x="449179" y="601578"/>
                </a:cubicBezTo>
                <a:cubicBezTo>
                  <a:pt x="455201" y="594050"/>
                  <a:pt x="460910" y="586137"/>
                  <a:pt x="465221" y="577515"/>
                </a:cubicBezTo>
                <a:cubicBezTo>
                  <a:pt x="469002" y="569953"/>
                  <a:pt x="469461" y="561014"/>
                  <a:pt x="473242" y="553452"/>
                </a:cubicBezTo>
                <a:cubicBezTo>
                  <a:pt x="477553" y="544830"/>
                  <a:pt x="484973" y="538011"/>
                  <a:pt x="489284" y="529389"/>
                </a:cubicBezTo>
                <a:cubicBezTo>
                  <a:pt x="493065" y="521827"/>
                  <a:pt x="493524" y="512888"/>
                  <a:pt x="497305" y="505326"/>
                </a:cubicBezTo>
                <a:cubicBezTo>
                  <a:pt x="501616" y="496704"/>
                  <a:pt x="509036" y="489885"/>
                  <a:pt x="513347" y="481263"/>
                </a:cubicBezTo>
                <a:cubicBezTo>
                  <a:pt x="517128" y="473701"/>
                  <a:pt x="519143" y="465357"/>
                  <a:pt x="521368" y="457200"/>
                </a:cubicBezTo>
                <a:cubicBezTo>
                  <a:pt x="527169" y="435929"/>
                  <a:pt x="530439" y="413948"/>
                  <a:pt x="537411" y="393031"/>
                </a:cubicBezTo>
                <a:cubicBezTo>
                  <a:pt x="566665" y="305269"/>
                  <a:pt x="520008" y="438204"/>
                  <a:pt x="561474" y="344905"/>
                </a:cubicBezTo>
                <a:cubicBezTo>
                  <a:pt x="568342" y="329452"/>
                  <a:pt x="568136" y="310848"/>
                  <a:pt x="577516" y="296778"/>
                </a:cubicBezTo>
                <a:cubicBezTo>
                  <a:pt x="614947" y="240631"/>
                  <a:pt x="593558" y="259347"/>
                  <a:pt x="633663" y="232610"/>
                </a:cubicBezTo>
                <a:cubicBezTo>
                  <a:pt x="653824" y="172127"/>
                  <a:pt x="626628" y="246680"/>
                  <a:pt x="657726" y="184484"/>
                </a:cubicBezTo>
                <a:cubicBezTo>
                  <a:pt x="678552" y="142833"/>
                  <a:pt x="650455" y="175714"/>
                  <a:pt x="681789" y="144378"/>
                </a:cubicBezTo>
                <a:cubicBezTo>
                  <a:pt x="695909" y="102025"/>
                  <a:pt x="685121" y="127350"/>
                  <a:pt x="721895" y="72189"/>
                </a:cubicBezTo>
                <a:cubicBezTo>
                  <a:pt x="727242" y="64168"/>
                  <a:pt x="734889" y="57271"/>
                  <a:pt x="737937" y="48126"/>
                </a:cubicBezTo>
                <a:cubicBezTo>
                  <a:pt x="740611" y="40105"/>
                  <a:pt x="742177" y="31625"/>
                  <a:pt x="745958" y="24063"/>
                </a:cubicBezTo>
                <a:cubicBezTo>
                  <a:pt x="750269" y="15441"/>
                  <a:pt x="762000" y="0"/>
                  <a:pt x="7620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811096" y="2010879"/>
            <a:ext cx="3079332" cy="3643963"/>
          </a:xfrm>
          <a:custGeom>
            <a:avLst/>
            <a:gdLst>
              <a:gd name="connsiteX0" fmla="*/ 0 w 2799393"/>
              <a:gd name="connsiteY0" fmla="*/ 3312694 h 3312694"/>
              <a:gd name="connsiteX1" fmla="*/ 16042 w 2799393"/>
              <a:gd name="connsiteY1" fmla="*/ 3208421 h 3312694"/>
              <a:gd name="connsiteX2" fmla="*/ 32084 w 2799393"/>
              <a:gd name="connsiteY2" fmla="*/ 3144252 h 3312694"/>
              <a:gd name="connsiteX3" fmla="*/ 40105 w 2799393"/>
              <a:gd name="connsiteY3" fmla="*/ 3096126 h 3312694"/>
              <a:gd name="connsiteX4" fmla="*/ 48126 w 2799393"/>
              <a:gd name="connsiteY4" fmla="*/ 3039979 h 3312694"/>
              <a:gd name="connsiteX5" fmla="*/ 56147 w 2799393"/>
              <a:gd name="connsiteY5" fmla="*/ 3007894 h 3312694"/>
              <a:gd name="connsiteX6" fmla="*/ 64168 w 2799393"/>
              <a:gd name="connsiteY6" fmla="*/ 2959768 h 3312694"/>
              <a:gd name="connsiteX7" fmla="*/ 72189 w 2799393"/>
              <a:gd name="connsiteY7" fmla="*/ 2566737 h 3312694"/>
              <a:gd name="connsiteX8" fmla="*/ 88231 w 2799393"/>
              <a:gd name="connsiteY8" fmla="*/ 2502568 h 3312694"/>
              <a:gd name="connsiteX9" fmla="*/ 104273 w 2799393"/>
              <a:gd name="connsiteY9" fmla="*/ 2414337 h 3312694"/>
              <a:gd name="connsiteX10" fmla="*/ 120316 w 2799393"/>
              <a:gd name="connsiteY10" fmla="*/ 2366210 h 3312694"/>
              <a:gd name="connsiteX11" fmla="*/ 128337 w 2799393"/>
              <a:gd name="connsiteY11" fmla="*/ 2326105 h 3312694"/>
              <a:gd name="connsiteX12" fmla="*/ 136358 w 2799393"/>
              <a:gd name="connsiteY12" fmla="*/ 2277979 h 3312694"/>
              <a:gd name="connsiteX13" fmla="*/ 144379 w 2799393"/>
              <a:gd name="connsiteY13" fmla="*/ 2253915 h 3312694"/>
              <a:gd name="connsiteX14" fmla="*/ 152400 w 2799393"/>
              <a:gd name="connsiteY14" fmla="*/ 2221831 h 3312694"/>
              <a:gd name="connsiteX15" fmla="*/ 160421 w 2799393"/>
              <a:gd name="connsiteY15" fmla="*/ 2149642 h 3312694"/>
              <a:gd name="connsiteX16" fmla="*/ 176463 w 2799393"/>
              <a:gd name="connsiteY16" fmla="*/ 2093494 h 3312694"/>
              <a:gd name="connsiteX17" fmla="*/ 184484 w 2799393"/>
              <a:gd name="connsiteY17" fmla="*/ 2037347 h 3312694"/>
              <a:gd name="connsiteX18" fmla="*/ 192505 w 2799393"/>
              <a:gd name="connsiteY18" fmla="*/ 1973179 h 3312694"/>
              <a:gd name="connsiteX19" fmla="*/ 200526 w 2799393"/>
              <a:gd name="connsiteY19" fmla="*/ 1949115 h 3312694"/>
              <a:gd name="connsiteX20" fmla="*/ 208547 w 2799393"/>
              <a:gd name="connsiteY20" fmla="*/ 1900989 h 3312694"/>
              <a:gd name="connsiteX21" fmla="*/ 216568 w 2799393"/>
              <a:gd name="connsiteY21" fmla="*/ 1860884 h 3312694"/>
              <a:gd name="connsiteX22" fmla="*/ 232610 w 2799393"/>
              <a:gd name="connsiteY22" fmla="*/ 1780673 h 3312694"/>
              <a:gd name="connsiteX23" fmla="*/ 240631 w 2799393"/>
              <a:gd name="connsiteY23" fmla="*/ 1708484 h 3312694"/>
              <a:gd name="connsiteX24" fmla="*/ 256673 w 2799393"/>
              <a:gd name="connsiteY24" fmla="*/ 1548063 h 3312694"/>
              <a:gd name="connsiteX25" fmla="*/ 264694 w 2799393"/>
              <a:gd name="connsiteY25" fmla="*/ 1451810 h 3312694"/>
              <a:gd name="connsiteX26" fmla="*/ 272716 w 2799393"/>
              <a:gd name="connsiteY26" fmla="*/ 1419726 h 3312694"/>
              <a:gd name="connsiteX27" fmla="*/ 280737 w 2799393"/>
              <a:gd name="connsiteY27" fmla="*/ 1347537 h 3312694"/>
              <a:gd name="connsiteX28" fmla="*/ 296779 w 2799393"/>
              <a:gd name="connsiteY28" fmla="*/ 1235242 h 3312694"/>
              <a:gd name="connsiteX29" fmla="*/ 304800 w 2799393"/>
              <a:gd name="connsiteY29" fmla="*/ 1203158 h 3312694"/>
              <a:gd name="connsiteX30" fmla="*/ 312821 w 2799393"/>
              <a:gd name="connsiteY30" fmla="*/ 1147010 h 3312694"/>
              <a:gd name="connsiteX31" fmla="*/ 320842 w 2799393"/>
              <a:gd name="connsiteY31" fmla="*/ 1114926 h 3312694"/>
              <a:gd name="connsiteX32" fmla="*/ 344905 w 2799393"/>
              <a:gd name="connsiteY32" fmla="*/ 1042737 h 3312694"/>
              <a:gd name="connsiteX33" fmla="*/ 360947 w 2799393"/>
              <a:gd name="connsiteY33" fmla="*/ 994610 h 3312694"/>
              <a:gd name="connsiteX34" fmla="*/ 393031 w 2799393"/>
              <a:gd name="connsiteY34" fmla="*/ 946484 h 3312694"/>
              <a:gd name="connsiteX35" fmla="*/ 425116 w 2799393"/>
              <a:gd name="connsiteY35" fmla="*/ 906379 h 3312694"/>
              <a:gd name="connsiteX36" fmla="*/ 497305 w 2799393"/>
              <a:gd name="connsiteY36" fmla="*/ 874294 h 3312694"/>
              <a:gd name="connsiteX37" fmla="*/ 577516 w 2799393"/>
              <a:gd name="connsiteY37" fmla="*/ 834189 h 3312694"/>
              <a:gd name="connsiteX38" fmla="*/ 641684 w 2799393"/>
              <a:gd name="connsiteY38" fmla="*/ 802105 h 3312694"/>
              <a:gd name="connsiteX39" fmla="*/ 681789 w 2799393"/>
              <a:gd name="connsiteY39" fmla="*/ 786063 h 3312694"/>
              <a:gd name="connsiteX40" fmla="*/ 705852 w 2799393"/>
              <a:gd name="connsiteY40" fmla="*/ 770021 h 3312694"/>
              <a:gd name="connsiteX41" fmla="*/ 890337 w 2799393"/>
              <a:gd name="connsiteY41" fmla="*/ 745958 h 3312694"/>
              <a:gd name="connsiteX42" fmla="*/ 1026694 w 2799393"/>
              <a:gd name="connsiteY42" fmla="*/ 737937 h 3312694"/>
              <a:gd name="connsiteX43" fmla="*/ 1171073 w 2799393"/>
              <a:gd name="connsiteY43" fmla="*/ 721894 h 3312694"/>
              <a:gd name="connsiteX44" fmla="*/ 1203158 w 2799393"/>
              <a:gd name="connsiteY44" fmla="*/ 713873 h 3312694"/>
              <a:gd name="connsiteX45" fmla="*/ 1243263 w 2799393"/>
              <a:gd name="connsiteY45" fmla="*/ 705852 h 3312694"/>
              <a:gd name="connsiteX46" fmla="*/ 1499937 w 2799393"/>
              <a:gd name="connsiteY46" fmla="*/ 681789 h 3312694"/>
              <a:gd name="connsiteX47" fmla="*/ 1628273 w 2799393"/>
              <a:gd name="connsiteY47" fmla="*/ 665747 h 3312694"/>
              <a:gd name="connsiteX48" fmla="*/ 1668379 w 2799393"/>
              <a:gd name="connsiteY48" fmla="*/ 657726 h 3312694"/>
              <a:gd name="connsiteX49" fmla="*/ 1780673 w 2799393"/>
              <a:gd name="connsiteY49" fmla="*/ 625642 h 3312694"/>
              <a:gd name="connsiteX50" fmla="*/ 1804737 w 2799393"/>
              <a:gd name="connsiteY50" fmla="*/ 617621 h 3312694"/>
              <a:gd name="connsiteX51" fmla="*/ 1844842 w 2799393"/>
              <a:gd name="connsiteY51" fmla="*/ 601579 h 3312694"/>
              <a:gd name="connsiteX52" fmla="*/ 1892968 w 2799393"/>
              <a:gd name="connsiteY52" fmla="*/ 593558 h 3312694"/>
              <a:gd name="connsiteX53" fmla="*/ 1925052 w 2799393"/>
              <a:gd name="connsiteY53" fmla="*/ 577515 h 3312694"/>
              <a:gd name="connsiteX54" fmla="*/ 1989221 w 2799393"/>
              <a:gd name="connsiteY54" fmla="*/ 561473 h 3312694"/>
              <a:gd name="connsiteX55" fmla="*/ 2013284 w 2799393"/>
              <a:gd name="connsiteY55" fmla="*/ 553452 h 3312694"/>
              <a:gd name="connsiteX56" fmla="*/ 2069431 w 2799393"/>
              <a:gd name="connsiteY56" fmla="*/ 545431 h 3312694"/>
              <a:gd name="connsiteX57" fmla="*/ 2117558 w 2799393"/>
              <a:gd name="connsiteY57" fmla="*/ 529389 h 3312694"/>
              <a:gd name="connsiteX58" fmla="*/ 2181726 w 2799393"/>
              <a:gd name="connsiteY58" fmla="*/ 513347 h 3312694"/>
              <a:gd name="connsiteX59" fmla="*/ 2253916 w 2799393"/>
              <a:gd name="connsiteY59" fmla="*/ 481263 h 3312694"/>
              <a:gd name="connsiteX60" fmla="*/ 2277979 w 2799393"/>
              <a:gd name="connsiteY60" fmla="*/ 465221 h 3312694"/>
              <a:gd name="connsiteX61" fmla="*/ 2366210 w 2799393"/>
              <a:gd name="connsiteY61" fmla="*/ 433137 h 3312694"/>
              <a:gd name="connsiteX62" fmla="*/ 2414337 w 2799393"/>
              <a:gd name="connsiteY62" fmla="*/ 409073 h 3312694"/>
              <a:gd name="connsiteX63" fmla="*/ 2478505 w 2799393"/>
              <a:gd name="connsiteY63" fmla="*/ 360947 h 3312694"/>
              <a:gd name="connsiteX64" fmla="*/ 2510589 w 2799393"/>
              <a:gd name="connsiteY64" fmla="*/ 328863 h 3312694"/>
              <a:gd name="connsiteX65" fmla="*/ 2542673 w 2799393"/>
              <a:gd name="connsiteY65" fmla="*/ 312821 h 3312694"/>
              <a:gd name="connsiteX66" fmla="*/ 2582779 w 2799393"/>
              <a:gd name="connsiteY66" fmla="*/ 272715 h 3312694"/>
              <a:gd name="connsiteX67" fmla="*/ 2630905 w 2799393"/>
              <a:gd name="connsiteY67" fmla="*/ 232610 h 3312694"/>
              <a:gd name="connsiteX68" fmla="*/ 2679031 w 2799393"/>
              <a:gd name="connsiteY68" fmla="*/ 184484 h 3312694"/>
              <a:gd name="connsiteX69" fmla="*/ 2687052 w 2799393"/>
              <a:gd name="connsiteY69" fmla="*/ 160421 h 3312694"/>
              <a:gd name="connsiteX70" fmla="*/ 2711116 w 2799393"/>
              <a:gd name="connsiteY70" fmla="*/ 136358 h 3312694"/>
              <a:gd name="connsiteX71" fmla="*/ 2735179 w 2799393"/>
              <a:gd name="connsiteY71" fmla="*/ 96252 h 3312694"/>
              <a:gd name="connsiteX72" fmla="*/ 2775284 w 2799393"/>
              <a:gd name="connsiteY72" fmla="*/ 24063 h 3312694"/>
              <a:gd name="connsiteX73" fmla="*/ 2799347 w 2799393"/>
              <a:gd name="connsiteY73" fmla="*/ 0 h 33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799393" h="3312694">
                <a:moveTo>
                  <a:pt x="0" y="3312694"/>
                </a:moveTo>
                <a:cubicBezTo>
                  <a:pt x="4870" y="3273731"/>
                  <a:pt x="6856" y="3245166"/>
                  <a:pt x="16042" y="3208421"/>
                </a:cubicBezTo>
                <a:cubicBezTo>
                  <a:pt x="34595" y="3134209"/>
                  <a:pt x="12374" y="3252657"/>
                  <a:pt x="32084" y="3144252"/>
                </a:cubicBezTo>
                <a:cubicBezTo>
                  <a:pt x="34993" y="3128251"/>
                  <a:pt x="37632" y="3112200"/>
                  <a:pt x="40105" y="3096126"/>
                </a:cubicBezTo>
                <a:cubicBezTo>
                  <a:pt x="42980" y="3077440"/>
                  <a:pt x="44744" y="3058580"/>
                  <a:pt x="48126" y="3039979"/>
                </a:cubicBezTo>
                <a:cubicBezTo>
                  <a:pt x="50098" y="3029133"/>
                  <a:pt x="53985" y="3018704"/>
                  <a:pt x="56147" y="3007894"/>
                </a:cubicBezTo>
                <a:cubicBezTo>
                  <a:pt x="59336" y="2991947"/>
                  <a:pt x="61494" y="2975810"/>
                  <a:pt x="64168" y="2959768"/>
                </a:cubicBezTo>
                <a:cubicBezTo>
                  <a:pt x="66842" y="2828758"/>
                  <a:pt x="67339" y="2697685"/>
                  <a:pt x="72189" y="2566737"/>
                </a:cubicBezTo>
                <a:cubicBezTo>
                  <a:pt x="73730" y="2525134"/>
                  <a:pt x="80946" y="2535352"/>
                  <a:pt x="88231" y="2502568"/>
                </a:cubicBezTo>
                <a:cubicBezTo>
                  <a:pt x="95567" y="2469558"/>
                  <a:pt x="95516" y="2446446"/>
                  <a:pt x="104273" y="2414337"/>
                </a:cubicBezTo>
                <a:cubicBezTo>
                  <a:pt x="108722" y="2398023"/>
                  <a:pt x="117000" y="2382792"/>
                  <a:pt x="120316" y="2366210"/>
                </a:cubicBezTo>
                <a:cubicBezTo>
                  <a:pt x="122990" y="2352842"/>
                  <a:pt x="125898" y="2339518"/>
                  <a:pt x="128337" y="2326105"/>
                </a:cubicBezTo>
                <a:cubicBezTo>
                  <a:pt x="131246" y="2310104"/>
                  <a:pt x="132830" y="2293855"/>
                  <a:pt x="136358" y="2277979"/>
                </a:cubicBezTo>
                <a:cubicBezTo>
                  <a:pt x="138192" y="2269725"/>
                  <a:pt x="142056" y="2262045"/>
                  <a:pt x="144379" y="2253915"/>
                </a:cubicBezTo>
                <a:cubicBezTo>
                  <a:pt x="147407" y="2243315"/>
                  <a:pt x="149726" y="2232526"/>
                  <a:pt x="152400" y="2221831"/>
                </a:cubicBezTo>
                <a:cubicBezTo>
                  <a:pt x="155074" y="2197768"/>
                  <a:pt x="156740" y="2173572"/>
                  <a:pt x="160421" y="2149642"/>
                </a:cubicBezTo>
                <a:cubicBezTo>
                  <a:pt x="163298" y="2130939"/>
                  <a:pt x="170474" y="2111461"/>
                  <a:pt x="176463" y="2093494"/>
                </a:cubicBezTo>
                <a:cubicBezTo>
                  <a:pt x="179137" y="2074778"/>
                  <a:pt x="181985" y="2056087"/>
                  <a:pt x="184484" y="2037347"/>
                </a:cubicBezTo>
                <a:cubicBezTo>
                  <a:pt x="187333" y="2015980"/>
                  <a:pt x="188649" y="1994387"/>
                  <a:pt x="192505" y="1973179"/>
                </a:cubicBezTo>
                <a:cubicBezTo>
                  <a:pt x="194017" y="1964860"/>
                  <a:pt x="198692" y="1957369"/>
                  <a:pt x="200526" y="1949115"/>
                </a:cubicBezTo>
                <a:cubicBezTo>
                  <a:pt x="204054" y="1933239"/>
                  <a:pt x="205638" y="1916990"/>
                  <a:pt x="208547" y="1900989"/>
                </a:cubicBezTo>
                <a:cubicBezTo>
                  <a:pt x="210986" y="1887576"/>
                  <a:pt x="214327" y="1874332"/>
                  <a:pt x="216568" y="1860884"/>
                </a:cubicBezTo>
                <a:cubicBezTo>
                  <a:pt x="228857" y="1787149"/>
                  <a:pt x="217237" y="1826795"/>
                  <a:pt x="232610" y="1780673"/>
                </a:cubicBezTo>
                <a:cubicBezTo>
                  <a:pt x="235284" y="1756610"/>
                  <a:pt x="238534" y="1732604"/>
                  <a:pt x="240631" y="1708484"/>
                </a:cubicBezTo>
                <a:cubicBezTo>
                  <a:pt x="253983" y="1554931"/>
                  <a:pt x="240674" y="1644055"/>
                  <a:pt x="256673" y="1548063"/>
                </a:cubicBezTo>
                <a:cubicBezTo>
                  <a:pt x="259347" y="1515979"/>
                  <a:pt x="260700" y="1483757"/>
                  <a:pt x="264694" y="1451810"/>
                </a:cubicBezTo>
                <a:cubicBezTo>
                  <a:pt x="266061" y="1440871"/>
                  <a:pt x="271040" y="1430622"/>
                  <a:pt x="272716" y="1419726"/>
                </a:cubicBezTo>
                <a:cubicBezTo>
                  <a:pt x="276398" y="1395796"/>
                  <a:pt x="277908" y="1371582"/>
                  <a:pt x="280737" y="1347537"/>
                </a:cubicBezTo>
                <a:cubicBezTo>
                  <a:pt x="284962" y="1311625"/>
                  <a:pt x="289600" y="1271136"/>
                  <a:pt x="296779" y="1235242"/>
                </a:cubicBezTo>
                <a:cubicBezTo>
                  <a:pt x="298941" y="1224432"/>
                  <a:pt x="302828" y="1214004"/>
                  <a:pt x="304800" y="1203158"/>
                </a:cubicBezTo>
                <a:cubicBezTo>
                  <a:pt x="308182" y="1184557"/>
                  <a:pt x="309439" y="1165611"/>
                  <a:pt x="312821" y="1147010"/>
                </a:cubicBezTo>
                <a:cubicBezTo>
                  <a:pt x="314793" y="1136164"/>
                  <a:pt x="317674" y="1125485"/>
                  <a:pt x="320842" y="1114926"/>
                </a:cubicBezTo>
                <a:cubicBezTo>
                  <a:pt x="320844" y="1114921"/>
                  <a:pt x="340894" y="1054771"/>
                  <a:pt x="344905" y="1042737"/>
                </a:cubicBezTo>
                <a:cubicBezTo>
                  <a:pt x="344905" y="1042736"/>
                  <a:pt x="360946" y="994611"/>
                  <a:pt x="360947" y="994610"/>
                </a:cubicBezTo>
                <a:lnTo>
                  <a:pt x="393031" y="946484"/>
                </a:lnTo>
                <a:cubicBezTo>
                  <a:pt x="404944" y="928614"/>
                  <a:pt x="408786" y="919443"/>
                  <a:pt x="425116" y="906379"/>
                </a:cubicBezTo>
                <a:cubicBezTo>
                  <a:pt x="506747" y="841076"/>
                  <a:pt x="363733" y="963342"/>
                  <a:pt x="497305" y="874294"/>
                </a:cubicBezTo>
                <a:cubicBezTo>
                  <a:pt x="554604" y="836095"/>
                  <a:pt x="526727" y="846886"/>
                  <a:pt x="577516" y="834189"/>
                </a:cubicBezTo>
                <a:cubicBezTo>
                  <a:pt x="598905" y="823494"/>
                  <a:pt x="619480" y="810986"/>
                  <a:pt x="641684" y="802105"/>
                </a:cubicBezTo>
                <a:cubicBezTo>
                  <a:pt x="655052" y="796758"/>
                  <a:pt x="668911" y="792502"/>
                  <a:pt x="681789" y="786063"/>
                </a:cubicBezTo>
                <a:cubicBezTo>
                  <a:pt x="690411" y="781752"/>
                  <a:pt x="696638" y="772856"/>
                  <a:pt x="705852" y="770021"/>
                </a:cubicBezTo>
                <a:cubicBezTo>
                  <a:pt x="764759" y="751896"/>
                  <a:pt x="829819" y="749992"/>
                  <a:pt x="890337" y="745958"/>
                </a:cubicBezTo>
                <a:lnTo>
                  <a:pt x="1026694" y="737937"/>
                </a:lnTo>
                <a:cubicBezTo>
                  <a:pt x="1163362" y="715157"/>
                  <a:pt x="946206" y="750002"/>
                  <a:pt x="1171073" y="721894"/>
                </a:cubicBezTo>
                <a:cubicBezTo>
                  <a:pt x="1182012" y="720527"/>
                  <a:pt x="1192396" y="716264"/>
                  <a:pt x="1203158" y="713873"/>
                </a:cubicBezTo>
                <a:cubicBezTo>
                  <a:pt x="1216466" y="710916"/>
                  <a:pt x="1229744" y="707615"/>
                  <a:pt x="1243263" y="705852"/>
                </a:cubicBezTo>
                <a:cubicBezTo>
                  <a:pt x="1365443" y="689916"/>
                  <a:pt x="1385452" y="689966"/>
                  <a:pt x="1499937" y="681789"/>
                </a:cubicBezTo>
                <a:cubicBezTo>
                  <a:pt x="1572774" y="663580"/>
                  <a:pt x="1493234" y="681634"/>
                  <a:pt x="1628273" y="665747"/>
                </a:cubicBezTo>
                <a:cubicBezTo>
                  <a:pt x="1641813" y="664154"/>
                  <a:pt x="1655010" y="660400"/>
                  <a:pt x="1668379" y="657726"/>
                </a:cubicBezTo>
                <a:cubicBezTo>
                  <a:pt x="1757097" y="613367"/>
                  <a:pt x="1615204" y="680796"/>
                  <a:pt x="1780673" y="625642"/>
                </a:cubicBezTo>
                <a:cubicBezTo>
                  <a:pt x="1788694" y="622968"/>
                  <a:pt x="1796820" y="620590"/>
                  <a:pt x="1804737" y="617621"/>
                </a:cubicBezTo>
                <a:cubicBezTo>
                  <a:pt x="1818218" y="612566"/>
                  <a:pt x="1830951" y="605367"/>
                  <a:pt x="1844842" y="601579"/>
                </a:cubicBezTo>
                <a:cubicBezTo>
                  <a:pt x="1860532" y="597300"/>
                  <a:pt x="1876926" y="596232"/>
                  <a:pt x="1892968" y="593558"/>
                </a:cubicBezTo>
                <a:cubicBezTo>
                  <a:pt x="1903663" y="588210"/>
                  <a:pt x="1913708" y="581296"/>
                  <a:pt x="1925052" y="577515"/>
                </a:cubicBezTo>
                <a:cubicBezTo>
                  <a:pt x="1945968" y="570543"/>
                  <a:pt x="1968304" y="568445"/>
                  <a:pt x="1989221" y="561473"/>
                </a:cubicBezTo>
                <a:cubicBezTo>
                  <a:pt x="1997242" y="558799"/>
                  <a:pt x="2004993" y="555110"/>
                  <a:pt x="2013284" y="553452"/>
                </a:cubicBezTo>
                <a:cubicBezTo>
                  <a:pt x="2031823" y="549744"/>
                  <a:pt x="2050715" y="548105"/>
                  <a:pt x="2069431" y="545431"/>
                </a:cubicBezTo>
                <a:cubicBezTo>
                  <a:pt x="2085473" y="540084"/>
                  <a:pt x="2100976" y="532705"/>
                  <a:pt x="2117558" y="529389"/>
                </a:cubicBezTo>
                <a:cubicBezTo>
                  <a:pt x="2132812" y="526338"/>
                  <a:pt x="2165283" y="521568"/>
                  <a:pt x="2181726" y="513347"/>
                </a:cubicBezTo>
                <a:cubicBezTo>
                  <a:pt x="2251107" y="478657"/>
                  <a:pt x="2192689" y="496569"/>
                  <a:pt x="2253916" y="481263"/>
                </a:cubicBezTo>
                <a:cubicBezTo>
                  <a:pt x="2261937" y="475916"/>
                  <a:pt x="2269170" y="469136"/>
                  <a:pt x="2277979" y="465221"/>
                </a:cubicBezTo>
                <a:cubicBezTo>
                  <a:pt x="2345343" y="435282"/>
                  <a:pt x="2305655" y="463416"/>
                  <a:pt x="2366210" y="433137"/>
                </a:cubicBezTo>
                <a:cubicBezTo>
                  <a:pt x="2428405" y="402038"/>
                  <a:pt x="2353853" y="429234"/>
                  <a:pt x="2414337" y="409073"/>
                </a:cubicBezTo>
                <a:cubicBezTo>
                  <a:pt x="2478430" y="344980"/>
                  <a:pt x="2388808" y="430712"/>
                  <a:pt x="2478505" y="360947"/>
                </a:cubicBezTo>
                <a:cubicBezTo>
                  <a:pt x="2490444" y="351661"/>
                  <a:pt x="2498489" y="337938"/>
                  <a:pt x="2510589" y="328863"/>
                </a:cubicBezTo>
                <a:cubicBezTo>
                  <a:pt x="2520155" y="321689"/>
                  <a:pt x="2533235" y="320162"/>
                  <a:pt x="2542673" y="312821"/>
                </a:cubicBezTo>
                <a:cubicBezTo>
                  <a:pt x="2557597" y="301214"/>
                  <a:pt x="2567048" y="283202"/>
                  <a:pt x="2582779" y="272715"/>
                </a:cubicBezTo>
                <a:cubicBezTo>
                  <a:pt x="2607533" y="256212"/>
                  <a:pt x="2610319" y="256627"/>
                  <a:pt x="2630905" y="232610"/>
                </a:cubicBezTo>
                <a:cubicBezTo>
                  <a:pt x="2670701" y="186181"/>
                  <a:pt x="2636671" y="212724"/>
                  <a:pt x="2679031" y="184484"/>
                </a:cubicBezTo>
                <a:cubicBezTo>
                  <a:pt x="2681705" y="176463"/>
                  <a:pt x="2682362" y="167456"/>
                  <a:pt x="2687052" y="160421"/>
                </a:cubicBezTo>
                <a:cubicBezTo>
                  <a:pt x="2693344" y="150983"/>
                  <a:pt x="2704310" y="145433"/>
                  <a:pt x="2711116" y="136358"/>
                </a:cubicBezTo>
                <a:cubicBezTo>
                  <a:pt x="2720470" y="123886"/>
                  <a:pt x="2728207" y="110196"/>
                  <a:pt x="2735179" y="96252"/>
                </a:cubicBezTo>
                <a:cubicBezTo>
                  <a:pt x="2749806" y="66998"/>
                  <a:pt x="2737349" y="49353"/>
                  <a:pt x="2775284" y="24063"/>
                </a:cubicBezTo>
                <a:cubicBezTo>
                  <a:pt x="2801572" y="6538"/>
                  <a:pt x="2799347" y="17661"/>
                  <a:pt x="2799347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259795" y="5194670"/>
            <a:ext cx="9980" cy="5439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019261" y="4705471"/>
            <a:ext cx="15780" cy="9783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772085" y="4947971"/>
            <a:ext cx="4552" cy="7906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50467" y="60262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64631" y="600159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91821" y="59758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07142" y="62355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7761" y="32529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84259" y="591965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91538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96222" y="7507705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36977" y="7490941"/>
            <a:ext cx="8435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dirty="0"/>
              <a:t>PN3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11821" y="4973988"/>
            <a:ext cx="34148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600" dirty="0">
                <a:solidFill>
                  <a:srgbClr val="FF0000"/>
                </a:solidFill>
              </a:rPr>
              <a:t>PN2 and PN3 must also switch with PN1 (i.e., global switch)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48F85-6185-1DD0-F5FB-599331087A99}"/>
              </a:ext>
            </a:extLst>
          </p:cNvPr>
          <p:cNvSpPr txBox="1"/>
          <p:nvPr/>
        </p:nvSpPr>
        <p:spPr>
          <a:xfrm>
            <a:off x="427555" y="7889040"/>
            <a:ext cx="70576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Switching to Rep</a:t>
            </a:r>
          </a:p>
          <a:p>
            <a:pPr marL="256699" indent="-25669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Step 1:  Distribute the intermedia counts among the processing nodes through hashing</a:t>
            </a:r>
          </a:p>
          <a:p>
            <a:pPr marL="256699" indent="-25669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Step 2:  Each PN processes the remaining tuples according to the Rep algorithm</a:t>
            </a:r>
          </a:p>
        </p:txBody>
      </p:sp>
    </p:spTree>
    <p:extLst>
      <p:ext uri="{BB962C8B-B14F-4D97-AF65-F5344CB8AC3E}">
        <p14:creationId xmlns:p14="http://schemas.microsoft.com/office/powerpoint/2010/main" val="21913084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EF0F-269E-D5AE-72AE-E880CDA15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D1CDB-4295-0A9B-1BF5-B0561A467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3" y="513615"/>
            <a:ext cx="6721283" cy="8339657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C67B6C9-9207-0F27-0165-A5FB76FF26DF}"/>
              </a:ext>
            </a:extLst>
          </p:cNvPr>
          <p:cNvSpPr/>
          <p:nvPr/>
        </p:nvSpPr>
        <p:spPr>
          <a:xfrm>
            <a:off x="371111" y="4637304"/>
            <a:ext cx="1487360" cy="880772"/>
          </a:xfrm>
          <a:prstGeom prst="wedgeRoundRectCallout">
            <a:avLst>
              <a:gd name="adj1" fmla="val 36614"/>
              <a:gd name="adj2" fmla="val -7881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 defTabSz="1005840" rtl="0">
              <a:defRPr/>
            </a:pPr>
            <a:r>
              <a:rPr lang="en-US" sz="1540" kern="1200" dirty="0">
                <a:solidFill>
                  <a:prstClr val="white"/>
                </a:solidFill>
                <a:latin typeface="Calibri" panose="020F0502020204030204"/>
              </a:rPr>
              <a:t>Can only handle some of the departments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B998E20-E60A-788D-4F3C-33D529102A48}"/>
              </a:ext>
            </a:extLst>
          </p:cNvPr>
          <p:cNvSpPr/>
          <p:nvPr/>
        </p:nvSpPr>
        <p:spPr>
          <a:xfrm>
            <a:off x="6058019" y="5329266"/>
            <a:ext cx="1343272" cy="684368"/>
          </a:xfrm>
          <a:prstGeom prst="wedgeRoundRectCallout">
            <a:avLst>
              <a:gd name="adj1" fmla="val -30300"/>
              <a:gd name="adj2" fmla="val -10070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 defTabSz="1005840" rtl="0">
              <a:defRPr/>
            </a:pPr>
            <a:r>
              <a:rPr lang="en-US" sz="1540" kern="1200" dirty="0">
                <a:solidFill>
                  <a:prstClr val="white"/>
                </a:solidFill>
                <a:latin typeface="Calibri" panose="020F0502020204030204"/>
              </a:rPr>
              <a:t>Still handle all departments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419BDD3-A64C-F9BE-4870-5E5F6562EB1C}"/>
              </a:ext>
            </a:extLst>
          </p:cNvPr>
          <p:cNvSpPr/>
          <p:nvPr/>
        </p:nvSpPr>
        <p:spPr>
          <a:xfrm>
            <a:off x="4522877" y="8956938"/>
            <a:ext cx="1786972" cy="684368"/>
          </a:xfrm>
          <a:prstGeom prst="wedgeRoundRectCallout">
            <a:avLst>
              <a:gd name="adj1" fmla="val -42276"/>
              <a:gd name="adj2" fmla="val -108523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 defTabSz="1005840" rtl="0">
              <a:defRPr/>
            </a:pPr>
            <a:r>
              <a:rPr lang="en-US" sz="1540" kern="1200" dirty="0">
                <a:solidFill>
                  <a:prstClr val="white"/>
                </a:solidFill>
                <a:latin typeface="Calibri" panose="020F0502020204030204"/>
              </a:rPr>
              <a:t>All PNs start with Distributed Merging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05B1952-A5B6-D9D7-38F9-E804EE99C04C}"/>
              </a:ext>
            </a:extLst>
          </p:cNvPr>
          <p:cNvSpPr/>
          <p:nvPr/>
        </p:nvSpPr>
        <p:spPr>
          <a:xfrm>
            <a:off x="6202106" y="2489629"/>
            <a:ext cx="1116779" cy="684368"/>
          </a:xfrm>
          <a:prstGeom prst="wedgeRoundRectCallout">
            <a:avLst>
              <a:gd name="adj1" fmla="val -68626"/>
              <a:gd name="adj2" fmla="val 52522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 defTabSz="1005840" rtl="0">
              <a:defRPr/>
            </a:pPr>
            <a:r>
              <a:rPr lang="en-US" sz="1540" kern="1200" dirty="0">
                <a:solidFill>
                  <a:prstClr val="white"/>
                </a:solidFill>
                <a:latin typeface="Calibri" panose="020F0502020204030204"/>
              </a:rPr>
              <a:t>Distributed Merging</a:t>
            </a:r>
          </a:p>
        </p:txBody>
      </p:sp>
    </p:spTree>
    <p:extLst>
      <p:ext uri="{BB962C8B-B14F-4D97-AF65-F5344CB8AC3E}">
        <p14:creationId xmlns:p14="http://schemas.microsoft.com/office/powerpoint/2010/main" val="31688700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418577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0" dirty="0"/>
              <a:t>SQL</a:t>
            </a:r>
            <a:r>
              <a:rPr sz="3200" i="0" spc="85" dirty="0"/>
              <a:t> </a:t>
            </a:r>
            <a:r>
              <a:rPr sz="3200" i="0" dirty="0"/>
              <a:t>(</a:t>
            </a:r>
            <a:r>
              <a:rPr sz="2800" i="0" dirty="0"/>
              <a:t>S</a:t>
            </a:r>
            <a:r>
              <a:rPr sz="3200" i="0" dirty="0"/>
              <a:t>tructured</a:t>
            </a:r>
            <a:r>
              <a:rPr sz="3200" i="0" spc="95" dirty="0"/>
              <a:t> </a:t>
            </a:r>
            <a:r>
              <a:rPr sz="2800" i="0" dirty="0"/>
              <a:t>Q</a:t>
            </a:r>
            <a:r>
              <a:rPr sz="3200" i="0" dirty="0"/>
              <a:t>uery</a:t>
            </a:r>
            <a:r>
              <a:rPr lang="en-US" sz="3200" i="0" dirty="0"/>
              <a:t> Language)</a:t>
            </a:r>
            <a:endParaRPr sz="2800" i="0" dirty="0"/>
          </a:p>
        </p:txBody>
      </p:sp>
      <p:sp>
        <p:nvSpPr>
          <p:cNvPr id="5" name="object 5"/>
          <p:cNvSpPr/>
          <p:nvPr/>
        </p:nvSpPr>
        <p:spPr>
          <a:xfrm>
            <a:off x="800100" y="88862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60907" y="1460920"/>
            <a:ext cx="6096000" cy="2207260"/>
            <a:chOff x="860907" y="1919630"/>
            <a:chExt cx="6096000" cy="2207260"/>
          </a:xfrm>
        </p:grpSpPr>
        <p:sp>
          <p:nvSpPr>
            <p:cNvPr id="7" name="object 7"/>
            <p:cNvSpPr/>
            <p:nvPr/>
          </p:nvSpPr>
          <p:spPr>
            <a:xfrm>
              <a:off x="860907" y="1919630"/>
              <a:ext cx="6096000" cy="0"/>
            </a:xfrm>
            <a:custGeom>
              <a:avLst/>
              <a:gdLst/>
              <a:ahLst/>
              <a:cxnLst/>
              <a:rect l="l" t="t" r="r" b="b"/>
              <a:pathLst>
                <a:path w="6096000">
                  <a:moveTo>
                    <a:pt x="0" y="0"/>
                  </a:moveTo>
                  <a:lnTo>
                    <a:pt x="60960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907" y="1921154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10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56907" y="1921154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10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0907" y="2300630"/>
              <a:ext cx="0" cy="1826260"/>
            </a:xfrm>
            <a:custGeom>
              <a:avLst/>
              <a:gdLst/>
              <a:ahLst/>
              <a:cxnLst/>
              <a:rect l="l" t="t" r="r" b="b"/>
              <a:pathLst>
                <a:path h="1826260">
                  <a:moveTo>
                    <a:pt x="0" y="182575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4366" y="2537062"/>
              <a:ext cx="855980" cy="851535"/>
            </a:xfrm>
            <a:custGeom>
              <a:avLst/>
              <a:gdLst/>
              <a:ahLst/>
              <a:cxnLst/>
              <a:rect l="l" t="t" r="r" b="b"/>
              <a:pathLst>
                <a:path w="855979" h="851535">
                  <a:moveTo>
                    <a:pt x="841710" y="544661"/>
                  </a:moveTo>
                  <a:lnTo>
                    <a:pt x="841710" y="851043"/>
                  </a:lnTo>
                </a:path>
                <a:path w="855979" h="851535">
                  <a:moveTo>
                    <a:pt x="855735" y="796566"/>
                  </a:moveTo>
                  <a:lnTo>
                    <a:pt x="841710" y="851043"/>
                  </a:lnTo>
                  <a:lnTo>
                    <a:pt x="827686" y="796566"/>
                  </a:lnTo>
                </a:path>
                <a:path w="855979" h="851535">
                  <a:moveTo>
                    <a:pt x="0" y="306369"/>
                  </a:moveTo>
                  <a:lnTo>
                    <a:pt x="0" y="289353"/>
                  </a:lnTo>
                  <a:lnTo>
                    <a:pt x="4384" y="279779"/>
                  </a:lnTo>
                  <a:lnTo>
                    <a:pt x="39453" y="254249"/>
                  </a:lnTo>
                  <a:lnTo>
                    <a:pt x="97416" y="226943"/>
                  </a:lnTo>
                  <a:lnTo>
                    <a:pt x="175354" y="204246"/>
                  </a:lnTo>
                  <a:lnTo>
                    <a:pt x="226012" y="192898"/>
                  </a:lnTo>
                  <a:lnTo>
                    <a:pt x="284465" y="181549"/>
                  </a:lnTo>
                  <a:lnTo>
                    <a:pt x="350711" y="170201"/>
                  </a:lnTo>
                  <a:lnTo>
                    <a:pt x="409045" y="160825"/>
                  </a:lnTo>
                  <a:lnTo>
                    <a:pt x="463798" y="152143"/>
                  </a:lnTo>
                  <a:lnTo>
                    <a:pt x="514973" y="144153"/>
                  </a:lnTo>
                  <a:lnTo>
                    <a:pt x="562570" y="136858"/>
                  </a:lnTo>
                  <a:lnTo>
                    <a:pt x="606588" y="130257"/>
                  </a:lnTo>
                  <a:lnTo>
                    <a:pt x="647029" y="124350"/>
                  </a:lnTo>
                  <a:lnTo>
                    <a:pt x="683892" y="119139"/>
                  </a:lnTo>
                  <a:lnTo>
                    <a:pt x="738689" y="108502"/>
                  </a:lnTo>
                  <a:lnTo>
                    <a:pt x="780337" y="93611"/>
                  </a:lnTo>
                  <a:lnTo>
                    <a:pt x="808834" y="74465"/>
                  </a:lnTo>
                  <a:lnTo>
                    <a:pt x="824179" y="51061"/>
                  </a:lnTo>
                  <a:lnTo>
                    <a:pt x="841710" y="0"/>
                  </a:lnTo>
                </a:path>
                <a:path w="855979" h="851535">
                  <a:moveTo>
                    <a:pt x="810657" y="47370"/>
                  </a:moveTo>
                  <a:lnTo>
                    <a:pt x="841710" y="0"/>
                  </a:lnTo>
                  <a:lnTo>
                    <a:pt x="837276" y="55978"/>
                  </a:lnTo>
                </a:path>
              </a:pathLst>
            </a:custGeom>
            <a:ln w="6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41371" y="1847990"/>
            <a:ext cx="78486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50" dirty="0">
                <a:latin typeface="Arial"/>
                <a:cs typeface="Arial"/>
              </a:rPr>
              <a:t>EMPLOYEE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23601"/>
              </p:ext>
            </p:extLst>
          </p:nvPr>
        </p:nvGraphicFramePr>
        <p:xfrm>
          <a:off x="2246709" y="1833253"/>
          <a:ext cx="4210049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ENAME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ENUM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BDATE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20" dirty="0">
                          <a:latin typeface="Arial"/>
                          <a:cs typeface="Arial"/>
                        </a:rPr>
                        <a:t>ADDR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SALARY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322853" y="2392646"/>
            <a:ext cx="80327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10" dirty="0">
                <a:latin typeface="Arial"/>
                <a:cs typeface="Arial"/>
              </a:rPr>
              <a:t>WORKSON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9760" y="2392646"/>
            <a:ext cx="34988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25" dirty="0">
                <a:latin typeface="Arial"/>
                <a:cs typeface="Arial"/>
              </a:rPr>
              <a:t>ENO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8414" y="2392646"/>
            <a:ext cx="35623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25" dirty="0">
                <a:latin typeface="Arial"/>
                <a:cs typeface="Arial"/>
              </a:rPr>
              <a:t>PNO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3734" y="2392646"/>
            <a:ext cx="52895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0" dirty="0">
                <a:latin typeface="Arial"/>
                <a:cs typeface="Arial"/>
              </a:rPr>
              <a:t>HOURS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5568" y="2937301"/>
            <a:ext cx="67056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50" dirty="0">
                <a:latin typeface="Arial"/>
                <a:cs typeface="Arial"/>
              </a:rPr>
              <a:t>PROJECT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10755"/>
              </p:ext>
            </p:extLst>
          </p:nvPr>
        </p:nvGraphicFramePr>
        <p:xfrm>
          <a:off x="2246709" y="2922576"/>
          <a:ext cx="3648708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PNAME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PNUM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20" dirty="0">
                          <a:latin typeface="Arial"/>
                          <a:cs typeface="Arial"/>
                        </a:rPr>
                        <a:t>DNUM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PLOCATION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860907" y="1841920"/>
            <a:ext cx="6096000" cy="1694180"/>
          </a:xfrm>
          <a:custGeom>
            <a:avLst/>
            <a:gdLst/>
            <a:ahLst/>
            <a:cxnLst/>
            <a:rect l="l" t="t" r="r" b="b"/>
            <a:pathLst>
              <a:path w="6096000" h="1827529">
                <a:moveTo>
                  <a:pt x="6096000" y="1825752"/>
                </a:moveTo>
                <a:lnTo>
                  <a:pt x="6096000" y="0"/>
                </a:lnTo>
              </a:path>
              <a:path w="6096000" h="1827529">
                <a:moveTo>
                  <a:pt x="0" y="1827275"/>
                </a:moveTo>
                <a:lnTo>
                  <a:pt x="6096000" y="182727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9083" y="3889763"/>
            <a:ext cx="223052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sz="24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SQL</a:t>
            </a:r>
            <a:r>
              <a:rPr sz="24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1697" y="4285250"/>
            <a:ext cx="982980" cy="8591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85"/>
              </a:spcBef>
            </a:pPr>
            <a:r>
              <a:rPr sz="1700" spc="-10" dirty="0">
                <a:latin typeface="Arial"/>
                <a:cs typeface="Arial"/>
              </a:rPr>
              <a:t>SELECT </a:t>
            </a:r>
            <a:r>
              <a:rPr sz="1700" spc="-20" dirty="0">
                <a:latin typeface="Arial"/>
                <a:cs typeface="Arial"/>
              </a:rPr>
              <a:t>FROM </a:t>
            </a:r>
            <a:r>
              <a:rPr sz="1700" spc="-10" dirty="0">
                <a:latin typeface="Arial"/>
                <a:cs typeface="Arial"/>
              </a:rPr>
              <a:t>WHERE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49645" y="4284945"/>
            <a:ext cx="3489960" cy="16941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700" spc="-10" dirty="0">
                <a:latin typeface="Arial"/>
                <a:cs typeface="Arial"/>
              </a:rPr>
              <a:t>ENAME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700" dirty="0">
                <a:latin typeface="Arial"/>
                <a:cs typeface="Arial"/>
              </a:rPr>
              <a:t>EMPLOYEE,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WORKSON,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PROJECT</a:t>
            </a:r>
            <a:endParaRPr sz="1700" dirty="0">
              <a:latin typeface="Arial"/>
              <a:cs typeface="Arial"/>
            </a:endParaRPr>
          </a:p>
          <a:p>
            <a:pPr marL="12700" marR="1068705">
              <a:lnSpc>
                <a:spcPct val="107100"/>
              </a:lnSpc>
              <a:spcBef>
                <a:spcPts val="10"/>
              </a:spcBef>
            </a:pPr>
            <a:r>
              <a:rPr sz="1700" dirty="0">
                <a:latin typeface="Arial"/>
                <a:cs typeface="Arial"/>
              </a:rPr>
              <a:t>PNAME=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`</a:t>
            </a:r>
            <a:r>
              <a:rPr sz="1550" dirty="0">
                <a:latin typeface="Arial"/>
                <a:cs typeface="Arial"/>
              </a:rPr>
              <a:t>database</a:t>
            </a:r>
            <a:r>
              <a:rPr sz="1700" dirty="0">
                <a:latin typeface="Arial"/>
                <a:cs typeface="Arial"/>
              </a:rPr>
              <a:t>'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PNUM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=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PNO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</a:t>
            </a:r>
            <a:endParaRPr sz="1700" dirty="0">
              <a:latin typeface="Arial"/>
              <a:cs typeface="Arial"/>
            </a:endParaRPr>
          </a:p>
          <a:p>
            <a:pPr marL="12700" marR="1584960">
              <a:lnSpc>
                <a:spcPct val="107600"/>
              </a:lnSpc>
            </a:pPr>
            <a:r>
              <a:rPr sz="1700" dirty="0">
                <a:latin typeface="Arial"/>
                <a:cs typeface="Arial"/>
              </a:rPr>
              <a:t>ENO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=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ENUM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 </a:t>
            </a:r>
            <a:r>
              <a:rPr sz="1700" spc="-10" dirty="0">
                <a:latin typeface="Arial"/>
                <a:cs typeface="Arial"/>
              </a:rPr>
              <a:t>BDATE </a:t>
            </a:r>
            <a:r>
              <a:rPr sz="1550" dirty="0">
                <a:latin typeface="Arial"/>
                <a:cs typeface="Arial"/>
              </a:rPr>
              <a:t>&gt;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`1965'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3701" y="6644426"/>
            <a:ext cx="6197599" cy="2671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spcAft>
                <a:spcPts val="1800"/>
              </a:spcAft>
            </a:pPr>
            <a:r>
              <a:rPr sz="2400" dirty="0">
                <a:latin typeface="Arial"/>
                <a:cs typeface="Arial"/>
              </a:rPr>
              <a:t>SQL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nonprocedural</a:t>
            </a:r>
            <a:r>
              <a:rPr lang="en-US" sz="2400" spc="-10" dirty="0">
                <a:latin typeface="Arial"/>
                <a:cs typeface="Arial"/>
              </a:rPr>
              <a:t>. 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Compiler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generate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execution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plan.</a:t>
            </a:r>
            <a:endParaRPr sz="2400" dirty="0">
              <a:latin typeface="Arial"/>
              <a:cs typeface="Arial"/>
            </a:endParaRPr>
          </a:p>
          <a:p>
            <a:pPr marL="685800" indent="-3714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1.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Transforms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query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SQL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relational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algebra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685800" indent="-371475">
              <a:lnSpc>
                <a:spcPct val="100000"/>
              </a:lnSpc>
              <a:spcBef>
                <a:spcPts val="229"/>
              </a:spcBef>
            </a:pPr>
            <a:endParaRPr sz="1200" dirty="0">
              <a:latin typeface="Arial"/>
              <a:cs typeface="Arial"/>
            </a:endParaRPr>
          </a:p>
          <a:p>
            <a:pPr marL="685800" indent="-3714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2.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Restructures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(optimizes)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algebra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improve</a:t>
            </a:r>
            <a:r>
              <a:rPr lang="en-US" sz="2400" spc="45" dirty="0">
                <a:latin typeface="Arial"/>
                <a:cs typeface="Arial"/>
              </a:rPr>
              <a:t> performance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3068D2-7D62-4CDB-3669-B1E91D255A10}"/>
              </a:ext>
            </a:extLst>
          </p:cNvPr>
          <p:cNvSpPr/>
          <p:nvPr/>
        </p:nvSpPr>
        <p:spPr>
          <a:xfrm>
            <a:off x="2246708" y="2398468"/>
            <a:ext cx="2553888" cy="238125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AB725B-A857-BB67-15B7-A8FC1F6835DD}"/>
              </a:ext>
            </a:extLst>
          </p:cNvPr>
          <p:cNvCxnSpPr/>
          <p:nvPr/>
        </p:nvCxnSpPr>
        <p:spPr>
          <a:xfrm>
            <a:off x="3048000" y="2392646"/>
            <a:ext cx="0" cy="2439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D2A0B2-1FA1-6CAB-BABE-4FD5EE13DD1F}"/>
              </a:ext>
            </a:extLst>
          </p:cNvPr>
          <p:cNvCxnSpPr/>
          <p:nvPr/>
        </p:nvCxnSpPr>
        <p:spPr>
          <a:xfrm>
            <a:off x="3962400" y="2392646"/>
            <a:ext cx="0" cy="2439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388" y="523486"/>
            <a:ext cx="6198108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1" dirty="0">
                <a:latin typeface="Arial"/>
                <a:cs typeface="Arial"/>
              </a:rPr>
              <a:t>Transforming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SQL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into</a:t>
            </a:r>
            <a:r>
              <a:rPr lang="en-US" sz="3200" i="1" dirty="0">
                <a:latin typeface="Arial"/>
                <a:cs typeface="Arial"/>
              </a:rPr>
              <a:t> Algebra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6218" y="1031317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4299" y="1541265"/>
            <a:ext cx="982980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SELECT </a:t>
            </a:r>
            <a:r>
              <a:rPr sz="1700" b="1" spc="-20" dirty="0">
                <a:latin typeface="Arial"/>
                <a:cs typeface="Arial"/>
              </a:rPr>
              <a:t>FROM </a:t>
            </a:r>
            <a:r>
              <a:rPr sz="1700" b="1" spc="-10" dirty="0">
                <a:latin typeface="Arial"/>
                <a:cs typeface="Arial"/>
              </a:rPr>
              <a:t>WHERE</a:t>
            </a:r>
            <a:endParaRPr sz="17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4147" y="1519001"/>
            <a:ext cx="3489960" cy="16960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700" spc="-10" dirty="0">
                <a:latin typeface="Arial"/>
                <a:cs typeface="Arial"/>
              </a:rPr>
              <a:t>ENAME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700" dirty="0">
                <a:latin typeface="Arial"/>
                <a:cs typeface="Arial"/>
              </a:rPr>
              <a:t>EMPLOYEE,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WORKSON,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PROJECT</a:t>
            </a:r>
            <a:endParaRPr sz="1700" dirty="0">
              <a:latin typeface="Arial"/>
              <a:cs typeface="Arial"/>
            </a:endParaRPr>
          </a:p>
          <a:p>
            <a:pPr marL="12700" marR="1003935">
              <a:lnSpc>
                <a:spcPts val="2200"/>
              </a:lnSpc>
              <a:spcBef>
                <a:spcPts val="85"/>
              </a:spcBef>
            </a:pPr>
            <a:r>
              <a:rPr sz="1700" dirty="0">
                <a:latin typeface="Arial"/>
                <a:cs typeface="Arial"/>
              </a:rPr>
              <a:t>PNAME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=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`</a:t>
            </a:r>
            <a:r>
              <a:rPr sz="1550" dirty="0">
                <a:latin typeface="Arial"/>
                <a:cs typeface="Arial"/>
              </a:rPr>
              <a:t>database</a:t>
            </a:r>
            <a:r>
              <a:rPr sz="1700" dirty="0">
                <a:latin typeface="Arial"/>
                <a:cs typeface="Arial"/>
              </a:rPr>
              <a:t>'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PNUM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=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PNO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</a:t>
            </a:r>
            <a:endParaRPr sz="1700" dirty="0">
              <a:latin typeface="Arial"/>
              <a:cs typeface="Arial"/>
            </a:endParaRPr>
          </a:p>
          <a:p>
            <a:pPr marL="12700" marR="1584960">
              <a:lnSpc>
                <a:spcPts val="2180"/>
              </a:lnSpc>
              <a:spcBef>
                <a:spcPts val="10"/>
              </a:spcBef>
            </a:pPr>
            <a:r>
              <a:rPr sz="1700" dirty="0">
                <a:latin typeface="Arial"/>
                <a:cs typeface="Arial"/>
              </a:rPr>
              <a:t>ENO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=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ENUM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 </a:t>
            </a:r>
            <a:r>
              <a:rPr sz="1700" spc="-10" dirty="0">
                <a:latin typeface="Arial"/>
                <a:cs typeface="Arial"/>
              </a:rPr>
              <a:t>BDATE </a:t>
            </a:r>
            <a:r>
              <a:rPr sz="1550" dirty="0">
                <a:latin typeface="Arial"/>
                <a:cs typeface="Arial"/>
              </a:rPr>
              <a:t>&gt;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`1965'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A401D4-F9EE-5B17-AF09-C43108F39A0B}"/>
              </a:ext>
            </a:extLst>
          </p:cNvPr>
          <p:cNvGrpSpPr/>
          <p:nvPr/>
        </p:nvGrpSpPr>
        <p:grpSpPr>
          <a:xfrm>
            <a:off x="1062037" y="3505137"/>
            <a:ext cx="5645150" cy="4962397"/>
            <a:chOff x="1062037" y="3505137"/>
            <a:chExt cx="5645150" cy="4962397"/>
          </a:xfrm>
        </p:grpSpPr>
        <p:grpSp>
          <p:nvGrpSpPr>
            <p:cNvPr id="9" name="object 9"/>
            <p:cNvGrpSpPr/>
            <p:nvPr/>
          </p:nvGrpSpPr>
          <p:grpSpPr>
            <a:xfrm>
              <a:off x="1062037" y="3505137"/>
              <a:ext cx="5645150" cy="4959350"/>
              <a:chOff x="1086332" y="3707155"/>
              <a:chExt cx="5645150" cy="495935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1089507" y="3710330"/>
                <a:ext cx="5638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38800">
                    <a:moveTo>
                      <a:pt x="0" y="0"/>
                    </a:moveTo>
                    <a:lnTo>
                      <a:pt x="563880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089507" y="3713378"/>
                <a:ext cx="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h="279400">
                    <a:moveTo>
                      <a:pt x="0" y="278891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6728307" y="3713378"/>
                <a:ext cx="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h="279400">
                    <a:moveTo>
                      <a:pt x="0" y="278891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089507" y="3990746"/>
                <a:ext cx="0" cy="558165"/>
              </a:xfrm>
              <a:custGeom>
                <a:avLst/>
                <a:gdLst/>
                <a:ahLst/>
                <a:cxnLst/>
                <a:rect l="l" t="t" r="r" b="b"/>
                <a:pathLst>
                  <a:path h="558164">
                    <a:moveTo>
                      <a:pt x="0" y="557784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6728307" y="3990746"/>
                <a:ext cx="0" cy="558165"/>
              </a:xfrm>
              <a:custGeom>
                <a:avLst/>
                <a:gdLst/>
                <a:ahLst/>
                <a:cxnLst/>
                <a:rect l="l" t="t" r="r" b="b"/>
                <a:pathLst>
                  <a:path h="558164">
                    <a:moveTo>
                      <a:pt x="0" y="557784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089507" y="4548530"/>
                <a:ext cx="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h="279400">
                    <a:moveTo>
                      <a:pt x="0" y="278891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6728307" y="4548530"/>
                <a:ext cx="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h="279400">
                    <a:moveTo>
                      <a:pt x="0" y="278891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089507" y="4825898"/>
                <a:ext cx="0" cy="3837940"/>
              </a:xfrm>
              <a:custGeom>
                <a:avLst/>
                <a:gdLst/>
                <a:ahLst/>
                <a:cxnLst/>
                <a:rect l="l" t="t" r="r" b="b"/>
                <a:pathLst>
                  <a:path h="3837940">
                    <a:moveTo>
                      <a:pt x="0" y="3837432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09305" y="5786863"/>
                <a:ext cx="163884" cy="16418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12805" y="5040519"/>
                <a:ext cx="156422" cy="164183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3091248" y="5346513"/>
                <a:ext cx="2272030" cy="2687320"/>
              </a:xfrm>
              <a:custGeom>
                <a:avLst/>
                <a:gdLst/>
                <a:ahLst/>
                <a:cxnLst/>
                <a:rect l="l" t="t" r="r" b="b"/>
                <a:pathLst>
                  <a:path w="2272029" h="2687320">
                    <a:moveTo>
                      <a:pt x="1526941" y="485129"/>
                    </a:moveTo>
                    <a:lnTo>
                      <a:pt x="1526941" y="0"/>
                    </a:lnTo>
                  </a:path>
                  <a:path w="2272029" h="2687320">
                    <a:moveTo>
                      <a:pt x="1497152" y="119423"/>
                    </a:moveTo>
                    <a:lnTo>
                      <a:pt x="1526941" y="0"/>
                    </a:lnTo>
                    <a:lnTo>
                      <a:pt x="1556744" y="119423"/>
                    </a:lnTo>
                  </a:path>
                  <a:path w="2272029" h="2687320">
                    <a:moveTo>
                      <a:pt x="1526941" y="1380739"/>
                    </a:moveTo>
                    <a:lnTo>
                      <a:pt x="1526941" y="895609"/>
                    </a:lnTo>
                  </a:path>
                  <a:path w="2272029" h="2687320">
                    <a:moveTo>
                      <a:pt x="1497152" y="1015032"/>
                    </a:moveTo>
                    <a:lnTo>
                      <a:pt x="1526941" y="895609"/>
                    </a:lnTo>
                    <a:lnTo>
                      <a:pt x="1556744" y="1015032"/>
                    </a:lnTo>
                  </a:path>
                  <a:path w="2272029" h="2687320">
                    <a:moveTo>
                      <a:pt x="1601429" y="1455375"/>
                    </a:moveTo>
                    <a:lnTo>
                      <a:pt x="1452467" y="1604635"/>
                    </a:lnTo>
                  </a:path>
                  <a:path w="2272029" h="2687320">
                    <a:moveTo>
                      <a:pt x="1452467" y="1455375"/>
                    </a:moveTo>
                    <a:lnTo>
                      <a:pt x="1601429" y="1604635"/>
                    </a:lnTo>
                  </a:path>
                  <a:path w="2272029" h="2687320">
                    <a:moveTo>
                      <a:pt x="819333" y="2052440"/>
                    </a:moveTo>
                    <a:lnTo>
                      <a:pt x="1377980" y="1641959"/>
                    </a:lnTo>
                  </a:path>
                  <a:path w="2272029" h="2687320">
                    <a:moveTo>
                      <a:pt x="1264251" y="1688500"/>
                    </a:moveTo>
                    <a:lnTo>
                      <a:pt x="1377980" y="1641959"/>
                    </a:lnTo>
                    <a:lnTo>
                      <a:pt x="1299496" y="1736643"/>
                    </a:lnTo>
                  </a:path>
                  <a:path w="2272029" h="2687320">
                    <a:moveTo>
                      <a:pt x="2271800" y="2052440"/>
                    </a:moveTo>
                    <a:lnTo>
                      <a:pt x="1675916" y="1641959"/>
                    </a:lnTo>
                  </a:path>
                  <a:path w="2272029" h="2687320">
                    <a:moveTo>
                      <a:pt x="1757254" y="1734215"/>
                    </a:moveTo>
                    <a:lnTo>
                      <a:pt x="1675916" y="1641959"/>
                    </a:lnTo>
                    <a:lnTo>
                      <a:pt x="1791002" y="1685004"/>
                    </a:lnTo>
                  </a:path>
                  <a:path w="2272029" h="2687320">
                    <a:moveTo>
                      <a:pt x="782095" y="2089764"/>
                    </a:moveTo>
                    <a:lnTo>
                      <a:pt x="633121" y="2239037"/>
                    </a:lnTo>
                  </a:path>
                  <a:path w="2272029" h="2687320">
                    <a:moveTo>
                      <a:pt x="633121" y="2089764"/>
                    </a:moveTo>
                    <a:lnTo>
                      <a:pt x="782095" y="2239037"/>
                    </a:lnTo>
                  </a:path>
                  <a:path w="2272029" h="2687320">
                    <a:moveTo>
                      <a:pt x="0" y="2686841"/>
                    </a:moveTo>
                    <a:lnTo>
                      <a:pt x="558647" y="2276348"/>
                    </a:lnTo>
                  </a:path>
                  <a:path w="2272029" h="2687320">
                    <a:moveTo>
                      <a:pt x="444918" y="2322890"/>
                    </a:moveTo>
                    <a:lnTo>
                      <a:pt x="558647" y="2276348"/>
                    </a:lnTo>
                    <a:lnTo>
                      <a:pt x="480150" y="2371033"/>
                    </a:lnTo>
                  </a:path>
                  <a:path w="2272029" h="2687320">
                    <a:moveTo>
                      <a:pt x="1452467" y="2686841"/>
                    </a:moveTo>
                    <a:lnTo>
                      <a:pt x="856583" y="2276348"/>
                    </a:lnTo>
                  </a:path>
                  <a:path w="2272029" h="2687320">
                    <a:moveTo>
                      <a:pt x="937908" y="2368604"/>
                    </a:moveTo>
                    <a:lnTo>
                      <a:pt x="856583" y="2276348"/>
                    </a:lnTo>
                    <a:lnTo>
                      <a:pt x="971669" y="2319394"/>
                    </a:lnTo>
                  </a:path>
                </a:pathLst>
              </a:custGeom>
              <a:ln w="149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4916138" y="7398953"/>
                <a:ext cx="89408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894079" h="224154">
                    <a:moveTo>
                      <a:pt x="841675" y="223908"/>
                    </a:moveTo>
                    <a:lnTo>
                      <a:pt x="52132" y="223908"/>
                    </a:lnTo>
                    <a:lnTo>
                      <a:pt x="31841" y="219802"/>
                    </a:lnTo>
                    <a:lnTo>
                      <a:pt x="15270" y="208605"/>
                    </a:lnTo>
                    <a:lnTo>
                      <a:pt x="4097" y="191997"/>
                    </a:lnTo>
                    <a:lnTo>
                      <a:pt x="0" y="171659"/>
                    </a:lnTo>
                    <a:lnTo>
                      <a:pt x="0" y="52249"/>
                    </a:lnTo>
                    <a:lnTo>
                      <a:pt x="4097" y="31910"/>
                    </a:lnTo>
                    <a:lnTo>
                      <a:pt x="15270" y="15302"/>
                    </a:lnTo>
                    <a:lnTo>
                      <a:pt x="31841" y="4105"/>
                    </a:lnTo>
                    <a:lnTo>
                      <a:pt x="52132" y="0"/>
                    </a:lnTo>
                    <a:lnTo>
                      <a:pt x="841675" y="0"/>
                    </a:lnTo>
                    <a:lnTo>
                      <a:pt x="861973" y="4105"/>
                    </a:lnTo>
                    <a:lnTo>
                      <a:pt x="878547" y="15302"/>
                    </a:lnTo>
                    <a:lnTo>
                      <a:pt x="889722" y="31910"/>
                    </a:lnTo>
                    <a:lnTo>
                      <a:pt x="893820" y="52249"/>
                    </a:lnTo>
                    <a:lnTo>
                      <a:pt x="893820" y="171659"/>
                    </a:lnTo>
                    <a:lnTo>
                      <a:pt x="889722" y="191997"/>
                    </a:lnTo>
                    <a:lnTo>
                      <a:pt x="878547" y="208605"/>
                    </a:lnTo>
                    <a:lnTo>
                      <a:pt x="861973" y="219802"/>
                    </a:lnTo>
                    <a:lnTo>
                      <a:pt x="841675" y="223908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4916138" y="7398953"/>
                <a:ext cx="89408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894079" h="224154">
                    <a:moveTo>
                      <a:pt x="52132" y="0"/>
                    </a:moveTo>
                    <a:lnTo>
                      <a:pt x="31841" y="4105"/>
                    </a:lnTo>
                    <a:lnTo>
                      <a:pt x="15270" y="15302"/>
                    </a:lnTo>
                    <a:lnTo>
                      <a:pt x="4097" y="31910"/>
                    </a:lnTo>
                    <a:lnTo>
                      <a:pt x="0" y="52249"/>
                    </a:lnTo>
                    <a:lnTo>
                      <a:pt x="0" y="171659"/>
                    </a:lnTo>
                    <a:lnTo>
                      <a:pt x="4097" y="191997"/>
                    </a:lnTo>
                    <a:lnTo>
                      <a:pt x="15270" y="208605"/>
                    </a:lnTo>
                    <a:lnTo>
                      <a:pt x="31841" y="219802"/>
                    </a:lnTo>
                    <a:lnTo>
                      <a:pt x="52132" y="223908"/>
                    </a:lnTo>
                    <a:lnTo>
                      <a:pt x="841675" y="223908"/>
                    </a:lnTo>
                    <a:lnTo>
                      <a:pt x="861973" y="219802"/>
                    </a:lnTo>
                    <a:lnTo>
                      <a:pt x="878547" y="208605"/>
                    </a:lnTo>
                    <a:lnTo>
                      <a:pt x="889722" y="191997"/>
                    </a:lnTo>
                    <a:lnTo>
                      <a:pt x="893820" y="171659"/>
                    </a:lnTo>
                    <a:lnTo>
                      <a:pt x="893820" y="52249"/>
                    </a:lnTo>
                    <a:lnTo>
                      <a:pt x="889722" y="31910"/>
                    </a:lnTo>
                    <a:lnTo>
                      <a:pt x="878547" y="15302"/>
                    </a:lnTo>
                    <a:lnTo>
                      <a:pt x="861973" y="4105"/>
                    </a:lnTo>
                    <a:lnTo>
                      <a:pt x="841675" y="0"/>
                    </a:lnTo>
                    <a:lnTo>
                      <a:pt x="52132" y="0"/>
                    </a:lnTo>
                    <a:close/>
                  </a:path>
                </a:pathLst>
              </a:custGeom>
              <a:ln w="1492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4022318" y="8033355"/>
                <a:ext cx="1043305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1043304" h="224154">
                    <a:moveTo>
                      <a:pt x="990649" y="223896"/>
                    </a:moveTo>
                    <a:lnTo>
                      <a:pt x="52132" y="223896"/>
                    </a:lnTo>
                    <a:lnTo>
                      <a:pt x="31841" y="219790"/>
                    </a:lnTo>
                    <a:lnTo>
                      <a:pt x="15270" y="208594"/>
                    </a:lnTo>
                    <a:lnTo>
                      <a:pt x="4097" y="191990"/>
                    </a:lnTo>
                    <a:lnTo>
                      <a:pt x="0" y="171659"/>
                    </a:lnTo>
                    <a:lnTo>
                      <a:pt x="0" y="52236"/>
                    </a:lnTo>
                    <a:lnTo>
                      <a:pt x="4097" y="31900"/>
                    </a:lnTo>
                    <a:lnTo>
                      <a:pt x="15270" y="15296"/>
                    </a:lnTo>
                    <a:lnTo>
                      <a:pt x="31841" y="4103"/>
                    </a:lnTo>
                    <a:lnTo>
                      <a:pt x="52132" y="0"/>
                    </a:lnTo>
                    <a:lnTo>
                      <a:pt x="990649" y="0"/>
                    </a:lnTo>
                    <a:lnTo>
                      <a:pt x="1010947" y="4103"/>
                    </a:lnTo>
                    <a:lnTo>
                      <a:pt x="1027522" y="15296"/>
                    </a:lnTo>
                    <a:lnTo>
                      <a:pt x="1038696" y="31900"/>
                    </a:lnTo>
                    <a:lnTo>
                      <a:pt x="1042794" y="52236"/>
                    </a:lnTo>
                    <a:lnTo>
                      <a:pt x="1042794" y="171659"/>
                    </a:lnTo>
                    <a:lnTo>
                      <a:pt x="1038696" y="191990"/>
                    </a:lnTo>
                    <a:lnTo>
                      <a:pt x="1027522" y="208594"/>
                    </a:lnTo>
                    <a:lnTo>
                      <a:pt x="1010947" y="219790"/>
                    </a:lnTo>
                    <a:lnTo>
                      <a:pt x="990649" y="223896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4022318" y="8033355"/>
                <a:ext cx="1043305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1043304" h="224154">
                    <a:moveTo>
                      <a:pt x="52132" y="0"/>
                    </a:moveTo>
                    <a:lnTo>
                      <a:pt x="31841" y="4103"/>
                    </a:lnTo>
                    <a:lnTo>
                      <a:pt x="15270" y="15296"/>
                    </a:lnTo>
                    <a:lnTo>
                      <a:pt x="4097" y="31900"/>
                    </a:lnTo>
                    <a:lnTo>
                      <a:pt x="0" y="52236"/>
                    </a:lnTo>
                    <a:lnTo>
                      <a:pt x="0" y="171659"/>
                    </a:lnTo>
                    <a:lnTo>
                      <a:pt x="4097" y="191990"/>
                    </a:lnTo>
                    <a:lnTo>
                      <a:pt x="15270" y="208594"/>
                    </a:lnTo>
                    <a:lnTo>
                      <a:pt x="31841" y="219790"/>
                    </a:lnTo>
                    <a:lnTo>
                      <a:pt x="52132" y="223896"/>
                    </a:lnTo>
                    <a:lnTo>
                      <a:pt x="990649" y="223896"/>
                    </a:lnTo>
                    <a:lnTo>
                      <a:pt x="1010947" y="219790"/>
                    </a:lnTo>
                    <a:lnTo>
                      <a:pt x="1027522" y="208594"/>
                    </a:lnTo>
                    <a:lnTo>
                      <a:pt x="1038696" y="191990"/>
                    </a:lnTo>
                    <a:lnTo>
                      <a:pt x="1042794" y="171659"/>
                    </a:lnTo>
                    <a:lnTo>
                      <a:pt x="1042794" y="52236"/>
                    </a:lnTo>
                    <a:lnTo>
                      <a:pt x="1038696" y="31900"/>
                    </a:lnTo>
                    <a:lnTo>
                      <a:pt x="1027522" y="15296"/>
                    </a:lnTo>
                    <a:lnTo>
                      <a:pt x="1010947" y="4103"/>
                    </a:lnTo>
                    <a:lnTo>
                      <a:pt x="990649" y="0"/>
                    </a:lnTo>
                    <a:lnTo>
                      <a:pt x="52132" y="0"/>
                    </a:lnTo>
                    <a:close/>
                  </a:path>
                </a:pathLst>
              </a:custGeom>
              <a:ln w="1492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2607100" y="8033355"/>
                <a:ext cx="968375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968375" h="224154">
                    <a:moveTo>
                      <a:pt x="916162" y="223896"/>
                    </a:moveTo>
                    <a:lnTo>
                      <a:pt x="52132" y="223896"/>
                    </a:lnTo>
                    <a:lnTo>
                      <a:pt x="31841" y="219790"/>
                    </a:lnTo>
                    <a:lnTo>
                      <a:pt x="15270" y="208594"/>
                    </a:lnTo>
                    <a:lnTo>
                      <a:pt x="4097" y="191990"/>
                    </a:lnTo>
                    <a:lnTo>
                      <a:pt x="0" y="171659"/>
                    </a:lnTo>
                    <a:lnTo>
                      <a:pt x="0" y="52236"/>
                    </a:lnTo>
                    <a:lnTo>
                      <a:pt x="4097" y="31900"/>
                    </a:lnTo>
                    <a:lnTo>
                      <a:pt x="15270" y="15296"/>
                    </a:lnTo>
                    <a:lnTo>
                      <a:pt x="31841" y="4103"/>
                    </a:lnTo>
                    <a:lnTo>
                      <a:pt x="52132" y="0"/>
                    </a:lnTo>
                    <a:lnTo>
                      <a:pt x="916162" y="0"/>
                    </a:lnTo>
                    <a:lnTo>
                      <a:pt x="936460" y="4103"/>
                    </a:lnTo>
                    <a:lnTo>
                      <a:pt x="953035" y="15296"/>
                    </a:lnTo>
                    <a:lnTo>
                      <a:pt x="964209" y="31900"/>
                    </a:lnTo>
                    <a:lnTo>
                      <a:pt x="968307" y="52236"/>
                    </a:lnTo>
                    <a:lnTo>
                      <a:pt x="968307" y="171659"/>
                    </a:lnTo>
                    <a:lnTo>
                      <a:pt x="964209" y="191990"/>
                    </a:lnTo>
                    <a:lnTo>
                      <a:pt x="953035" y="208594"/>
                    </a:lnTo>
                    <a:lnTo>
                      <a:pt x="936460" y="219790"/>
                    </a:lnTo>
                    <a:lnTo>
                      <a:pt x="916162" y="223896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216052" y="4824072"/>
                <a:ext cx="1359535" cy="3470910"/>
              </a:xfrm>
              <a:custGeom>
                <a:avLst/>
                <a:gdLst/>
                <a:ahLst/>
                <a:cxnLst/>
                <a:rect l="l" t="t" r="r" b="b"/>
                <a:pathLst>
                  <a:path w="1359535" h="3470909">
                    <a:moveTo>
                      <a:pt x="443180" y="3209283"/>
                    </a:moveTo>
                    <a:lnTo>
                      <a:pt x="422889" y="3213386"/>
                    </a:lnTo>
                    <a:lnTo>
                      <a:pt x="406318" y="3224579"/>
                    </a:lnTo>
                    <a:lnTo>
                      <a:pt x="395145" y="3241183"/>
                    </a:lnTo>
                    <a:lnTo>
                      <a:pt x="391047" y="3261519"/>
                    </a:lnTo>
                    <a:lnTo>
                      <a:pt x="391047" y="3380942"/>
                    </a:lnTo>
                    <a:lnTo>
                      <a:pt x="395145" y="3401273"/>
                    </a:lnTo>
                    <a:lnTo>
                      <a:pt x="406318" y="3417877"/>
                    </a:lnTo>
                    <a:lnTo>
                      <a:pt x="422889" y="3429073"/>
                    </a:lnTo>
                    <a:lnTo>
                      <a:pt x="443180" y="3433179"/>
                    </a:lnTo>
                    <a:lnTo>
                      <a:pt x="1307210" y="3433179"/>
                    </a:lnTo>
                    <a:lnTo>
                      <a:pt x="1327508" y="3429073"/>
                    </a:lnTo>
                    <a:lnTo>
                      <a:pt x="1344083" y="3417877"/>
                    </a:lnTo>
                    <a:lnTo>
                      <a:pt x="1355257" y="3401273"/>
                    </a:lnTo>
                    <a:lnTo>
                      <a:pt x="1359355" y="3380942"/>
                    </a:lnTo>
                    <a:lnTo>
                      <a:pt x="1359355" y="3261519"/>
                    </a:lnTo>
                    <a:lnTo>
                      <a:pt x="1355257" y="3241183"/>
                    </a:lnTo>
                    <a:lnTo>
                      <a:pt x="1344083" y="3224579"/>
                    </a:lnTo>
                    <a:lnTo>
                      <a:pt x="1327508" y="3213386"/>
                    </a:lnTo>
                    <a:lnTo>
                      <a:pt x="1307210" y="3209283"/>
                    </a:lnTo>
                    <a:lnTo>
                      <a:pt x="443180" y="3209283"/>
                    </a:lnTo>
                    <a:close/>
                  </a:path>
                  <a:path w="1359535" h="3470909">
                    <a:moveTo>
                      <a:pt x="130349" y="3470503"/>
                    </a:moveTo>
                    <a:lnTo>
                      <a:pt x="111724" y="3470503"/>
                    </a:lnTo>
                    <a:lnTo>
                      <a:pt x="102416" y="3469336"/>
                    </a:lnTo>
                    <a:lnTo>
                      <a:pt x="69544" y="3440415"/>
                    </a:lnTo>
                    <a:lnTo>
                      <a:pt x="61942" y="3381010"/>
                    </a:lnTo>
                    <a:lnTo>
                      <a:pt x="59281" y="3333031"/>
                    </a:lnTo>
                    <a:lnTo>
                      <a:pt x="57381" y="3272867"/>
                    </a:lnTo>
                    <a:lnTo>
                      <a:pt x="56242" y="3200518"/>
                    </a:lnTo>
                    <a:lnTo>
                      <a:pt x="55862" y="3115984"/>
                    </a:lnTo>
                    <a:lnTo>
                      <a:pt x="55101" y="3031069"/>
                    </a:lnTo>
                    <a:lnTo>
                      <a:pt x="52820" y="2957576"/>
                    </a:lnTo>
                    <a:lnTo>
                      <a:pt x="49019" y="2895507"/>
                    </a:lnTo>
                    <a:lnTo>
                      <a:pt x="43697" y="2844863"/>
                    </a:lnTo>
                    <a:lnTo>
                      <a:pt x="36855" y="2805643"/>
                    </a:lnTo>
                    <a:lnTo>
                      <a:pt x="18612" y="2761478"/>
                    </a:lnTo>
                    <a:lnTo>
                      <a:pt x="4653" y="2742819"/>
                    </a:lnTo>
                    <a:lnTo>
                      <a:pt x="0" y="2724160"/>
                    </a:lnTo>
                    <a:lnTo>
                      <a:pt x="4653" y="2705501"/>
                    </a:lnTo>
                    <a:lnTo>
                      <a:pt x="18612" y="2686841"/>
                    </a:lnTo>
                    <a:lnTo>
                      <a:pt x="27341" y="2672847"/>
                    </a:lnTo>
                    <a:lnTo>
                      <a:pt x="41309" y="2616870"/>
                    </a:lnTo>
                    <a:lnTo>
                      <a:pt x="46548" y="2574887"/>
                    </a:lnTo>
                    <a:lnTo>
                      <a:pt x="50622" y="2523575"/>
                    </a:lnTo>
                    <a:lnTo>
                      <a:pt x="53533" y="2462933"/>
                    </a:lnTo>
                    <a:lnTo>
                      <a:pt x="55279" y="2392961"/>
                    </a:lnTo>
                    <a:lnTo>
                      <a:pt x="55862" y="2313660"/>
                    </a:lnTo>
                    <a:lnTo>
                      <a:pt x="56242" y="2224177"/>
                    </a:lnTo>
                    <a:lnTo>
                      <a:pt x="57381" y="2147640"/>
                    </a:lnTo>
                    <a:lnTo>
                      <a:pt x="59281" y="2084049"/>
                    </a:lnTo>
                    <a:lnTo>
                      <a:pt x="61942" y="2033404"/>
                    </a:lnTo>
                    <a:lnTo>
                      <a:pt x="69544" y="1970956"/>
                    </a:lnTo>
                    <a:lnTo>
                      <a:pt x="102416" y="1941657"/>
                    </a:lnTo>
                    <a:lnTo>
                      <a:pt x="111724" y="1940492"/>
                    </a:lnTo>
                    <a:lnTo>
                      <a:pt x="130349" y="1940492"/>
                    </a:lnTo>
                  </a:path>
                  <a:path w="1359535" h="3470909">
                    <a:moveTo>
                      <a:pt x="130349" y="1903180"/>
                    </a:moveTo>
                    <a:lnTo>
                      <a:pt x="111724" y="1903180"/>
                    </a:lnTo>
                    <a:lnTo>
                      <a:pt x="102416" y="1902014"/>
                    </a:lnTo>
                    <a:lnTo>
                      <a:pt x="67780" y="1868100"/>
                    </a:lnTo>
                    <a:lnTo>
                      <a:pt x="58840" y="1781523"/>
                    </a:lnTo>
                    <a:lnTo>
                      <a:pt x="56606" y="1711365"/>
                    </a:lnTo>
                    <a:lnTo>
                      <a:pt x="55862" y="1623297"/>
                    </a:lnTo>
                    <a:lnTo>
                      <a:pt x="54827" y="1548145"/>
                    </a:lnTo>
                    <a:lnTo>
                      <a:pt x="51722" y="1484394"/>
                    </a:lnTo>
                    <a:lnTo>
                      <a:pt x="46548" y="1432045"/>
                    </a:lnTo>
                    <a:lnTo>
                      <a:pt x="39304" y="1391099"/>
                    </a:lnTo>
                    <a:lnTo>
                      <a:pt x="18612" y="1343414"/>
                    </a:lnTo>
                    <a:lnTo>
                      <a:pt x="4653" y="1324762"/>
                    </a:lnTo>
                    <a:lnTo>
                      <a:pt x="0" y="1306107"/>
                    </a:lnTo>
                    <a:lnTo>
                      <a:pt x="4653" y="1287449"/>
                    </a:lnTo>
                    <a:lnTo>
                      <a:pt x="18612" y="1268791"/>
                    </a:lnTo>
                    <a:lnTo>
                      <a:pt x="29992" y="1250650"/>
                    </a:lnTo>
                    <a:lnTo>
                      <a:pt x="46548" y="1180159"/>
                    </a:lnTo>
                    <a:lnTo>
                      <a:pt x="51722" y="1127810"/>
                    </a:lnTo>
                    <a:lnTo>
                      <a:pt x="54827" y="1064060"/>
                    </a:lnTo>
                    <a:lnTo>
                      <a:pt x="55862" y="988908"/>
                    </a:lnTo>
                    <a:lnTo>
                      <a:pt x="56606" y="900839"/>
                    </a:lnTo>
                    <a:lnTo>
                      <a:pt x="58840" y="830682"/>
                    </a:lnTo>
                    <a:lnTo>
                      <a:pt x="62565" y="778437"/>
                    </a:lnTo>
                    <a:lnTo>
                      <a:pt x="74487" y="727687"/>
                    </a:lnTo>
                    <a:lnTo>
                      <a:pt x="111724" y="709025"/>
                    </a:lnTo>
                    <a:lnTo>
                      <a:pt x="130349" y="709025"/>
                    </a:lnTo>
                  </a:path>
                  <a:path w="1359535" h="3470909">
                    <a:moveTo>
                      <a:pt x="130349" y="671713"/>
                    </a:moveTo>
                    <a:lnTo>
                      <a:pt x="111724" y="671713"/>
                    </a:lnTo>
                    <a:lnTo>
                      <a:pt x="102416" y="670547"/>
                    </a:lnTo>
                    <a:lnTo>
                      <a:pt x="66336" y="637894"/>
                    </a:lnTo>
                    <a:lnTo>
                      <a:pt x="57025" y="572587"/>
                    </a:lnTo>
                    <a:lnTo>
                      <a:pt x="55862" y="522441"/>
                    </a:lnTo>
                    <a:lnTo>
                      <a:pt x="53533" y="471128"/>
                    </a:lnTo>
                    <a:lnTo>
                      <a:pt x="46548" y="429147"/>
                    </a:lnTo>
                    <a:lnTo>
                      <a:pt x="34907" y="396497"/>
                    </a:lnTo>
                    <a:lnTo>
                      <a:pt x="18612" y="373181"/>
                    </a:lnTo>
                    <a:lnTo>
                      <a:pt x="4653" y="354522"/>
                    </a:lnTo>
                    <a:lnTo>
                      <a:pt x="0" y="335863"/>
                    </a:lnTo>
                    <a:lnTo>
                      <a:pt x="4653" y="317204"/>
                    </a:lnTo>
                    <a:lnTo>
                      <a:pt x="18612" y="298545"/>
                    </a:lnTo>
                    <a:lnTo>
                      <a:pt x="34907" y="275221"/>
                    </a:lnTo>
                    <a:lnTo>
                      <a:pt x="46548" y="242567"/>
                    </a:lnTo>
                    <a:lnTo>
                      <a:pt x="53533" y="200584"/>
                    </a:lnTo>
                    <a:lnTo>
                      <a:pt x="55862" y="149272"/>
                    </a:lnTo>
                    <a:lnTo>
                      <a:pt x="57025" y="99125"/>
                    </a:lnTo>
                    <a:lnTo>
                      <a:pt x="60516" y="60641"/>
                    </a:lnTo>
                    <a:lnTo>
                      <a:pt x="74487" y="18662"/>
                    </a:lnTo>
                    <a:lnTo>
                      <a:pt x="111724" y="0"/>
                    </a:lnTo>
                    <a:lnTo>
                      <a:pt x="130349" y="0"/>
                    </a:lnTo>
                  </a:path>
                </a:pathLst>
              </a:custGeom>
              <a:ln w="149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2703512" y="3753016"/>
              <a:ext cx="2376805" cy="28892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sz="100" i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700" i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Canonical</a:t>
              </a:r>
              <a:r>
                <a:rPr sz="1700" i="1" u="sng" spc="24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700" i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Query</a:t>
              </a:r>
              <a:r>
                <a:rPr sz="1700" i="1" u="sng" spc="22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700" i="1" u="sng" spc="-2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Tree</a:t>
              </a:r>
              <a:endParaRPr sz="17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141369" y="5654138"/>
              <a:ext cx="3170555" cy="354330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 marR="5080">
                <a:lnSpc>
                  <a:spcPts val="1180"/>
                </a:lnSpc>
                <a:spcBef>
                  <a:spcPts val="330"/>
                </a:spcBef>
              </a:pPr>
              <a:r>
                <a:rPr sz="1150" b="1" spc="-10" dirty="0">
                  <a:latin typeface="Arial"/>
                  <a:cs typeface="Arial"/>
                </a:rPr>
                <a:t>PNAME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=</a:t>
              </a:r>
              <a:r>
                <a:rPr sz="1150" b="1" spc="15" dirty="0">
                  <a:latin typeface="Arial"/>
                  <a:cs typeface="Arial"/>
                </a:rPr>
                <a:t> </a:t>
              </a:r>
              <a:r>
                <a:rPr sz="1150" b="1" spc="45" dirty="0">
                  <a:latin typeface="Arial"/>
                  <a:cs typeface="Arial"/>
                </a:rPr>
                <a:t>‘database’</a:t>
              </a:r>
              <a:r>
                <a:rPr sz="1150" b="1" spc="15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AND</a:t>
              </a:r>
              <a:r>
                <a:rPr sz="1150" b="1" spc="15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PNUM</a:t>
              </a:r>
              <a:r>
                <a:rPr sz="1150" b="1" spc="15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=</a:t>
              </a:r>
              <a:r>
                <a:rPr sz="1150" b="1" spc="15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PNO</a:t>
              </a:r>
              <a:r>
                <a:rPr sz="1150" b="1" spc="15" dirty="0">
                  <a:latin typeface="Arial"/>
                  <a:cs typeface="Arial"/>
                </a:rPr>
                <a:t> </a:t>
              </a:r>
              <a:r>
                <a:rPr sz="1150" b="1" spc="-25" dirty="0">
                  <a:latin typeface="Arial"/>
                  <a:cs typeface="Arial"/>
                </a:rPr>
                <a:t>AND </a:t>
              </a:r>
              <a:r>
                <a:rPr sz="1150" b="1" dirty="0">
                  <a:latin typeface="Arial"/>
                  <a:cs typeface="Arial"/>
                </a:rPr>
                <a:t>ENO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=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spc="-10" dirty="0">
                  <a:latin typeface="Arial"/>
                  <a:cs typeface="Arial"/>
                </a:rPr>
                <a:t>ENUM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AND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spc="-100" dirty="0">
                  <a:latin typeface="Arial"/>
                  <a:cs typeface="Arial"/>
                </a:rPr>
                <a:t>BDATE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dirty="0">
                  <a:latin typeface="Arial"/>
                  <a:cs typeface="Arial"/>
                </a:rPr>
                <a:t>&gt;</a:t>
              </a:r>
              <a:r>
                <a:rPr sz="1150" b="1" spc="10" dirty="0">
                  <a:latin typeface="Arial"/>
                  <a:cs typeface="Arial"/>
                </a:rPr>
                <a:t> </a:t>
              </a:r>
              <a:r>
                <a:rPr sz="1150" b="1" spc="-10" dirty="0">
                  <a:latin typeface="Arial"/>
                  <a:cs typeface="Arial"/>
                </a:rPr>
                <a:t>‘1965’</a:t>
              </a:r>
              <a:endParaRPr sz="115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4444832" y="4907779"/>
              <a:ext cx="522605" cy="205104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sz="1150" b="1" spc="-20" dirty="0">
                  <a:latin typeface="Arial"/>
                  <a:cs typeface="Arial"/>
                </a:rPr>
                <a:t>ENAME</a:t>
              </a:r>
              <a:endParaRPr sz="115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4965021" y="7191642"/>
              <a:ext cx="760095" cy="2406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-105" dirty="0">
                  <a:latin typeface="Arial"/>
                  <a:cs typeface="Arial"/>
                </a:rPr>
                <a:t>PROJECT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627143" y="7826052"/>
              <a:ext cx="892810" cy="2406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-110" dirty="0">
                  <a:latin typeface="Arial"/>
                  <a:cs typeface="Arial"/>
                </a:rPr>
                <a:t>EMPLOYEE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068843" y="7826052"/>
              <a:ext cx="913765" cy="2406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1400" b="1" spc="-55" dirty="0">
                  <a:latin typeface="Arial"/>
                  <a:cs typeface="Arial"/>
                </a:rPr>
                <a:t>WORKSON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428252" y="4728661"/>
              <a:ext cx="613410" cy="42735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ts val="1575"/>
                </a:lnSpc>
                <a:spcBef>
                  <a:spcPts val="110"/>
                </a:spcBef>
              </a:pPr>
              <a:r>
                <a:rPr sz="1400" b="1" spc="-130" dirty="0">
                  <a:latin typeface="Arial"/>
                  <a:cs typeface="Arial"/>
                </a:rPr>
                <a:t>SELECT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ts val="1575"/>
                </a:lnSpc>
              </a:pPr>
              <a:r>
                <a:rPr sz="1400" b="1" spc="-10" dirty="0">
                  <a:latin typeface="Arial"/>
                  <a:cs typeface="Arial"/>
                </a:rPr>
                <a:t>Clause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428252" y="5698933"/>
              <a:ext cx="613410" cy="42735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ts val="1575"/>
                </a:lnSpc>
                <a:spcBef>
                  <a:spcPts val="110"/>
                </a:spcBef>
              </a:pPr>
              <a:r>
                <a:rPr sz="1400" b="1" spc="-95" dirty="0">
                  <a:latin typeface="Arial"/>
                  <a:cs typeface="Arial"/>
                </a:rPr>
                <a:t>WHERE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ts val="1575"/>
                </a:lnSpc>
              </a:pPr>
              <a:r>
                <a:rPr sz="1400" b="1" spc="-10" dirty="0">
                  <a:latin typeface="Arial"/>
                  <a:cs typeface="Arial"/>
                </a:rPr>
                <a:t>Clause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428252" y="7117018"/>
              <a:ext cx="613410" cy="42735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ts val="1575"/>
                </a:lnSpc>
                <a:spcBef>
                  <a:spcPts val="110"/>
                </a:spcBef>
              </a:pPr>
              <a:r>
                <a:rPr sz="1400" b="1" spc="-20" dirty="0">
                  <a:latin typeface="Arial"/>
                  <a:cs typeface="Arial"/>
                </a:rPr>
                <a:t>FROM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ts val="1575"/>
                </a:lnSpc>
              </a:pPr>
              <a:r>
                <a:rPr sz="1400" b="1" spc="-10" dirty="0">
                  <a:latin typeface="Arial"/>
                  <a:cs typeface="Arial"/>
                </a:rPr>
                <a:t>Clause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36" name="object 36"/>
            <p:cNvGrpSpPr/>
            <p:nvPr/>
          </p:nvGrpSpPr>
          <p:grpSpPr>
            <a:xfrm>
              <a:off x="1065212" y="4623880"/>
              <a:ext cx="5641975" cy="3843654"/>
              <a:chOff x="1089507" y="4825898"/>
              <a:chExt cx="5641975" cy="3843654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6728307" y="4825898"/>
                <a:ext cx="0" cy="3837940"/>
              </a:xfrm>
              <a:custGeom>
                <a:avLst/>
                <a:gdLst/>
                <a:ahLst/>
                <a:cxnLst/>
                <a:rect l="l" t="t" r="r" b="b"/>
                <a:pathLst>
                  <a:path h="3837940">
                    <a:moveTo>
                      <a:pt x="0" y="3837432"/>
                    </a:moveTo>
                    <a:lnTo>
                      <a:pt x="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089507" y="8666378"/>
                <a:ext cx="5638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38800">
                    <a:moveTo>
                      <a:pt x="0" y="0"/>
                    </a:moveTo>
                    <a:lnTo>
                      <a:pt x="563880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9" name="object 39"/>
          <p:cNvSpPr txBox="1"/>
          <p:nvPr/>
        </p:nvSpPr>
        <p:spPr>
          <a:xfrm>
            <a:off x="723371" y="8773925"/>
            <a:ext cx="6446141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i="1" dirty="0">
                <a:latin typeface="Arial"/>
                <a:cs typeface="Arial"/>
              </a:rPr>
              <a:t>This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query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tree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(procedure)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compute</a:t>
            </a:r>
            <a:r>
              <a:rPr lang="en-US" sz="2000" i="1" dirty="0">
                <a:latin typeface="Arial"/>
                <a:cs typeface="Arial"/>
              </a:rPr>
              <a:t>s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correct</a:t>
            </a:r>
            <a:r>
              <a:rPr sz="2000" i="1" spc="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result</a:t>
            </a:r>
            <a:r>
              <a:rPr lang="en-US" sz="2000" i="1" spc="-10" dirty="0">
                <a:latin typeface="Arial"/>
                <a:cs typeface="Arial"/>
              </a:rPr>
              <a:t>; but the performance would be very poor.  It needs optimization!</a:t>
            </a:r>
            <a:r>
              <a:rPr lang="en-US" sz="2000" i="1" spc="500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307" y="5094732"/>
            <a:ext cx="6399530" cy="3509010"/>
            <a:chOff x="178307" y="5094732"/>
            <a:chExt cx="6399530" cy="3509010"/>
          </a:xfrm>
        </p:grpSpPr>
        <p:sp>
          <p:nvSpPr>
            <p:cNvPr id="3" name="object 3"/>
            <p:cNvSpPr/>
            <p:nvPr/>
          </p:nvSpPr>
          <p:spPr>
            <a:xfrm>
              <a:off x="877824" y="7834883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8"/>
                  </a:lnTo>
                  <a:lnTo>
                    <a:pt x="531353" y="611311"/>
                  </a:lnTo>
                  <a:lnTo>
                    <a:pt x="601699" y="607442"/>
                  </a:lnTo>
                  <a:lnTo>
                    <a:pt x="667297" y="601250"/>
                  </a:lnTo>
                  <a:lnTo>
                    <a:pt x="727204" y="592945"/>
                  </a:lnTo>
                  <a:lnTo>
                    <a:pt x="780478" y="582739"/>
                  </a:lnTo>
                  <a:lnTo>
                    <a:pt x="826178" y="570841"/>
                  </a:lnTo>
                  <a:lnTo>
                    <a:pt x="863362" y="557462"/>
                  </a:lnTo>
                  <a:lnTo>
                    <a:pt x="908415" y="527101"/>
                  </a:lnTo>
                  <a:lnTo>
                    <a:pt x="914400" y="510540"/>
                  </a:lnTo>
                  <a:lnTo>
                    <a:pt x="914400" y="102108"/>
                  </a:lnTo>
                  <a:lnTo>
                    <a:pt x="891088" y="69835"/>
                  </a:lnTo>
                  <a:lnTo>
                    <a:pt x="826178" y="41806"/>
                  </a:lnTo>
                  <a:lnTo>
                    <a:pt x="780478" y="29908"/>
                  </a:lnTo>
                  <a:lnTo>
                    <a:pt x="727204" y="19702"/>
                  </a:lnTo>
                  <a:lnTo>
                    <a:pt x="667297" y="11397"/>
                  </a:lnTo>
                  <a:lnTo>
                    <a:pt x="601699" y="5205"/>
                  </a:lnTo>
                  <a:lnTo>
                    <a:pt x="531353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7824" y="7834883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914400" y="102108"/>
                  </a:moveTo>
                  <a:lnTo>
                    <a:pt x="891088" y="134380"/>
                  </a:lnTo>
                  <a:lnTo>
                    <a:pt x="826178" y="162409"/>
                  </a:lnTo>
                  <a:lnTo>
                    <a:pt x="780478" y="174307"/>
                  </a:lnTo>
                  <a:lnTo>
                    <a:pt x="727204" y="184513"/>
                  </a:lnTo>
                  <a:lnTo>
                    <a:pt x="667297" y="192818"/>
                  </a:lnTo>
                  <a:lnTo>
                    <a:pt x="601699" y="199010"/>
                  </a:lnTo>
                  <a:lnTo>
                    <a:pt x="531353" y="202879"/>
                  </a:lnTo>
                  <a:lnTo>
                    <a:pt x="457200" y="204216"/>
                  </a:lnTo>
                  <a:lnTo>
                    <a:pt x="383040" y="202879"/>
                  </a:lnTo>
                  <a:lnTo>
                    <a:pt x="312690" y="199010"/>
                  </a:lnTo>
                  <a:lnTo>
                    <a:pt x="247091" y="192818"/>
                  </a:lnTo>
                  <a:lnTo>
                    <a:pt x="187184" y="184513"/>
                  </a:lnTo>
                  <a:lnTo>
                    <a:pt x="133911" y="174307"/>
                  </a:lnTo>
                  <a:lnTo>
                    <a:pt x="88213" y="162409"/>
                  </a:lnTo>
                  <a:lnTo>
                    <a:pt x="51032" y="149030"/>
                  </a:lnTo>
                  <a:lnTo>
                    <a:pt x="5984" y="118669"/>
                  </a:lnTo>
                  <a:lnTo>
                    <a:pt x="0" y="102108"/>
                  </a:lnTo>
                </a:path>
                <a:path w="914400" h="612775">
                  <a:moveTo>
                    <a:pt x="0" y="102108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3" y="1336"/>
                  </a:lnTo>
                  <a:lnTo>
                    <a:pt x="601699" y="5205"/>
                  </a:lnTo>
                  <a:lnTo>
                    <a:pt x="667297" y="11397"/>
                  </a:lnTo>
                  <a:lnTo>
                    <a:pt x="727204" y="19702"/>
                  </a:lnTo>
                  <a:lnTo>
                    <a:pt x="780478" y="29908"/>
                  </a:lnTo>
                  <a:lnTo>
                    <a:pt x="826178" y="41806"/>
                  </a:lnTo>
                  <a:lnTo>
                    <a:pt x="863362" y="55185"/>
                  </a:lnTo>
                  <a:lnTo>
                    <a:pt x="908415" y="85546"/>
                  </a:lnTo>
                  <a:lnTo>
                    <a:pt x="914400" y="102108"/>
                  </a:lnTo>
                  <a:lnTo>
                    <a:pt x="914400" y="510540"/>
                  </a:lnTo>
                  <a:lnTo>
                    <a:pt x="891088" y="542812"/>
                  </a:lnTo>
                  <a:lnTo>
                    <a:pt x="826178" y="570841"/>
                  </a:lnTo>
                  <a:lnTo>
                    <a:pt x="780478" y="582739"/>
                  </a:lnTo>
                  <a:lnTo>
                    <a:pt x="727204" y="592945"/>
                  </a:lnTo>
                  <a:lnTo>
                    <a:pt x="667297" y="601250"/>
                  </a:lnTo>
                  <a:lnTo>
                    <a:pt x="601699" y="607442"/>
                  </a:lnTo>
                  <a:lnTo>
                    <a:pt x="531353" y="611311"/>
                  </a:lnTo>
                  <a:lnTo>
                    <a:pt x="457200" y="612648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307" y="5094732"/>
              <a:ext cx="6399530" cy="1931035"/>
            </a:xfrm>
            <a:custGeom>
              <a:avLst/>
              <a:gdLst/>
              <a:ahLst/>
              <a:cxnLst/>
              <a:rect l="l" t="t" r="r" b="b"/>
              <a:pathLst>
                <a:path w="6399530" h="1931034">
                  <a:moveTo>
                    <a:pt x="3199638" y="0"/>
                  </a:moveTo>
                  <a:lnTo>
                    <a:pt x="3129135" y="229"/>
                  </a:lnTo>
                  <a:lnTo>
                    <a:pt x="3059006" y="915"/>
                  </a:lnTo>
                  <a:lnTo>
                    <a:pt x="2989264" y="2053"/>
                  </a:lnTo>
                  <a:lnTo>
                    <a:pt x="2919926" y="3638"/>
                  </a:lnTo>
                  <a:lnTo>
                    <a:pt x="2851007" y="5665"/>
                  </a:lnTo>
                  <a:lnTo>
                    <a:pt x="2782524" y="8130"/>
                  </a:lnTo>
                  <a:lnTo>
                    <a:pt x="2714490" y="11028"/>
                  </a:lnTo>
                  <a:lnTo>
                    <a:pt x="2646923" y="14353"/>
                  </a:lnTo>
                  <a:lnTo>
                    <a:pt x="2579838" y="18102"/>
                  </a:lnTo>
                  <a:lnTo>
                    <a:pt x="2513250" y="22270"/>
                  </a:lnTo>
                  <a:lnTo>
                    <a:pt x="2447175" y="26852"/>
                  </a:lnTo>
                  <a:lnTo>
                    <a:pt x="2381629" y="31843"/>
                  </a:lnTo>
                  <a:lnTo>
                    <a:pt x="2316626" y="37239"/>
                  </a:lnTo>
                  <a:lnTo>
                    <a:pt x="2252184" y="43034"/>
                  </a:lnTo>
                  <a:lnTo>
                    <a:pt x="2188317" y="49225"/>
                  </a:lnTo>
                  <a:lnTo>
                    <a:pt x="2125041" y="55806"/>
                  </a:lnTo>
                  <a:lnTo>
                    <a:pt x="2062372" y="62772"/>
                  </a:lnTo>
                  <a:lnTo>
                    <a:pt x="2000325" y="70120"/>
                  </a:lnTo>
                  <a:lnTo>
                    <a:pt x="1938916" y="77844"/>
                  </a:lnTo>
                  <a:lnTo>
                    <a:pt x="1878161" y="85940"/>
                  </a:lnTo>
                  <a:lnTo>
                    <a:pt x="1818075" y="94402"/>
                  </a:lnTo>
                  <a:lnTo>
                    <a:pt x="1758673" y="103226"/>
                  </a:lnTo>
                  <a:lnTo>
                    <a:pt x="1699972" y="112408"/>
                  </a:lnTo>
                  <a:lnTo>
                    <a:pt x="1641987" y="121943"/>
                  </a:lnTo>
                  <a:lnTo>
                    <a:pt x="1584734" y="131825"/>
                  </a:lnTo>
                  <a:lnTo>
                    <a:pt x="1528227" y="142051"/>
                  </a:lnTo>
                  <a:lnTo>
                    <a:pt x="1472484" y="152616"/>
                  </a:lnTo>
                  <a:lnTo>
                    <a:pt x="1417519" y="163514"/>
                  </a:lnTo>
                  <a:lnTo>
                    <a:pt x="1363348" y="174741"/>
                  </a:lnTo>
                  <a:lnTo>
                    <a:pt x="1309987" y="186293"/>
                  </a:lnTo>
                  <a:lnTo>
                    <a:pt x="1257451" y="198165"/>
                  </a:lnTo>
                  <a:lnTo>
                    <a:pt x="1205757" y="210351"/>
                  </a:lnTo>
                  <a:lnTo>
                    <a:pt x="1154918" y="222848"/>
                  </a:lnTo>
                  <a:lnTo>
                    <a:pt x="1104952" y="235650"/>
                  </a:lnTo>
                  <a:lnTo>
                    <a:pt x="1055874" y="248754"/>
                  </a:lnTo>
                  <a:lnTo>
                    <a:pt x="1007699" y="262153"/>
                  </a:lnTo>
                  <a:lnTo>
                    <a:pt x="960443" y="275844"/>
                  </a:lnTo>
                  <a:lnTo>
                    <a:pt x="914121" y="289821"/>
                  </a:lnTo>
                  <a:lnTo>
                    <a:pt x="868750" y="304080"/>
                  </a:lnTo>
                  <a:lnTo>
                    <a:pt x="824345" y="318617"/>
                  </a:lnTo>
                  <a:lnTo>
                    <a:pt x="780921" y="333426"/>
                  </a:lnTo>
                  <a:lnTo>
                    <a:pt x="738495" y="348503"/>
                  </a:lnTo>
                  <a:lnTo>
                    <a:pt x="697081" y="363844"/>
                  </a:lnTo>
                  <a:lnTo>
                    <a:pt x="656695" y="379442"/>
                  </a:lnTo>
                  <a:lnTo>
                    <a:pt x="617354" y="395295"/>
                  </a:lnTo>
                  <a:lnTo>
                    <a:pt x="579072" y="411396"/>
                  </a:lnTo>
                  <a:lnTo>
                    <a:pt x="541865" y="427742"/>
                  </a:lnTo>
                  <a:lnTo>
                    <a:pt x="505749" y="444327"/>
                  </a:lnTo>
                  <a:lnTo>
                    <a:pt x="470739" y="461147"/>
                  </a:lnTo>
                  <a:lnTo>
                    <a:pt x="404101" y="495472"/>
                  </a:lnTo>
                  <a:lnTo>
                    <a:pt x="342077" y="530681"/>
                  </a:lnTo>
                  <a:lnTo>
                    <a:pt x="284790" y="566734"/>
                  </a:lnTo>
                  <a:lnTo>
                    <a:pt x="232367" y="603595"/>
                  </a:lnTo>
                  <a:lnTo>
                    <a:pt x="184931" y="641226"/>
                  </a:lnTo>
                  <a:lnTo>
                    <a:pt x="142608" y="679589"/>
                  </a:lnTo>
                  <a:lnTo>
                    <a:pt x="105523" y="718645"/>
                  </a:lnTo>
                  <a:lnTo>
                    <a:pt x="73800" y="758359"/>
                  </a:lnTo>
                  <a:lnTo>
                    <a:pt x="47565" y="798691"/>
                  </a:lnTo>
                  <a:lnTo>
                    <a:pt x="26942" y="839604"/>
                  </a:lnTo>
                  <a:lnTo>
                    <a:pt x="12057" y="881061"/>
                  </a:lnTo>
                  <a:lnTo>
                    <a:pt x="3035" y="923023"/>
                  </a:lnTo>
                  <a:lnTo>
                    <a:pt x="0" y="965453"/>
                  </a:lnTo>
                  <a:lnTo>
                    <a:pt x="761" y="986725"/>
                  </a:lnTo>
                  <a:lnTo>
                    <a:pt x="6806" y="1028926"/>
                  </a:lnTo>
                  <a:lnTo>
                    <a:pt x="18775" y="1070640"/>
                  </a:lnTo>
                  <a:lnTo>
                    <a:pt x="36544" y="1111830"/>
                  </a:lnTo>
                  <a:lnTo>
                    <a:pt x="59989" y="1152457"/>
                  </a:lnTo>
                  <a:lnTo>
                    <a:pt x="88983" y="1192485"/>
                  </a:lnTo>
                  <a:lnTo>
                    <a:pt x="123403" y="1231874"/>
                  </a:lnTo>
                  <a:lnTo>
                    <a:pt x="163122" y="1270589"/>
                  </a:lnTo>
                  <a:lnTo>
                    <a:pt x="208017" y="1308590"/>
                  </a:lnTo>
                  <a:lnTo>
                    <a:pt x="257963" y="1345841"/>
                  </a:lnTo>
                  <a:lnTo>
                    <a:pt x="312833" y="1382303"/>
                  </a:lnTo>
                  <a:lnTo>
                    <a:pt x="372505" y="1417938"/>
                  </a:lnTo>
                  <a:lnTo>
                    <a:pt x="436851" y="1452710"/>
                  </a:lnTo>
                  <a:lnTo>
                    <a:pt x="505749" y="1486580"/>
                  </a:lnTo>
                  <a:lnTo>
                    <a:pt x="541865" y="1503165"/>
                  </a:lnTo>
                  <a:lnTo>
                    <a:pt x="579072" y="1519511"/>
                  </a:lnTo>
                  <a:lnTo>
                    <a:pt x="617354" y="1535612"/>
                  </a:lnTo>
                  <a:lnTo>
                    <a:pt x="656695" y="1551465"/>
                  </a:lnTo>
                  <a:lnTo>
                    <a:pt x="697081" y="1567063"/>
                  </a:lnTo>
                  <a:lnTo>
                    <a:pt x="738495" y="1582404"/>
                  </a:lnTo>
                  <a:lnTo>
                    <a:pt x="780921" y="1597481"/>
                  </a:lnTo>
                  <a:lnTo>
                    <a:pt x="824345" y="1612290"/>
                  </a:lnTo>
                  <a:lnTo>
                    <a:pt x="868750" y="1626827"/>
                  </a:lnTo>
                  <a:lnTo>
                    <a:pt x="914121" y="1641086"/>
                  </a:lnTo>
                  <a:lnTo>
                    <a:pt x="960443" y="1655063"/>
                  </a:lnTo>
                  <a:lnTo>
                    <a:pt x="1007699" y="1668754"/>
                  </a:lnTo>
                  <a:lnTo>
                    <a:pt x="1055874" y="1682153"/>
                  </a:lnTo>
                  <a:lnTo>
                    <a:pt x="1104952" y="1695257"/>
                  </a:lnTo>
                  <a:lnTo>
                    <a:pt x="1154918" y="1708059"/>
                  </a:lnTo>
                  <a:lnTo>
                    <a:pt x="1205757" y="1720556"/>
                  </a:lnTo>
                  <a:lnTo>
                    <a:pt x="1257451" y="1732742"/>
                  </a:lnTo>
                  <a:lnTo>
                    <a:pt x="1309987" y="1744614"/>
                  </a:lnTo>
                  <a:lnTo>
                    <a:pt x="1363348" y="1756166"/>
                  </a:lnTo>
                  <a:lnTo>
                    <a:pt x="1417519" y="1767393"/>
                  </a:lnTo>
                  <a:lnTo>
                    <a:pt x="1472484" y="1778291"/>
                  </a:lnTo>
                  <a:lnTo>
                    <a:pt x="1528227" y="1788856"/>
                  </a:lnTo>
                  <a:lnTo>
                    <a:pt x="1584734" y="1799081"/>
                  </a:lnTo>
                  <a:lnTo>
                    <a:pt x="1641987" y="1808964"/>
                  </a:lnTo>
                  <a:lnTo>
                    <a:pt x="1699972" y="1818499"/>
                  </a:lnTo>
                  <a:lnTo>
                    <a:pt x="1758673" y="1827681"/>
                  </a:lnTo>
                  <a:lnTo>
                    <a:pt x="1818075" y="1836505"/>
                  </a:lnTo>
                  <a:lnTo>
                    <a:pt x="1878161" y="1844967"/>
                  </a:lnTo>
                  <a:lnTo>
                    <a:pt x="1938916" y="1853063"/>
                  </a:lnTo>
                  <a:lnTo>
                    <a:pt x="2000325" y="1860787"/>
                  </a:lnTo>
                  <a:lnTo>
                    <a:pt x="2062372" y="1868135"/>
                  </a:lnTo>
                  <a:lnTo>
                    <a:pt x="2125041" y="1875101"/>
                  </a:lnTo>
                  <a:lnTo>
                    <a:pt x="2188317" y="1881682"/>
                  </a:lnTo>
                  <a:lnTo>
                    <a:pt x="2252184" y="1887873"/>
                  </a:lnTo>
                  <a:lnTo>
                    <a:pt x="2316626" y="1893668"/>
                  </a:lnTo>
                  <a:lnTo>
                    <a:pt x="2381629" y="1899064"/>
                  </a:lnTo>
                  <a:lnTo>
                    <a:pt x="2447175" y="1904055"/>
                  </a:lnTo>
                  <a:lnTo>
                    <a:pt x="2513250" y="1908637"/>
                  </a:lnTo>
                  <a:lnTo>
                    <a:pt x="2579838" y="1912805"/>
                  </a:lnTo>
                  <a:lnTo>
                    <a:pt x="2646923" y="1916554"/>
                  </a:lnTo>
                  <a:lnTo>
                    <a:pt x="2714490" y="1919879"/>
                  </a:lnTo>
                  <a:lnTo>
                    <a:pt x="2782524" y="1922777"/>
                  </a:lnTo>
                  <a:lnTo>
                    <a:pt x="2851007" y="1925242"/>
                  </a:lnTo>
                  <a:lnTo>
                    <a:pt x="2919926" y="1927269"/>
                  </a:lnTo>
                  <a:lnTo>
                    <a:pt x="2989264" y="1928854"/>
                  </a:lnTo>
                  <a:lnTo>
                    <a:pt x="3059006" y="1929992"/>
                  </a:lnTo>
                  <a:lnTo>
                    <a:pt x="3129135" y="1930678"/>
                  </a:lnTo>
                  <a:lnTo>
                    <a:pt x="3199638" y="1930907"/>
                  </a:lnTo>
                  <a:lnTo>
                    <a:pt x="3270140" y="1930678"/>
                  </a:lnTo>
                  <a:lnTo>
                    <a:pt x="3340269" y="1929992"/>
                  </a:lnTo>
                  <a:lnTo>
                    <a:pt x="3410011" y="1928854"/>
                  </a:lnTo>
                  <a:lnTo>
                    <a:pt x="3479349" y="1927269"/>
                  </a:lnTo>
                  <a:lnTo>
                    <a:pt x="3548268" y="1925242"/>
                  </a:lnTo>
                  <a:lnTo>
                    <a:pt x="3616751" y="1922777"/>
                  </a:lnTo>
                  <a:lnTo>
                    <a:pt x="3684785" y="1919879"/>
                  </a:lnTo>
                  <a:lnTo>
                    <a:pt x="3752352" y="1916554"/>
                  </a:lnTo>
                  <a:lnTo>
                    <a:pt x="3819437" y="1912805"/>
                  </a:lnTo>
                  <a:lnTo>
                    <a:pt x="3886025" y="1908637"/>
                  </a:lnTo>
                  <a:lnTo>
                    <a:pt x="3952100" y="1904055"/>
                  </a:lnTo>
                  <a:lnTo>
                    <a:pt x="4017646" y="1899064"/>
                  </a:lnTo>
                  <a:lnTo>
                    <a:pt x="4082649" y="1893668"/>
                  </a:lnTo>
                  <a:lnTo>
                    <a:pt x="4147091" y="1887873"/>
                  </a:lnTo>
                  <a:lnTo>
                    <a:pt x="4210958" y="1881682"/>
                  </a:lnTo>
                  <a:lnTo>
                    <a:pt x="4274234" y="1875101"/>
                  </a:lnTo>
                  <a:lnTo>
                    <a:pt x="4336903" y="1868135"/>
                  </a:lnTo>
                  <a:lnTo>
                    <a:pt x="4398950" y="1860787"/>
                  </a:lnTo>
                  <a:lnTo>
                    <a:pt x="4460359" y="1853063"/>
                  </a:lnTo>
                  <a:lnTo>
                    <a:pt x="4521114" y="1844967"/>
                  </a:lnTo>
                  <a:lnTo>
                    <a:pt x="4581200" y="1836505"/>
                  </a:lnTo>
                  <a:lnTo>
                    <a:pt x="4640602" y="1827681"/>
                  </a:lnTo>
                  <a:lnTo>
                    <a:pt x="4699303" y="1818499"/>
                  </a:lnTo>
                  <a:lnTo>
                    <a:pt x="4757288" y="1808964"/>
                  </a:lnTo>
                  <a:lnTo>
                    <a:pt x="4814541" y="1799082"/>
                  </a:lnTo>
                  <a:lnTo>
                    <a:pt x="4871048" y="1788856"/>
                  </a:lnTo>
                  <a:lnTo>
                    <a:pt x="4926791" y="1778291"/>
                  </a:lnTo>
                  <a:lnTo>
                    <a:pt x="4981756" y="1767393"/>
                  </a:lnTo>
                  <a:lnTo>
                    <a:pt x="5035927" y="1756166"/>
                  </a:lnTo>
                  <a:lnTo>
                    <a:pt x="5089288" y="1744614"/>
                  </a:lnTo>
                  <a:lnTo>
                    <a:pt x="5141824" y="1732742"/>
                  </a:lnTo>
                  <a:lnTo>
                    <a:pt x="5193518" y="1720556"/>
                  </a:lnTo>
                  <a:lnTo>
                    <a:pt x="5244357" y="1708059"/>
                  </a:lnTo>
                  <a:lnTo>
                    <a:pt x="5294323" y="1695257"/>
                  </a:lnTo>
                  <a:lnTo>
                    <a:pt x="5343401" y="1682153"/>
                  </a:lnTo>
                  <a:lnTo>
                    <a:pt x="5391576" y="1668754"/>
                  </a:lnTo>
                  <a:lnTo>
                    <a:pt x="5438832" y="1655063"/>
                  </a:lnTo>
                  <a:lnTo>
                    <a:pt x="5485154" y="1641086"/>
                  </a:lnTo>
                  <a:lnTo>
                    <a:pt x="5530525" y="1626827"/>
                  </a:lnTo>
                  <a:lnTo>
                    <a:pt x="5574930" y="1612290"/>
                  </a:lnTo>
                  <a:lnTo>
                    <a:pt x="5618354" y="1597481"/>
                  </a:lnTo>
                  <a:lnTo>
                    <a:pt x="5660780" y="1582404"/>
                  </a:lnTo>
                  <a:lnTo>
                    <a:pt x="5702194" y="1567063"/>
                  </a:lnTo>
                  <a:lnTo>
                    <a:pt x="5742580" y="1551465"/>
                  </a:lnTo>
                  <a:lnTo>
                    <a:pt x="5781921" y="1535612"/>
                  </a:lnTo>
                  <a:lnTo>
                    <a:pt x="5820203" y="1519511"/>
                  </a:lnTo>
                  <a:lnTo>
                    <a:pt x="5857410" y="1503165"/>
                  </a:lnTo>
                  <a:lnTo>
                    <a:pt x="5893526" y="1486580"/>
                  </a:lnTo>
                  <a:lnTo>
                    <a:pt x="5928536" y="1469760"/>
                  </a:lnTo>
                  <a:lnTo>
                    <a:pt x="5995174" y="1435435"/>
                  </a:lnTo>
                  <a:lnTo>
                    <a:pt x="6057198" y="1400226"/>
                  </a:lnTo>
                  <a:lnTo>
                    <a:pt x="6114485" y="1364173"/>
                  </a:lnTo>
                  <a:lnTo>
                    <a:pt x="6166908" y="1327312"/>
                  </a:lnTo>
                  <a:lnTo>
                    <a:pt x="6214344" y="1289681"/>
                  </a:lnTo>
                  <a:lnTo>
                    <a:pt x="6256667" y="1251318"/>
                  </a:lnTo>
                  <a:lnTo>
                    <a:pt x="6293752" y="1212262"/>
                  </a:lnTo>
                  <a:lnTo>
                    <a:pt x="6325475" y="1172548"/>
                  </a:lnTo>
                  <a:lnTo>
                    <a:pt x="6351710" y="1132216"/>
                  </a:lnTo>
                  <a:lnTo>
                    <a:pt x="6372333" y="1091303"/>
                  </a:lnTo>
                  <a:lnTo>
                    <a:pt x="6387218" y="1049846"/>
                  </a:lnTo>
                  <a:lnTo>
                    <a:pt x="6396240" y="1007884"/>
                  </a:lnTo>
                  <a:lnTo>
                    <a:pt x="6399275" y="965453"/>
                  </a:lnTo>
                  <a:lnTo>
                    <a:pt x="6398514" y="944182"/>
                  </a:lnTo>
                  <a:lnTo>
                    <a:pt x="6392469" y="901981"/>
                  </a:lnTo>
                  <a:lnTo>
                    <a:pt x="6380500" y="860267"/>
                  </a:lnTo>
                  <a:lnTo>
                    <a:pt x="6362731" y="819077"/>
                  </a:lnTo>
                  <a:lnTo>
                    <a:pt x="6339286" y="778450"/>
                  </a:lnTo>
                  <a:lnTo>
                    <a:pt x="6310292" y="738422"/>
                  </a:lnTo>
                  <a:lnTo>
                    <a:pt x="6275872" y="699033"/>
                  </a:lnTo>
                  <a:lnTo>
                    <a:pt x="6236153" y="660318"/>
                  </a:lnTo>
                  <a:lnTo>
                    <a:pt x="6191258" y="622317"/>
                  </a:lnTo>
                  <a:lnTo>
                    <a:pt x="6141312" y="585066"/>
                  </a:lnTo>
                  <a:lnTo>
                    <a:pt x="6086442" y="548604"/>
                  </a:lnTo>
                  <a:lnTo>
                    <a:pt x="6026770" y="512969"/>
                  </a:lnTo>
                  <a:lnTo>
                    <a:pt x="5962424" y="478197"/>
                  </a:lnTo>
                  <a:lnTo>
                    <a:pt x="5893526" y="444327"/>
                  </a:lnTo>
                  <a:lnTo>
                    <a:pt x="5857410" y="427742"/>
                  </a:lnTo>
                  <a:lnTo>
                    <a:pt x="5820203" y="411396"/>
                  </a:lnTo>
                  <a:lnTo>
                    <a:pt x="5781921" y="395295"/>
                  </a:lnTo>
                  <a:lnTo>
                    <a:pt x="5742580" y="379442"/>
                  </a:lnTo>
                  <a:lnTo>
                    <a:pt x="5702194" y="363844"/>
                  </a:lnTo>
                  <a:lnTo>
                    <a:pt x="5660780" y="348503"/>
                  </a:lnTo>
                  <a:lnTo>
                    <a:pt x="5618354" y="333426"/>
                  </a:lnTo>
                  <a:lnTo>
                    <a:pt x="5574930" y="318617"/>
                  </a:lnTo>
                  <a:lnTo>
                    <a:pt x="5530525" y="304080"/>
                  </a:lnTo>
                  <a:lnTo>
                    <a:pt x="5485154" y="289821"/>
                  </a:lnTo>
                  <a:lnTo>
                    <a:pt x="5438832" y="275844"/>
                  </a:lnTo>
                  <a:lnTo>
                    <a:pt x="5391576" y="262153"/>
                  </a:lnTo>
                  <a:lnTo>
                    <a:pt x="5343401" y="248754"/>
                  </a:lnTo>
                  <a:lnTo>
                    <a:pt x="5294323" y="235650"/>
                  </a:lnTo>
                  <a:lnTo>
                    <a:pt x="5244357" y="222848"/>
                  </a:lnTo>
                  <a:lnTo>
                    <a:pt x="5193518" y="210351"/>
                  </a:lnTo>
                  <a:lnTo>
                    <a:pt x="5141824" y="198165"/>
                  </a:lnTo>
                  <a:lnTo>
                    <a:pt x="5089288" y="186293"/>
                  </a:lnTo>
                  <a:lnTo>
                    <a:pt x="5035927" y="174741"/>
                  </a:lnTo>
                  <a:lnTo>
                    <a:pt x="4981756" y="163514"/>
                  </a:lnTo>
                  <a:lnTo>
                    <a:pt x="4926791" y="152616"/>
                  </a:lnTo>
                  <a:lnTo>
                    <a:pt x="4871048" y="142051"/>
                  </a:lnTo>
                  <a:lnTo>
                    <a:pt x="4814541" y="131825"/>
                  </a:lnTo>
                  <a:lnTo>
                    <a:pt x="4757288" y="121943"/>
                  </a:lnTo>
                  <a:lnTo>
                    <a:pt x="4699303" y="112408"/>
                  </a:lnTo>
                  <a:lnTo>
                    <a:pt x="4640602" y="103226"/>
                  </a:lnTo>
                  <a:lnTo>
                    <a:pt x="4581200" y="94402"/>
                  </a:lnTo>
                  <a:lnTo>
                    <a:pt x="4521114" y="85940"/>
                  </a:lnTo>
                  <a:lnTo>
                    <a:pt x="4460359" y="77844"/>
                  </a:lnTo>
                  <a:lnTo>
                    <a:pt x="4398950" y="70120"/>
                  </a:lnTo>
                  <a:lnTo>
                    <a:pt x="4336903" y="62772"/>
                  </a:lnTo>
                  <a:lnTo>
                    <a:pt x="4274234" y="55806"/>
                  </a:lnTo>
                  <a:lnTo>
                    <a:pt x="4210958" y="49225"/>
                  </a:lnTo>
                  <a:lnTo>
                    <a:pt x="4147091" y="43034"/>
                  </a:lnTo>
                  <a:lnTo>
                    <a:pt x="4082649" y="37239"/>
                  </a:lnTo>
                  <a:lnTo>
                    <a:pt x="4017646" y="31843"/>
                  </a:lnTo>
                  <a:lnTo>
                    <a:pt x="3952100" y="26852"/>
                  </a:lnTo>
                  <a:lnTo>
                    <a:pt x="3886025" y="22270"/>
                  </a:lnTo>
                  <a:lnTo>
                    <a:pt x="3819437" y="18102"/>
                  </a:lnTo>
                  <a:lnTo>
                    <a:pt x="3752352" y="14353"/>
                  </a:lnTo>
                  <a:lnTo>
                    <a:pt x="3684785" y="11028"/>
                  </a:lnTo>
                  <a:lnTo>
                    <a:pt x="3616751" y="8130"/>
                  </a:lnTo>
                  <a:lnTo>
                    <a:pt x="3548268" y="5665"/>
                  </a:lnTo>
                  <a:lnTo>
                    <a:pt x="3479349" y="3638"/>
                  </a:lnTo>
                  <a:lnTo>
                    <a:pt x="3410011" y="2053"/>
                  </a:lnTo>
                  <a:lnTo>
                    <a:pt x="3340269" y="915"/>
                  </a:lnTo>
                  <a:lnTo>
                    <a:pt x="3270140" y="229"/>
                  </a:lnTo>
                  <a:lnTo>
                    <a:pt x="31996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091" y="7984236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199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199" y="612647"/>
                  </a:lnTo>
                  <a:lnTo>
                    <a:pt x="531353" y="611311"/>
                  </a:lnTo>
                  <a:lnTo>
                    <a:pt x="601699" y="607442"/>
                  </a:lnTo>
                  <a:lnTo>
                    <a:pt x="667297" y="601250"/>
                  </a:lnTo>
                  <a:lnTo>
                    <a:pt x="727204" y="592945"/>
                  </a:lnTo>
                  <a:lnTo>
                    <a:pt x="780478" y="582739"/>
                  </a:lnTo>
                  <a:lnTo>
                    <a:pt x="826178" y="570841"/>
                  </a:lnTo>
                  <a:lnTo>
                    <a:pt x="863362" y="557462"/>
                  </a:lnTo>
                  <a:lnTo>
                    <a:pt x="908415" y="527101"/>
                  </a:lnTo>
                  <a:lnTo>
                    <a:pt x="914400" y="510539"/>
                  </a:lnTo>
                  <a:lnTo>
                    <a:pt x="914400" y="102107"/>
                  </a:lnTo>
                  <a:lnTo>
                    <a:pt x="891088" y="69835"/>
                  </a:lnTo>
                  <a:lnTo>
                    <a:pt x="826178" y="41806"/>
                  </a:lnTo>
                  <a:lnTo>
                    <a:pt x="780478" y="29908"/>
                  </a:lnTo>
                  <a:lnTo>
                    <a:pt x="727204" y="19702"/>
                  </a:lnTo>
                  <a:lnTo>
                    <a:pt x="667297" y="11397"/>
                  </a:lnTo>
                  <a:lnTo>
                    <a:pt x="601699" y="5205"/>
                  </a:lnTo>
                  <a:lnTo>
                    <a:pt x="531353" y="1336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091" y="7984236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914400" y="102107"/>
                  </a:moveTo>
                  <a:lnTo>
                    <a:pt x="891088" y="134380"/>
                  </a:lnTo>
                  <a:lnTo>
                    <a:pt x="826178" y="162409"/>
                  </a:lnTo>
                  <a:lnTo>
                    <a:pt x="780478" y="174307"/>
                  </a:lnTo>
                  <a:lnTo>
                    <a:pt x="727204" y="184513"/>
                  </a:lnTo>
                  <a:lnTo>
                    <a:pt x="667297" y="192818"/>
                  </a:lnTo>
                  <a:lnTo>
                    <a:pt x="601699" y="199010"/>
                  </a:lnTo>
                  <a:lnTo>
                    <a:pt x="531353" y="202879"/>
                  </a:lnTo>
                  <a:lnTo>
                    <a:pt x="457199" y="204215"/>
                  </a:lnTo>
                  <a:lnTo>
                    <a:pt x="383040" y="202879"/>
                  </a:lnTo>
                  <a:lnTo>
                    <a:pt x="312690" y="199010"/>
                  </a:lnTo>
                  <a:lnTo>
                    <a:pt x="247091" y="192818"/>
                  </a:lnTo>
                  <a:lnTo>
                    <a:pt x="187184" y="184513"/>
                  </a:lnTo>
                  <a:lnTo>
                    <a:pt x="133911" y="174307"/>
                  </a:lnTo>
                  <a:lnTo>
                    <a:pt x="88213" y="162409"/>
                  </a:lnTo>
                  <a:lnTo>
                    <a:pt x="51032" y="149030"/>
                  </a:lnTo>
                  <a:lnTo>
                    <a:pt x="5984" y="118669"/>
                  </a:lnTo>
                  <a:lnTo>
                    <a:pt x="0" y="102107"/>
                  </a:lnTo>
                </a:path>
                <a:path w="914400" h="612775">
                  <a:moveTo>
                    <a:pt x="0" y="102107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199" y="0"/>
                  </a:lnTo>
                  <a:lnTo>
                    <a:pt x="531353" y="1336"/>
                  </a:lnTo>
                  <a:lnTo>
                    <a:pt x="601699" y="5205"/>
                  </a:lnTo>
                  <a:lnTo>
                    <a:pt x="667297" y="11397"/>
                  </a:lnTo>
                  <a:lnTo>
                    <a:pt x="727204" y="19702"/>
                  </a:lnTo>
                  <a:lnTo>
                    <a:pt x="780478" y="29908"/>
                  </a:lnTo>
                  <a:lnTo>
                    <a:pt x="826178" y="41806"/>
                  </a:lnTo>
                  <a:lnTo>
                    <a:pt x="863362" y="55185"/>
                  </a:lnTo>
                  <a:lnTo>
                    <a:pt x="908415" y="85546"/>
                  </a:lnTo>
                  <a:lnTo>
                    <a:pt x="914400" y="102107"/>
                  </a:lnTo>
                  <a:lnTo>
                    <a:pt x="914400" y="510539"/>
                  </a:lnTo>
                  <a:lnTo>
                    <a:pt x="891088" y="542812"/>
                  </a:lnTo>
                  <a:lnTo>
                    <a:pt x="826178" y="570841"/>
                  </a:lnTo>
                  <a:lnTo>
                    <a:pt x="780478" y="582739"/>
                  </a:lnTo>
                  <a:lnTo>
                    <a:pt x="727204" y="592945"/>
                  </a:lnTo>
                  <a:lnTo>
                    <a:pt x="667297" y="601250"/>
                  </a:lnTo>
                  <a:lnTo>
                    <a:pt x="601699" y="607442"/>
                  </a:lnTo>
                  <a:lnTo>
                    <a:pt x="531353" y="611311"/>
                  </a:lnTo>
                  <a:lnTo>
                    <a:pt x="457199" y="612647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427" y="6900659"/>
              <a:ext cx="869454" cy="9685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48257" y="7098397"/>
            <a:ext cx="383540" cy="1381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800" dirty="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3000"/>
              </a:spcBef>
            </a:pPr>
            <a:r>
              <a:rPr sz="3600" spc="-37" baseline="-3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8950" y="4457700"/>
            <a:ext cx="5819140" cy="3614420"/>
            <a:chOff x="488950" y="4457700"/>
            <a:chExt cx="5819140" cy="3614420"/>
          </a:xfrm>
        </p:grpSpPr>
        <p:sp>
          <p:nvSpPr>
            <p:cNvPr id="11" name="object 11"/>
            <p:cNvSpPr/>
            <p:nvPr/>
          </p:nvSpPr>
          <p:spPr>
            <a:xfrm>
              <a:off x="1105687" y="7563611"/>
              <a:ext cx="171450" cy="508634"/>
            </a:xfrm>
            <a:custGeom>
              <a:avLst/>
              <a:gdLst/>
              <a:ahLst/>
              <a:cxnLst/>
              <a:rect l="l" t="t" r="r" b="b"/>
              <a:pathLst>
                <a:path w="171450" h="508634">
                  <a:moveTo>
                    <a:pt x="57148" y="171026"/>
                  </a:moveTo>
                  <a:lnTo>
                    <a:pt x="52933" y="507644"/>
                  </a:lnTo>
                  <a:lnTo>
                    <a:pt x="110083" y="508355"/>
                  </a:lnTo>
                  <a:lnTo>
                    <a:pt x="114278" y="172466"/>
                  </a:lnTo>
                  <a:lnTo>
                    <a:pt x="114287" y="171746"/>
                  </a:lnTo>
                  <a:lnTo>
                    <a:pt x="57148" y="171026"/>
                  </a:lnTo>
                  <a:close/>
                </a:path>
                <a:path w="171450" h="508634">
                  <a:moveTo>
                    <a:pt x="156902" y="142494"/>
                  </a:moveTo>
                  <a:lnTo>
                    <a:pt x="57505" y="142494"/>
                  </a:lnTo>
                  <a:lnTo>
                    <a:pt x="114642" y="143256"/>
                  </a:lnTo>
                  <a:lnTo>
                    <a:pt x="114305" y="170307"/>
                  </a:lnTo>
                  <a:lnTo>
                    <a:pt x="114287" y="171746"/>
                  </a:lnTo>
                  <a:lnTo>
                    <a:pt x="171424" y="172466"/>
                  </a:lnTo>
                  <a:lnTo>
                    <a:pt x="156902" y="142494"/>
                  </a:lnTo>
                  <a:close/>
                </a:path>
                <a:path w="171450" h="508634">
                  <a:moveTo>
                    <a:pt x="57505" y="142494"/>
                  </a:moveTo>
                  <a:lnTo>
                    <a:pt x="57157" y="170307"/>
                  </a:lnTo>
                  <a:lnTo>
                    <a:pt x="57148" y="171026"/>
                  </a:lnTo>
                  <a:lnTo>
                    <a:pt x="114287" y="171746"/>
                  </a:lnTo>
                  <a:lnTo>
                    <a:pt x="114642" y="143256"/>
                  </a:lnTo>
                  <a:lnTo>
                    <a:pt x="57505" y="142494"/>
                  </a:lnTo>
                  <a:close/>
                </a:path>
                <a:path w="171450" h="508634">
                  <a:moveTo>
                    <a:pt x="87858" y="0"/>
                  </a:moveTo>
                  <a:lnTo>
                    <a:pt x="0" y="170307"/>
                  </a:lnTo>
                  <a:lnTo>
                    <a:pt x="57148" y="171026"/>
                  </a:lnTo>
                  <a:lnTo>
                    <a:pt x="57496" y="143256"/>
                  </a:lnTo>
                  <a:lnTo>
                    <a:pt x="57505" y="142494"/>
                  </a:lnTo>
                  <a:lnTo>
                    <a:pt x="156902" y="142494"/>
                  </a:lnTo>
                  <a:lnTo>
                    <a:pt x="87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300" y="5699760"/>
              <a:ext cx="2394585" cy="736600"/>
            </a:xfrm>
            <a:custGeom>
              <a:avLst/>
              <a:gdLst/>
              <a:ahLst/>
              <a:cxnLst/>
              <a:rect l="l" t="t" r="r" b="b"/>
              <a:pathLst>
                <a:path w="2394585" h="7366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  <a:path w="2394585" h="736600">
                  <a:moveTo>
                    <a:pt x="152400" y="431291"/>
                  </a:moveTo>
                  <a:lnTo>
                    <a:pt x="647700" y="431291"/>
                  </a:lnTo>
                  <a:lnTo>
                    <a:pt x="647700" y="152400"/>
                  </a:lnTo>
                  <a:lnTo>
                    <a:pt x="152400" y="152400"/>
                  </a:lnTo>
                  <a:lnTo>
                    <a:pt x="152400" y="431291"/>
                  </a:lnTo>
                  <a:close/>
                </a:path>
                <a:path w="2394585" h="736600">
                  <a:moveTo>
                    <a:pt x="304800" y="583691"/>
                  </a:moveTo>
                  <a:lnTo>
                    <a:pt x="800100" y="583691"/>
                  </a:lnTo>
                  <a:lnTo>
                    <a:pt x="800100" y="304799"/>
                  </a:lnTo>
                  <a:lnTo>
                    <a:pt x="304800" y="304799"/>
                  </a:lnTo>
                  <a:lnTo>
                    <a:pt x="304800" y="583691"/>
                  </a:lnTo>
                  <a:close/>
                </a:path>
                <a:path w="2394585" h="736600">
                  <a:moveTo>
                    <a:pt x="457200" y="736091"/>
                  </a:moveTo>
                  <a:lnTo>
                    <a:pt x="952500" y="736091"/>
                  </a:lnTo>
                  <a:lnTo>
                    <a:pt x="952500" y="457199"/>
                  </a:lnTo>
                  <a:lnTo>
                    <a:pt x="457200" y="457199"/>
                  </a:lnTo>
                  <a:lnTo>
                    <a:pt x="457200" y="736091"/>
                  </a:lnTo>
                  <a:close/>
                </a:path>
                <a:path w="2394585" h="736600">
                  <a:moveTo>
                    <a:pt x="1594104" y="345947"/>
                  </a:moveTo>
                  <a:lnTo>
                    <a:pt x="2089404" y="345947"/>
                  </a:lnTo>
                  <a:lnTo>
                    <a:pt x="2089404" y="67055"/>
                  </a:lnTo>
                  <a:lnTo>
                    <a:pt x="1594104" y="67055"/>
                  </a:lnTo>
                  <a:lnTo>
                    <a:pt x="1594104" y="345947"/>
                  </a:lnTo>
                  <a:close/>
                </a:path>
                <a:path w="2394585" h="736600">
                  <a:moveTo>
                    <a:pt x="1746504" y="498347"/>
                  </a:moveTo>
                  <a:lnTo>
                    <a:pt x="2241804" y="498347"/>
                  </a:lnTo>
                  <a:lnTo>
                    <a:pt x="2241804" y="219455"/>
                  </a:lnTo>
                  <a:lnTo>
                    <a:pt x="1746504" y="219455"/>
                  </a:lnTo>
                  <a:lnTo>
                    <a:pt x="1746504" y="498347"/>
                  </a:lnTo>
                  <a:close/>
                </a:path>
                <a:path w="2394585" h="736600">
                  <a:moveTo>
                    <a:pt x="1898904" y="650747"/>
                  </a:moveTo>
                  <a:lnTo>
                    <a:pt x="2394204" y="650747"/>
                  </a:lnTo>
                  <a:lnTo>
                    <a:pt x="2394204" y="371855"/>
                  </a:lnTo>
                  <a:lnTo>
                    <a:pt x="1898904" y="371855"/>
                  </a:lnTo>
                  <a:lnTo>
                    <a:pt x="1898904" y="6507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5300" y="56997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5300" y="56997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700" y="58521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700" y="58521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0100" y="60045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0100" y="60045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2500" y="61569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2500" y="615696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89403" y="57668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89403" y="57668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1804" y="59192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1804" y="59192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4204" y="60716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94204" y="60716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6604" y="622401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6604" y="5657088"/>
              <a:ext cx="3180715" cy="853440"/>
            </a:xfrm>
            <a:custGeom>
              <a:avLst/>
              <a:gdLst/>
              <a:ahLst/>
              <a:cxnLst/>
              <a:rect l="l" t="t" r="r" b="b"/>
              <a:pathLst>
                <a:path w="3180715" h="853440">
                  <a:moveTo>
                    <a:pt x="0" y="845819"/>
                  </a:moveTo>
                  <a:lnTo>
                    <a:pt x="495300" y="845819"/>
                  </a:lnTo>
                  <a:lnTo>
                    <a:pt x="495300" y="566927"/>
                  </a:lnTo>
                  <a:lnTo>
                    <a:pt x="0" y="566927"/>
                  </a:lnTo>
                  <a:lnTo>
                    <a:pt x="0" y="845819"/>
                  </a:lnTo>
                  <a:close/>
                </a:path>
                <a:path w="3180715" h="853440">
                  <a:moveTo>
                    <a:pt x="1050035" y="396239"/>
                  </a:moveTo>
                  <a:lnTo>
                    <a:pt x="1545335" y="396239"/>
                  </a:lnTo>
                  <a:lnTo>
                    <a:pt x="1545335" y="117348"/>
                  </a:lnTo>
                  <a:lnTo>
                    <a:pt x="1050035" y="117348"/>
                  </a:lnTo>
                  <a:lnTo>
                    <a:pt x="1050035" y="396239"/>
                  </a:lnTo>
                  <a:close/>
                </a:path>
                <a:path w="3180715" h="853440">
                  <a:moveTo>
                    <a:pt x="1202435" y="548639"/>
                  </a:moveTo>
                  <a:lnTo>
                    <a:pt x="1697735" y="548639"/>
                  </a:lnTo>
                  <a:lnTo>
                    <a:pt x="1697735" y="269747"/>
                  </a:lnTo>
                  <a:lnTo>
                    <a:pt x="1202435" y="269747"/>
                  </a:lnTo>
                  <a:lnTo>
                    <a:pt x="1202435" y="548639"/>
                  </a:lnTo>
                  <a:close/>
                </a:path>
                <a:path w="3180715" h="853440">
                  <a:moveTo>
                    <a:pt x="1354835" y="701039"/>
                  </a:moveTo>
                  <a:lnTo>
                    <a:pt x="1850135" y="701039"/>
                  </a:lnTo>
                  <a:lnTo>
                    <a:pt x="1850135" y="422147"/>
                  </a:lnTo>
                  <a:lnTo>
                    <a:pt x="1354835" y="422147"/>
                  </a:lnTo>
                  <a:lnTo>
                    <a:pt x="1354835" y="701039"/>
                  </a:lnTo>
                  <a:close/>
                </a:path>
                <a:path w="3180715" h="853440">
                  <a:moveTo>
                    <a:pt x="1507235" y="853439"/>
                  </a:moveTo>
                  <a:lnTo>
                    <a:pt x="2002535" y="853439"/>
                  </a:lnTo>
                  <a:lnTo>
                    <a:pt x="2002535" y="574547"/>
                  </a:lnTo>
                  <a:lnTo>
                    <a:pt x="1507235" y="574547"/>
                  </a:lnTo>
                  <a:lnTo>
                    <a:pt x="1507235" y="853439"/>
                  </a:lnTo>
                  <a:close/>
                </a:path>
                <a:path w="3180715" h="853440">
                  <a:moveTo>
                    <a:pt x="2380487" y="278892"/>
                  </a:moveTo>
                  <a:lnTo>
                    <a:pt x="2875787" y="278892"/>
                  </a:lnTo>
                  <a:lnTo>
                    <a:pt x="2875787" y="0"/>
                  </a:lnTo>
                  <a:lnTo>
                    <a:pt x="2380487" y="0"/>
                  </a:lnTo>
                  <a:lnTo>
                    <a:pt x="2380487" y="278892"/>
                  </a:lnTo>
                  <a:close/>
                </a:path>
                <a:path w="3180715" h="853440">
                  <a:moveTo>
                    <a:pt x="2532887" y="431292"/>
                  </a:moveTo>
                  <a:lnTo>
                    <a:pt x="3028187" y="431292"/>
                  </a:lnTo>
                  <a:lnTo>
                    <a:pt x="3028187" y="152400"/>
                  </a:lnTo>
                  <a:lnTo>
                    <a:pt x="2532887" y="152400"/>
                  </a:lnTo>
                  <a:lnTo>
                    <a:pt x="2532887" y="431292"/>
                  </a:lnTo>
                  <a:close/>
                </a:path>
                <a:path w="3180715" h="853440">
                  <a:moveTo>
                    <a:pt x="2685287" y="583692"/>
                  </a:moveTo>
                  <a:lnTo>
                    <a:pt x="3180587" y="583692"/>
                  </a:lnTo>
                  <a:lnTo>
                    <a:pt x="3180587" y="304800"/>
                  </a:lnTo>
                  <a:lnTo>
                    <a:pt x="2685287" y="304800"/>
                  </a:lnTo>
                  <a:lnTo>
                    <a:pt x="2685287" y="5836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96639" y="577443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96639" y="577443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9040" y="592683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9040" y="592683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40" y="607923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01440" y="607923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53840" y="6231635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53840" y="6231635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7091" y="56570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7091" y="56570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79491" y="58094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79491" y="58094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31891" y="59618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31891" y="59618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2"/>
                  </a:moveTo>
                  <a:lnTo>
                    <a:pt x="495300" y="27889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4291" y="6114288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2208" y="5631180"/>
              <a:ext cx="4977765" cy="762000"/>
            </a:xfrm>
            <a:custGeom>
              <a:avLst/>
              <a:gdLst/>
              <a:ahLst/>
              <a:cxnLst/>
              <a:rect l="l" t="t" r="r" b="b"/>
              <a:pathLst>
                <a:path w="4977765" h="762000">
                  <a:moveTo>
                    <a:pt x="4482083" y="762000"/>
                  </a:moveTo>
                  <a:lnTo>
                    <a:pt x="4977383" y="762000"/>
                  </a:lnTo>
                  <a:lnTo>
                    <a:pt x="4977383" y="483108"/>
                  </a:lnTo>
                  <a:lnTo>
                    <a:pt x="4482083" y="483108"/>
                  </a:lnTo>
                  <a:lnTo>
                    <a:pt x="4482083" y="762000"/>
                  </a:lnTo>
                  <a:close/>
                </a:path>
                <a:path w="4977765" h="76200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  <a:path w="4977765" h="762000">
                  <a:moveTo>
                    <a:pt x="152400" y="432816"/>
                  </a:moveTo>
                  <a:lnTo>
                    <a:pt x="647700" y="432816"/>
                  </a:lnTo>
                  <a:lnTo>
                    <a:pt x="647700" y="152400"/>
                  </a:lnTo>
                  <a:lnTo>
                    <a:pt x="152400" y="152400"/>
                  </a:lnTo>
                  <a:lnTo>
                    <a:pt x="152400" y="432816"/>
                  </a:lnTo>
                  <a:close/>
                </a:path>
                <a:path w="4977765" h="762000">
                  <a:moveTo>
                    <a:pt x="304800" y="585216"/>
                  </a:moveTo>
                  <a:lnTo>
                    <a:pt x="800100" y="585216"/>
                  </a:lnTo>
                  <a:lnTo>
                    <a:pt x="800100" y="304800"/>
                  </a:lnTo>
                  <a:lnTo>
                    <a:pt x="304800" y="304800"/>
                  </a:lnTo>
                  <a:lnTo>
                    <a:pt x="304800" y="585216"/>
                  </a:lnTo>
                  <a:close/>
                </a:path>
                <a:path w="4977765" h="762000">
                  <a:moveTo>
                    <a:pt x="457200" y="737616"/>
                  </a:moveTo>
                  <a:lnTo>
                    <a:pt x="952500" y="737616"/>
                  </a:lnTo>
                  <a:lnTo>
                    <a:pt x="952500" y="457200"/>
                  </a:lnTo>
                  <a:lnTo>
                    <a:pt x="457200" y="457200"/>
                  </a:lnTo>
                  <a:lnTo>
                    <a:pt x="457200" y="7376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2208" y="5631180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208" y="5631180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4608" y="5783580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4608" y="5783580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07008" y="5935980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07008" y="5935980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59408" y="6088379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59408" y="5713475"/>
              <a:ext cx="2019300" cy="737870"/>
            </a:xfrm>
            <a:custGeom>
              <a:avLst/>
              <a:gdLst/>
              <a:ahLst/>
              <a:cxnLst/>
              <a:rect l="l" t="t" r="r" b="b"/>
              <a:pathLst>
                <a:path w="2019300" h="737870">
                  <a:moveTo>
                    <a:pt x="0" y="655319"/>
                  </a:moveTo>
                  <a:lnTo>
                    <a:pt x="495300" y="655319"/>
                  </a:lnTo>
                  <a:lnTo>
                    <a:pt x="495300" y="374903"/>
                  </a:lnTo>
                  <a:lnTo>
                    <a:pt x="0" y="374903"/>
                  </a:lnTo>
                  <a:lnTo>
                    <a:pt x="0" y="655319"/>
                  </a:lnTo>
                  <a:close/>
                </a:path>
                <a:path w="2019300" h="737870">
                  <a:moveTo>
                    <a:pt x="1066799" y="280416"/>
                  </a:moveTo>
                  <a:lnTo>
                    <a:pt x="1562099" y="280416"/>
                  </a:lnTo>
                  <a:lnTo>
                    <a:pt x="1562099" y="0"/>
                  </a:lnTo>
                  <a:lnTo>
                    <a:pt x="1066799" y="0"/>
                  </a:lnTo>
                  <a:lnTo>
                    <a:pt x="1066799" y="280416"/>
                  </a:lnTo>
                  <a:close/>
                </a:path>
                <a:path w="2019300" h="737870">
                  <a:moveTo>
                    <a:pt x="1219199" y="432816"/>
                  </a:moveTo>
                  <a:lnTo>
                    <a:pt x="1714500" y="432816"/>
                  </a:lnTo>
                  <a:lnTo>
                    <a:pt x="1714500" y="152400"/>
                  </a:lnTo>
                  <a:lnTo>
                    <a:pt x="1219199" y="152400"/>
                  </a:lnTo>
                  <a:lnTo>
                    <a:pt x="1219199" y="432816"/>
                  </a:lnTo>
                  <a:close/>
                </a:path>
                <a:path w="2019300" h="737870">
                  <a:moveTo>
                    <a:pt x="1371599" y="585216"/>
                  </a:moveTo>
                  <a:lnTo>
                    <a:pt x="1866900" y="585216"/>
                  </a:lnTo>
                  <a:lnTo>
                    <a:pt x="1866900" y="304800"/>
                  </a:lnTo>
                  <a:lnTo>
                    <a:pt x="1371599" y="304800"/>
                  </a:lnTo>
                  <a:lnTo>
                    <a:pt x="1371599" y="585216"/>
                  </a:lnTo>
                  <a:close/>
                </a:path>
                <a:path w="2019300" h="737870">
                  <a:moveTo>
                    <a:pt x="1523999" y="737616"/>
                  </a:moveTo>
                  <a:lnTo>
                    <a:pt x="2019299" y="737616"/>
                  </a:lnTo>
                  <a:lnTo>
                    <a:pt x="2019299" y="457200"/>
                  </a:lnTo>
                  <a:lnTo>
                    <a:pt x="1523999" y="457200"/>
                  </a:lnTo>
                  <a:lnTo>
                    <a:pt x="1523999" y="7376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26207" y="571347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26207" y="571347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78607" y="586587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78607" y="586587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31007" y="601827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300" y="28041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1007" y="601827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6"/>
                  </a:moveTo>
                  <a:lnTo>
                    <a:pt x="495300" y="28041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83407" y="6170676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299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95299" y="280416"/>
                  </a:lnTo>
                  <a:lnTo>
                    <a:pt x="49529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83407" y="5647944"/>
              <a:ext cx="1853564" cy="803275"/>
            </a:xfrm>
            <a:custGeom>
              <a:avLst/>
              <a:gdLst/>
              <a:ahLst/>
              <a:cxnLst/>
              <a:rect l="l" t="t" r="r" b="b"/>
              <a:pathLst>
                <a:path w="1853564" h="803275">
                  <a:moveTo>
                    <a:pt x="0" y="803147"/>
                  </a:moveTo>
                  <a:lnTo>
                    <a:pt x="495299" y="803147"/>
                  </a:lnTo>
                  <a:lnTo>
                    <a:pt x="495299" y="522731"/>
                  </a:lnTo>
                  <a:lnTo>
                    <a:pt x="0" y="522731"/>
                  </a:lnTo>
                  <a:lnTo>
                    <a:pt x="0" y="803147"/>
                  </a:lnTo>
                  <a:close/>
                </a:path>
                <a:path w="1853564" h="803275">
                  <a:moveTo>
                    <a:pt x="900683" y="278891"/>
                  </a:moveTo>
                  <a:lnTo>
                    <a:pt x="1395983" y="278891"/>
                  </a:lnTo>
                  <a:lnTo>
                    <a:pt x="1395983" y="0"/>
                  </a:lnTo>
                  <a:lnTo>
                    <a:pt x="900683" y="0"/>
                  </a:lnTo>
                  <a:lnTo>
                    <a:pt x="900683" y="278891"/>
                  </a:lnTo>
                  <a:close/>
                </a:path>
                <a:path w="1853564" h="803275">
                  <a:moveTo>
                    <a:pt x="1053083" y="431291"/>
                  </a:moveTo>
                  <a:lnTo>
                    <a:pt x="1548383" y="431291"/>
                  </a:lnTo>
                  <a:lnTo>
                    <a:pt x="1548383" y="152400"/>
                  </a:lnTo>
                  <a:lnTo>
                    <a:pt x="1053083" y="152400"/>
                  </a:lnTo>
                  <a:lnTo>
                    <a:pt x="1053083" y="431291"/>
                  </a:lnTo>
                  <a:close/>
                </a:path>
                <a:path w="1853564" h="803275">
                  <a:moveTo>
                    <a:pt x="1205483" y="583691"/>
                  </a:moveTo>
                  <a:lnTo>
                    <a:pt x="1700783" y="583691"/>
                  </a:lnTo>
                  <a:lnTo>
                    <a:pt x="1700783" y="304799"/>
                  </a:lnTo>
                  <a:lnTo>
                    <a:pt x="1205483" y="304799"/>
                  </a:lnTo>
                  <a:lnTo>
                    <a:pt x="1205483" y="583691"/>
                  </a:lnTo>
                  <a:close/>
                </a:path>
                <a:path w="1853564" h="803275">
                  <a:moveTo>
                    <a:pt x="1357883" y="736091"/>
                  </a:moveTo>
                  <a:lnTo>
                    <a:pt x="1853183" y="736091"/>
                  </a:lnTo>
                  <a:lnTo>
                    <a:pt x="1853183" y="457199"/>
                  </a:lnTo>
                  <a:lnTo>
                    <a:pt x="1357883" y="457199"/>
                  </a:lnTo>
                  <a:lnTo>
                    <a:pt x="1357883" y="7360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84091" y="56479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84091" y="56479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36491" y="58003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36491" y="58003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88891" y="59527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88891" y="59527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278891"/>
                  </a:moveTo>
                  <a:lnTo>
                    <a:pt x="495300" y="278891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41291" y="610514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41291" y="5591555"/>
              <a:ext cx="2060575" cy="792480"/>
            </a:xfrm>
            <a:custGeom>
              <a:avLst/>
              <a:gdLst/>
              <a:ahLst/>
              <a:cxnLst/>
              <a:rect l="l" t="t" r="r" b="b"/>
              <a:pathLst>
                <a:path w="2060575" h="792479">
                  <a:moveTo>
                    <a:pt x="0" y="792479"/>
                  </a:moveTo>
                  <a:lnTo>
                    <a:pt x="495300" y="792479"/>
                  </a:lnTo>
                  <a:lnTo>
                    <a:pt x="495300" y="513587"/>
                  </a:lnTo>
                  <a:lnTo>
                    <a:pt x="0" y="513587"/>
                  </a:lnTo>
                  <a:lnTo>
                    <a:pt x="0" y="792479"/>
                  </a:lnTo>
                  <a:close/>
                </a:path>
                <a:path w="2060575" h="792479">
                  <a:moveTo>
                    <a:pt x="1107948" y="280415"/>
                  </a:moveTo>
                  <a:lnTo>
                    <a:pt x="1603248" y="280415"/>
                  </a:lnTo>
                  <a:lnTo>
                    <a:pt x="1603248" y="0"/>
                  </a:lnTo>
                  <a:lnTo>
                    <a:pt x="1107948" y="0"/>
                  </a:lnTo>
                  <a:lnTo>
                    <a:pt x="1107948" y="280415"/>
                  </a:lnTo>
                  <a:close/>
                </a:path>
                <a:path w="2060575" h="792479">
                  <a:moveTo>
                    <a:pt x="1260348" y="432815"/>
                  </a:moveTo>
                  <a:lnTo>
                    <a:pt x="1755648" y="432815"/>
                  </a:lnTo>
                  <a:lnTo>
                    <a:pt x="1755648" y="152400"/>
                  </a:lnTo>
                  <a:lnTo>
                    <a:pt x="1260348" y="152400"/>
                  </a:lnTo>
                  <a:lnTo>
                    <a:pt x="1260348" y="432815"/>
                  </a:lnTo>
                  <a:close/>
                </a:path>
                <a:path w="2060575" h="792479">
                  <a:moveTo>
                    <a:pt x="1412748" y="585215"/>
                  </a:moveTo>
                  <a:lnTo>
                    <a:pt x="1908048" y="585215"/>
                  </a:lnTo>
                  <a:lnTo>
                    <a:pt x="1908048" y="304800"/>
                  </a:lnTo>
                  <a:lnTo>
                    <a:pt x="1412748" y="304800"/>
                  </a:lnTo>
                  <a:lnTo>
                    <a:pt x="1412748" y="585215"/>
                  </a:lnTo>
                  <a:close/>
                </a:path>
                <a:path w="2060575" h="792479">
                  <a:moveTo>
                    <a:pt x="1565148" y="737615"/>
                  </a:moveTo>
                  <a:lnTo>
                    <a:pt x="2060448" y="737615"/>
                  </a:lnTo>
                  <a:lnTo>
                    <a:pt x="2060448" y="457200"/>
                  </a:lnTo>
                  <a:lnTo>
                    <a:pt x="1565148" y="457200"/>
                  </a:lnTo>
                  <a:lnTo>
                    <a:pt x="1565148" y="7376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49240" y="55915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49240" y="55915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5"/>
                  </a:moveTo>
                  <a:lnTo>
                    <a:pt x="495300" y="280415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01640" y="57439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01640" y="57439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5"/>
                  </a:moveTo>
                  <a:lnTo>
                    <a:pt x="495300" y="280415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54040" y="58963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54040" y="58963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5"/>
                  </a:moveTo>
                  <a:lnTo>
                    <a:pt x="495300" y="280415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06440" y="60487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06440" y="6048755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280415"/>
                  </a:moveTo>
                  <a:lnTo>
                    <a:pt x="495300" y="280415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2" y="4457700"/>
              <a:ext cx="774966" cy="706374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866647" y="4515103"/>
            <a:ext cx="363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mbria Math"/>
                <a:cs typeface="Cambria Math"/>
              </a:rPr>
              <a:t>⋈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30859" y="3574541"/>
            <a:ext cx="4616450" cy="3950335"/>
          </a:xfrm>
          <a:custGeom>
            <a:avLst/>
            <a:gdLst/>
            <a:ahLst/>
            <a:cxnLst/>
            <a:rect l="l" t="t" r="r" b="b"/>
            <a:pathLst>
              <a:path w="4616450" h="3950334">
                <a:moveTo>
                  <a:pt x="231762" y="1578991"/>
                </a:moveTo>
                <a:lnTo>
                  <a:pt x="226885" y="1548130"/>
                </a:lnTo>
                <a:lnTo>
                  <a:pt x="216814" y="1484376"/>
                </a:lnTo>
                <a:lnTo>
                  <a:pt x="150050" y="1553083"/>
                </a:lnTo>
                <a:lnTo>
                  <a:pt x="177292" y="1561731"/>
                </a:lnTo>
                <a:lnTo>
                  <a:pt x="0" y="2121027"/>
                </a:lnTo>
                <a:lnTo>
                  <a:pt x="27228" y="2129663"/>
                </a:lnTo>
                <a:lnTo>
                  <a:pt x="204533" y="1570367"/>
                </a:lnTo>
                <a:lnTo>
                  <a:pt x="231762" y="1578991"/>
                </a:lnTo>
                <a:close/>
              </a:path>
              <a:path w="4616450" h="3950334">
                <a:moveTo>
                  <a:pt x="427837" y="88646"/>
                </a:moveTo>
                <a:lnTo>
                  <a:pt x="420268" y="70231"/>
                </a:lnTo>
                <a:lnTo>
                  <a:pt x="391439" y="0"/>
                </a:lnTo>
                <a:lnTo>
                  <a:pt x="342341" y="82296"/>
                </a:lnTo>
                <a:lnTo>
                  <a:pt x="370840" y="84416"/>
                </a:lnTo>
                <a:lnTo>
                  <a:pt x="304165" y="982599"/>
                </a:lnTo>
                <a:lnTo>
                  <a:pt x="332663" y="984758"/>
                </a:lnTo>
                <a:lnTo>
                  <a:pt x="399326" y="86537"/>
                </a:lnTo>
                <a:lnTo>
                  <a:pt x="427837" y="88646"/>
                </a:lnTo>
                <a:close/>
              </a:path>
              <a:path w="4616450" h="3950334">
                <a:moveTo>
                  <a:pt x="477596" y="2051050"/>
                </a:moveTo>
                <a:lnTo>
                  <a:pt x="407009" y="1550504"/>
                </a:lnTo>
                <a:lnTo>
                  <a:pt x="435305" y="1546479"/>
                </a:lnTo>
                <a:lnTo>
                  <a:pt x="428294" y="1536319"/>
                </a:lnTo>
                <a:lnTo>
                  <a:pt x="380898" y="1467612"/>
                </a:lnTo>
                <a:lnTo>
                  <a:pt x="350431" y="1558544"/>
                </a:lnTo>
                <a:lnTo>
                  <a:pt x="378714" y="1554530"/>
                </a:lnTo>
                <a:lnTo>
                  <a:pt x="449300" y="2054987"/>
                </a:lnTo>
                <a:lnTo>
                  <a:pt x="477596" y="2051050"/>
                </a:lnTo>
                <a:close/>
              </a:path>
              <a:path w="4616450" h="3950334">
                <a:moveTo>
                  <a:pt x="552348" y="3036824"/>
                </a:moveTo>
                <a:lnTo>
                  <a:pt x="537819" y="3006852"/>
                </a:lnTo>
                <a:lnTo>
                  <a:pt x="468782" y="2864358"/>
                </a:lnTo>
                <a:lnTo>
                  <a:pt x="380923" y="3034665"/>
                </a:lnTo>
                <a:lnTo>
                  <a:pt x="438061" y="3035389"/>
                </a:lnTo>
                <a:lnTo>
                  <a:pt x="438416" y="3007614"/>
                </a:lnTo>
                <a:lnTo>
                  <a:pt x="438073" y="3034665"/>
                </a:lnTo>
                <a:lnTo>
                  <a:pt x="438061" y="3035389"/>
                </a:lnTo>
                <a:lnTo>
                  <a:pt x="433857" y="3371977"/>
                </a:lnTo>
                <a:lnTo>
                  <a:pt x="491007" y="3372739"/>
                </a:lnTo>
                <a:lnTo>
                  <a:pt x="495198" y="3036824"/>
                </a:lnTo>
                <a:lnTo>
                  <a:pt x="495198" y="3036112"/>
                </a:lnTo>
                <a:lnTo>
                  <a:pt x="495566" y="3007614"/>
                </a:lnTo>
                <a:lnTo>
                  <a:pt x="495223" y="3034665"/>
                </a:lnTo>
                <a:lnTo>
                  <a:pt x="495198" y="3036112"/>
                </a:lnTo>
                <a:lnTo>
                  <a:pt x="552348" y="3036824"/>
                </a:lnTo>
                <a:close/>
              </a:path>
              <a:path w="4616450" h="3950334">
                <a:moveTo>
                  <a:pt x="1605432" y="2817114"/>
                </a:moveTo>
                <a:lnTo>
                  <a:pt x="1417091" y="2853055"/>
                </a:lnTo>
                <a:lnTo>
                  <a:pt x="1451838" y="2898533"/>
                </a:lnTo>
                <a:lnTo>
                  <a:pt x="711733" y="3464179"/>
                </a:lnTo>
                <a:lnTo>
                  <a:pt x="746531" y="3509518"/>
                </a:lnTo>
                <a:lnTo>
                  <a:pt x="1486560" y="2943961"/>
                </a:lnTo>
                <a:lnTo>
                  <a:pt x="1521231" y="2989326"/>
                </a:lnTo>
                <a:lnTo>
                  <a:pt x="1574126" y="2881122"/>
                </a:lnTo>
                <a:lnTo>
                  <a:pt x="1605432" y="2817114"/>
                </a:lnTo>
                <a:close/>
              </a:path>
              <a:path w="4616450" h="3950334">
                <a:moveTo>
                  <a:pt x="3193948" y="2814066"/>
                </a:moveTo>
                <a:lnTo>
                  <a:pt x="3003448" y="2793111"/>
                </a:lnTo>
                <a:lnTo>
                  <a:pt x="3023209" y="2846717"/>
                </a:lnTo>
                <a:lnTo>
                  <a:pt x="771042" y="3678555"/>
                </a:lnTo>
                <a:lnTo>
                  <a:pt x="790854" y="3732149"/>
                </a:lnTo>
                <a:lnTo>
                  <a:pt x="3042983" y="2900324"/>
                </a:lnTo>
                <a:lnTo>
                  <a:pt x="3062757" y="2953893"/>
                </a:lnTo>
                <a:lnTo>
                  <a:pt x="3172612" y="2836799"/>
                </a:lnTo>
                <a:lnTo>
                  <a:pt x="3193948" y="2814066"/>
                </a:lnTo>
                <a:close/>
              </a:path>
              <a:path w="4616450" h="3950334">
                <a:moveTo>
                  <a:pt x="4615840" y="2876550"/>
                </a:moveTo>
                <a:lnTo>
                  <a:pt x="4427880" y="2838704"/>
                </a:lnTo>
                <a:lnTo>
                  <a:pt x="4442841" y="2893809"/>
                </a:lnTo>
                <a:lnTo>
                  <a:pt x="747547" y="3895090"/>
                </a:lnTo>
                <a:lnTo>
                  <a:pt x="762533" y="3950208"/>
                </a:lnTo>
                <a:lnTo>
                  <a:pt x="4457814" y="2948927"/>
                </a:lnTo>
                <a:lnTo>
                  <a:pt x="4472838" y="3004185"/>
                </a:lnTo>
                <a:lnTo>
                  <a:pt x="4604880" y="2886329"/>
                </a:lnTo>
                <a:lnTo>
                  <a:pt x="4615840" y="2876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62940" y="3015995"/>
            <a:ext cx="914400" cy="5581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80"/>
              </a:spcBef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J1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68473" y="3301365"/>
            <a:ext cx="35706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only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one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processing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unit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must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do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all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16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small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joins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sequentially,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one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at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627074" y="359155"/>
            <a:ext cx="4894757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95"/>
              </a:spcBef>
            </a:pP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“Divide</a:t>
            </a:r>
            <a:r>
              <a:rPr sz="4000" i="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4000" i="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Con</a:t>
            </a:r>
            <a:r>
              <a:rPr lang="en-US" sz="4000" i="0" spc="-10" dirty="0">
                <a:solidFill>
                  <a:srgbClr val="6F2F9F"/>
                </a:solidFill>
                <a:latin typeface="Calibri"/>
                <a:cs typeface="Calibri"/>
              </a:rPr>
              <a:t>quer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”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ts val="4400"/>
              </a:lnSpc>
            </a:pP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done</a:t>
            </a:r>
            <a:r>
              <a:rPr sz="4000" i="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sequentially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91792" y="5276850"/>
            <a:ext cx="4130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Hash-</a:t>
            </a:r>
            <a:r>
              <a:rPr sz="1600" dirty="0">
                <a:latin typeface="Calibri"/>
                <a:cs typeface="Calibri"/>
              </a:rPr>
              <a:t>bucket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pairs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two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operand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relations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107" y="685800"/>
            <a:ext cx="619760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7030A0"/>
                </a:solidFill>
              </a:rPr>
              <a:t>Optimization</a:t>
            </a:r>
            <a:r>
              <a:rPr lang="en-US" sz="3600" dirty="0">
                <a:solidFill>
                  <a:srgbClr val="7030A0"/>
                </a:solidFill>
              </a:rPr>
              <a:t> Strategy</a:t>
            </a:r>
            <a:endParaRPr sz="3600" spc="-180" dirty="0">
              <a:solidFill>
                <a:srgbClr val="7030A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3039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107" y="2013456"/>
            <a:ext cx="6198235" cy="524047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34135" marR="5080" indent="-1245870">
              <a:lnSpc>
                <a:spcPct val="101600"/>
              </a:lnSpc>
              <a:spcBef>
                <a:spcPts val="75"/>
              </a:spcBef>
              <a:tabLst>
                <a:tab pos="1333500" algn="l"/>
              </a:tabLst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3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GOAL</a:t>
            </a:r>
            <a:r>
              <a:rPr sz="2450" i="1" spc="-35" dirty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	Reducing</a:t>
            </a:r>
            <a:r>
              <a:rPr sz="2450" i="1" spc="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450" i="1" spc="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sizes</a:t>
            </a:r>
            <a:r>
              <a:rPr sz="2450" i="1" spc="9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450" i="1" spc="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lang="en-US" sz="2450" i="1" dirty="0">
                <a:solidFill>
                  <a:srgbClr val="00B050"/>
                </a:solidFill>
                <a:latin typeface="Arial"/>
                <a:cs typeface="Arial"/>
              </a:rPr>
              <a:t> intermediate</a:t>
            </a:r>
            <a:r>
              <a:rPr lang="en-US" sz="2450" i="1" spc="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results</a:t>
            </a:r>
            <a:r>
              <a:rPr sz="2450" i="1" spc="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as</a:t>
            </a:r>
            <a:r>
              <a:rPr sz="2450" i="1" spc="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qui</a:t>
            </a:r>
            <a:r>
              <a:rPr sz="2450" i="1" spc="-60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kly</a:t>
            </a:r>
            <a:r>
              <a:rPr sz="2450" i="1" spc="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as</a:t>
            </a:r>
            <a:r>
              <a:rPr sz="2450" i="1" spc="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50" i="1" spc="60" dirty="0">
                <a:solidFill>
                  <a:srgbClr val="00B050"/>
                </a:solidFill>
                <a:latin typeface="Arial"/>
                <a:cs typeface="Arial"/>
              </a:rPr>
              <a:t>p</a:t>
            </a:r>
            <a:r>
              <a:rPr sz="2450" i="1" dirty="0">
                <a:solidFill>
                  <a:srgbClr val="00B050"/>
                </a:solidFill>
                <a:latin typeface="Arial"/>
                <a:cs typeface="Arial"/>
              </a:rPr>
              <a:t>ossible.</a:t>
            </a:r>
            <a:endParaRPr sz="245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STRATEGY</a:t>
            </a:r>
            <a:r>
              <a:rPr sz="2450" i="1" spc="-45" dirty="0">
                <a:latin typeface="Arial"/>
                <a:cs typeface="Arial"/>
              </a:rPr>
              <a:t>: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000" dirty="0">
              <a:latin typeface="Arial"/>
              <a:cs typeface="Arial"/>
            </a:endParaRPr>
          </a:p>
          <a:p>
            <a:pPr marL="384175" marR="589915" indent="-260985">
              <a:lnSpc>
                <a:spcPct val="101499"/>
              </a:lnSpc>
            </a:pPr>
            <a:r>
              <a:rPr sz="2050" i="1" dirty="0">
                <a:latin typeface="Arial"/>
                <a:cs typeface="Arial"/>
              </a:rPr>
              <a:t>1.</a:t>
            </a:r>
            <a:r>
              <a:rPr sz="2050" i="1" spc="-1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Move</a:t>
            </a:r>
            <a:r>
              <a:rPr sz="2050" i="1" spc="3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SELECTs</a:t>
            </a:r>
            <a:r>
              <a:rPr sz="2050" i="1" spc="2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and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PROJECTs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as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far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spc="-70" dirty="0">
                <a:latin typeface="Arial"/>
                <a:cs typeface="Arial"/>
              </a:rPr>
              <a:t>down </a:t>
            </a:r>
            <a:r>
              <a:rPr sz="2050" i="1" dirty="0">
                <a:latin typeface="Arial"/>
                <a:cs typeface="Arial"/>
              </a:rPr>
              <a:t>the query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tree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as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possible.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000" dirty="0">
              <a:latin typeface="Arial"/>
              <a:cs typeface="Arial"/>
            </a:endParaRPr>
          </a:p>
          <a:p>
            <a:pPr marL="384175" marR="192405" indent="-260985">
              <a:lnSpc>
                <a:spcPct val="101499"/>
              </a:lnSpc>
            </a:pPr>
            <a:r>
              <a:rPr sz="2050" i="1" dirty="0">
                <a:latin typeface="Arial"/>
                <a:cs typeface="Arial"/>
              </a:rPr>
              <a:t>2.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Among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SELECTs,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reordering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tree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spc="-65" dirty="0">
                <a:latin typeface="Arial"/>
                <a:cs typeface="Arial"/>
              </a:rPr>
              <a:t>perform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-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one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with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lowest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selectivity</a:t>
            </a:r>
            <a:r>
              <a:rPr sz="2050" i="1" spc="6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factor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lang="en-US" sz="2050" i="1" spc="15" dirty="0">
                <a:latin typeface="Arial"/>
                <a:cs typeface="Arial"/>
              </a:rPr>
              <a:t>fi</a:t>
            </a:r>
            <a:r>
              <a:rPr sz="2050" i="1" spc="-20" dirty="0">
                <a:latin typeface="Arial"/>
                <a:cs typeface="Arial"/>
              </a:rPr>
              <a:t>rst.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000" dirty="0">
              <a:latin typeface="Arial"/>
              <a:cs typeface="Arial"/>
            </a:endParaRPr>
          </a:p>
          <a:p>
            <a:pPr marL="384175" marR="135890" indent="-260985">
              <a:lnSpc>
                <a:spcPct val="101499"/>
              </a:lnSpc>
              <a:spcBef>
                <a:spcPts val="5"/>
              </a:spcBef>
            </a:pPr>
            <a:r>
              <a:rPr sz="2050" i="1" dirty="0">
                <a:latin typeface="Arial"/>
                <a:cs typeface="Arial"/>
              </a:rPr>
              <a:t>3.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Among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JOINs,</a:t>
            </a:r>
            <a:r>
              <a:rPr sz="2050" i="1" spc="7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reordering</a:t>
            </a:r>
            <a:r>
              <a:rPr sz="2050" i="1" spc="7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the</a:t>
            </a:r>
            <a:r>
              <a:rPr sz="2050" i="1" spc="4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tree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to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perform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i="1" spc="-70" dirty="0">
                <a:latin typeface="Arial"/>
                <a:cs typeface="Arial"/>
              </a:rPr>
              <a:t>the </a:t>
            </a:r>
            <a:r>
              <a:rPr sz="2050" i="1" dirty="0">
                <a:latin typeface="Arial"/>
                <a:cs typeface="Arial"/>
              </a:rPr>
              <a:t>one</a:t>
            </a:r>
            <a:r>
              <a:rPr sz="2050" i="1" spc="-2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with</a:t>
            </a:r>
            <a:r>
              <a:rPr sz="2050" i="1" spc="4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lowest</a:t>
            </a:r>
            <a:r>
              <a:rPr sz="2050" i="1" spc="15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join</a:t>
            </a:r>
            <a:r>
              <a:rPr sz="2050" i="1" spc="50" dirty="0">
                <a:latin typeface="Arial"/>
                <a:cs typeface="Arial"/>
              </a:rPr>
              <a:t> </a:t>
            </a:r>
            <a:r>
              <a:rPr sz="2050" i="1" dirty="0">
                <a:latin typeface="Arial"/>
                <a:cs typeface="Arial"/>
              </a:rPr>
              <a:t>selectivity</a:t>
            </a:r>
            <a:r>
              <a:rPr sz="2050" i="1" spc="20" dirty="0">
                <a:latin typeface="Arial"/>
                <a:cs typeface="Arial"/>
              </a:rPr>
              <a:t> </a:t>
            </a:r>
            <a:r>
              <a:rPr lang="en-US" sz="2050" i="1" spc="20" dirty="0">
                <a:latin typeface="Arial"/>
                <a:cs typeface="Arial"/>
              </a:rPr>
              <a:t>fi</a:t>
            </a:r>
            <a:r>
              <a:rPr sz="2050" i="1" spc="-20" dirty="0">
                <a:latin typeface="Arial"/>
                <a:cs typeface="Arial"/>
              </a:rPr>
              <a:t>rst.</a:t>
            </a:r>
            <a:endParaRPr sz="205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E3B5E7-0F66-5A66-EF67-C7813D86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70701"/>
            <a:ext cx="1371600" cy="10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14859B-3433-27C3-392A-2856A8CEBF6D}"/>
              </a:ext>
            </a:extLst>
          </p:cNvPr>
          <p:cNvSpPr txBox="1"/>
          <p:nvPr/>
        </p:nvSpPr>
        <p:spPr>
          <a:xfrm>
            <a:off x="2133600" y="8156730"/>
            <a:ext cx="5090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Less work for the subsequent more-expensive operators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7883" y="637112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Example:</a:t>
            </a:r>
            <a:r>
              <a:rPr sz="3200" spc="300" dirty="0"/>
              <a:t> </a:t>
            </a:r>
            <a:r>
              <a:rPr sz="3200" dirty="0"/>
              <a:t>Apply</a:t>
            </a:r>
            <a:r>
              <a:rPr sz="3200" spc="50" dirty="0"/>
              <a:t> </a:t>
            </a:r>
            <a:r>
              <a:rPr sz="3200" dirty="0"/>
              <a:t>SELECTs</a:t>
            </a:r>
            <a:r>
              <a:rPr lang="en-US" sz="3200" dirty="0"/>
              <a:t> First</a:t>
            </a:r>
            <a:endParaRPr sz="3200" spc="-390" dirty="0"/>
          </a:p>
        </p:txBody>
      </p:sp>
      <p:sp>
        <p:nvSpPr>
          <p:cNvPr id="5" name="object 5"/>
          <p:cNvSpPr/>
          <p:nvPr/>
        </p:nvSpPr>
        <p:spPr>
          <a:xfrm>
            <a:off x="847883" y="12192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5107" y="1633980"/>
            <a:ext cx="2389505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Canonical</a:t>
            </a:r>
            <a:r>
              <a:rPr sz="1700" i="1" u="sng" spc="245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sz="1700" i="1" u="sng" spc="22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2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</a:t>
            </a:r>
            <a:endParaRPr sz="17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196" y="2887287"/>
            <a:ext cx="129374" cy="129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7239" y="2298058"/>
            <a:ext cx="123488" cy="12961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444822" y="2539631"/>
            <a:ext cx="47625" cy="383540"/>
          </a:xfrm>
          <a:custGeom>
            <a:avLst/>
            <a:gdLst/>
            <a:ahLst/>
            <a:cxnLst/>
            <a:rect l="l" t="t" r="r" b="b"/>
            <a:pathLst>
              <a:path w="47625" h="383539">
                <a:moveTo>
                  <a:pt x="23520" y="383006"/>
                </a:moveTo>
                <a:lnTo>
                  <a:pt x="23520" y="0"/>
                </a:lnTo>
              </a:path>
              <a:path w="47625" h="383539">
                <a:moveTo>
                  <a:pt x="0" y="94272"/>
                </a:moveTo>
                <a:lnTo>
                  <a:pt x="23520" y="0"/>
                </a:lnTo>
                <a:lnTo>
                  <a:pt x="47040" y="94272"/>
                </a:lnTo>
              </a:path>
            </a:pathLst>
          </a:custGeom>
          <a:ln w="11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4822" y="3246704"/>
            <a:ext cx="47625" cy="383540"/>
          </a:xfrm>
          <a:custGeom>
            <a:avLst/>
            <a:gdLst/>
            <a:ahLst/>
            <a:cxnLst/>
            <a:rect l="l" t="t" r="r" b="b"/>
            <a:pathLst>
              <a:path w="47625" h="383539">
                <a:moveTo>
                  <a:pt x="23520" y="383006"/>
                </a:moveTo>
                <a:lnTo>
                  <a:pt x="23520" y="0"/>
                </a:lnTo>
              </a:path>
              <a:path w="47625" h="383539">
                <a:moveTo>
                  <a:pt x="0" y="94284"/>
                </a:moveTo>
                <a:lnTo>
                  <a:pt x="23520" y="0"/>
                </a:lnTo>
                <a:lnTo>
                  <a:pt x="47040" y="94284"/>
                </a:lnTo>
              </a:path>
            </a:pathLst>
          </a:custGeom>
          <a:ln w="11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9541" y="3688638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7601" y="0"/>
                </a:moveTo>
                <a:lnTo>
                  <a:pt x="0" y="117843"/>
                </a:lnTo>
              </a:path>
              <a:path w="118110" h="118110">
                <a:moveTo>
                  <a:pt x="0" y="0"/>
                </a:moveTo>
                <a:lnTo>
                  <a:pt x="117601" y="117843"/>
                </a:lnTo>
              </a:path>
            </a:pathLst>
          </a:custGeom>
          <a:ln w="11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756818" y="3830059"/>
            <a:ext cx="1070610" cy="1013460"/>
            <a:chOff x="3756818" y="3830059"/>
            <a:chExt cx="1070610" cy="1013460"/>
          </a:xfrm>
        </p:grpSpPr>
        <p:sp>
          <p:nvSpPr>
            <p:cNvPr id="13" name="object 13"/>
            <p:cNvSpPr/>
            <p:nvPr/>
          </p:nvSpPr>
          <p:spPr>
            <a:xfrm>
              <a:off x="3762705" y="3835946"/>
              <a:ext cx="647065" cy="825500"/>
            </a:xfrm>
            <a:custGeom>
              <a:avLst/>
              <a:gdLst/>
              <a:ahLst/>
              <a:cxnLst/>
              <a:rect l="l" t="t" r="r" b="b"/>
              <a:pathLst>
                <a:path w="647064" h="825500">
                  <a:moveTo>
                    <a:pt x="147002" y="324078"/>
                  </a:moveTo>
                  <a:lnTo>
                    <a:pt x="588022" y="0"/>
                  </a:lnTo>
                </a:path>
                <a:path w="647064" h="825500">
                  <a:moveTo>
                    <a:pt x="498246" y="36741"/>
                  </a:moveTo>
                  <a:lnTo>
                    <a:pt x="588022" y="0"/>
                  </a:lnTo>
                  <a:lnTo>
                    <a:pt x="526072" y="74752"/>
                  </a:lnTo>
                </a:path>
                <a:path w="647064" h="825500">
                  <a:moveTo>
                    <a:pt x="117601" y="353529"/>
                  </a:moveTo>
                  <a:lnTo>
                    <a:pt x="0" y="471385"/>
                  </a:lnTo>
                </a:path>
                <a:path w="647064" h="825500">
                  <a:moveTo>
                    <a:pt x="0" y="353529"/>
                  </a:moveTo>
                  <a:lnTo>
                    <a:pt x="117601" y="471385"/>
                  </a:lnTo>
                </a:path>
                <a:path w="647064" h="825500">
                  <a:moveTo>
                    <a:pt x="646836" y="824915"/>
                  </a:moveTo>
                  <a:lnTo>
                    <a:pt x="176415" y="500837"/>
                  </a:lnTo>
                </a:path>
                <a:path w="647064" h="825500">
                  <a:moveTo>
                    <a:pt x="240614" y="573671"/>
                  </a:moveTo>
                  <a:lnTo>
                    <a:pt x="176415" y="500837"/>
                  </a:lnTo>
                  <a:lnTo>
                    <a:pt x="267271" y="534835"/>
                  </a:lnTo>
                </a:path>
              </a:pathLst>
            </a:custGeom>
            <a:ln w="11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7921" y="4660861"/>
              <a:ext cx="823594" cy="177165"/>
            </a:xfrm>
            <a:custGeom>
              <a:avLst/>
              <a:gdLst/>
              <a:ahLst/>
              <a:cxnLst/>
              <a:rect l="l" t="t" r="r" b="b"/>
              <a:pathLst>
                <a:path w="823595" h="177164">
                  <a:moveTo>
                    <a:pt x="782065" y="0"/>
                  </a:moveTo>
                  <a:lnTo>
                    <a:pt x="41160" y="0"/>
                  </a:lnTo>
                  <a:lnTo>
                    <a:pt x="25138" y="3241"/>
                  </a:lnTo>
                  <a:lnTo>
                    <a:pt x="12055" y="12080"/>
                  </a:lnTo>
                  <a:lnTo>
                    <a:pt x="3234" y="25192"/>
                  </a:lnTo>
                  <a:lnTo>
                    <a:pt x="0" y="41249"/>
                  </a:lnTo>
                  <a:lnTo>
                    <a:pt x="0" y="135521"/>
                  </a:lnTo>
                  <a:lnTo>
                    <a:pt x="3234" y="151578"/>
                  </a:lnTo>
                  <a:lnTo>
                    <a:pt x="12055" y="164690"/>
                  </a:lnTo>
                  <a:lnTo>
                    <a:pt x="25138" y="173530"/>
                  </a:lnTo>
                  <a:lnTo>
                    <a:pt x="41160" y="176771"/>
                  </a:lnTo>
                  <a:lnTo>
                    <a:pt x="782065" y="176771"/>
                  </a:lnTo>
                  <a:lnTo>
                    <a:pt x="798089" y="173530"/>
                  </a:lnTo>
                  <a:lnTo>
                    <a:pt x="811177" y="164690"/>
                  </a:lnTo>
                  <a:lnTo>
                    <a:pt x="820002" y="151578"/>
                  </a:lnTo>
                  <a:lnTo>
                    <a:pt x="823239" y="135521"/>
                  </a:lnTo>
                  <a:lnTo>
                    <a:pt x="823239" y="41249"/>
                  </a:lnTo>
                  <a:lnTo>
                    <a:pt x="820002" y="25192"/>
                  </a:lnTo>
                  <a:lnTo>
                    <a:pt x="811177" y="12080"/>
                  </a:lnTo>
                  <a:lnTo>
                    <a:pt x="798089" y="3241"/>
                  </a:lnTo>
                  <a:lnTo>
                    <a:pt x="78206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7921" y="4660861"/>
              <a:ext cx="823594" cy="177165"/>
            </a:xfrm>
            <a:custGeom>
              <a:avLst/>
              <a:gdLst/>
              <a:ahLst/>
              <a:cxnLst/>
              <a:rect l="l" t="t" r="r" b="b"/>
              <a:pathLst>
                <a:path w="823595" h="177164">
                  <a:moveTo>
                    <a:pt x="41160" y="0"/>
                  </a:moveTo>
                  <a:lnTo>
                    <a:pt x="25138" y="3241"/>
                  </a:lnTo>
                  <a:lnTo>
                    <a:pt x="12055" y="12080"/>
                  </a:lnTo>
                  <a:lnTo>
                    <a:pt x="3234" y="25192"/>
                  </a:lnTo>
                  <a:lnTo>
                    <a:pt x="0" y="41249"/>
                  </a:lnTo>
                  <a:lnTo>
                    <a:pt x="0" y="135521"/>
                  </a:lnTo>
                  <a:lnTo>
                    <a:pt x="3234" y="151578"/>
                  </a:lnTo>
                  <a:lnTo>
                    <a:pt x="12055" y="164690"/>
                  </a:lnTo>
                  <a:lnTo>
                    <a:pt x="25138" y="173530"/>
                  </a:lnTo>
                  <a:lnTo>
                    <a:pt x="41160" y="176771"/>
                  </a:lnTo>
                  <a:lnTo>
                    <a:pt x="782065" y="176771"/>
                  </a:lnTo>
                  <a:lnTo>
                    <a:pt x="798089" y="173530"/>
                  </a:lnTo>
                  <a:lnTo>
                    <a:pt x="811177" y="164690"/>
                  </a:lnTo>
                  <a:lnTo>
                    <a:pt x="820002" y="151578"/>
                  </a:lnTo>
                  <a:lnTo>
                    <a:pt x="823239" y="135521"/>
                  </a:lnTo>
                  <a:lnTo>
                    <a:pt x="823239" y="41249"/>
                  </a:lnTo>
                  <a:lnTo>
                    <a:pt x="820002" y="25192"/>
                  </a:lnTo>
                  <a:lnTo>
                    <a:pt x="811177" y="12080"/>
                  </a:lnTo>
                  <a:lnTo>
                    <a:pt x="798089" y="3241"/>
                  </a:lnTo>
                  <a:lnTo>
                    <a:pt x="782065" y="0"/>
                  </a:lnTo>
                  <a:lnTo>
                    <a:pt x="41160" y="0"/>
                  </a:lnTo>
                  <a:close/>
                </a:path>
              </a:pathLst>
            </a:custGeom>
            <a:ln w="11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80058" y="3830059"/>
            <a:ext cx="835025" cy="513080"/>
            <a:chOff x="4580058" y="3830059"/>
            <a:chExt cx="835025" cy="513080"/>
          </a:xfrm>
        </p:grpSpPr>
        <p:sp>
          <p:nvSpPr>
            <p:cNvPr id="17" name="object 17"/>
            <p:cNvSpPr/>
            <p:nvPr/>
          </p:nvSpPr>
          <p:spPr>
            <a:xfrm>
              <a:off x="4585944" y="3835946"/>
              <a:ext cx="470534" cy="324485"/>
            </a:xfrm>
            <a:custGeom>
              <a:avLst/>
              <a:gdLst/>
              <a:ahLst/>
              <a:cxnLst/>
              <a:rect l="l" t="t" r="r" b="b"/>
              <a:pathLst>
                <a:path w="470535" h="324485">
                  <a:moveTo>
                    <a:pt x="470420" y="324078"/>
                  </a:moveTo>
                  <a:lnTo>
                    <a:pt x="0" y="0"/>
                  </a:lnTo>
                </a:path>
                <a:path w="470535" h="324485">
                  <a:moveTo>
                    <a:pt x="64211" y="72834"/>
                  </a:moveTo>
                  <a:lnTo>
                    <a:pt x="0" y="0"/>
                  </a:lnTo>
                  <a:lnTo>
                    <a:pt x="90855" y="33985"/>
                  </a:lnTo>
                </a:path>
              </a:pathLst>
            </a:custGeom>
            <a:ln w="11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03546" y="4160024"/>
              <a:ext cx="706120" cy="177165"/>
            </a:xfrm>
            <a:custGeom>
              <a:avLst/>
              <a:gdLst/>
              <a:ahLst/>
              <a:cxnLst/>
              <a:rect l="l" t="t" r="r" b="b"/>
              <a:pathLst>
                <a:path w="706120" h="177164">
                  <a:moveTo>
                    <a:pt x="664476" y="0"/>
                  </a:moveTo>
                  <a:lnTo>
                    <a:pt x="41160" y="0"/>
                  </a:lnTo>
                  <a:lnTo>
                    <a:pt x="25138" y="3241"/>
                  </a:lnTo>
                  <a:lnTo>
                    <a:pt x="12055" y="12079"/>
                  </a:lnTo>
                  <a:lnTo>
                    <a:pt x="3234" y="25187"/>
                  </a:lnTo>
                  <a:lnTo>
                    <a:pt x="0" y="41236"/>
                  </a:lnTo>
                  <a:lnTo>
                    <a:pt x="0" y="135521"/>
                  </a:lnTo>
                  <a:lnTo>
                    <a:pt x="3234" y="151571"/>
                  </a:lnTo>
                  <a:lnTo>
                    <a:pt x="12055" y="164679"/>
                  </a:lnTo>
                  <a:lnTo>
                    <a:pt x="25138" y="173517"/>
                  </a:lnTo>
                  <a:lnTo>
                    <a:pt x="41160" y="176758"/>
                  </a:lnTo>
                  <a:lnTo>
                    <a:pt x="664476" y="176758"/>
                  </a:lnTo>
                  <a:lnTo>
                    <a:pt x="680498" y="173517"/>
                  </a:lnTo>
                  <a:lnTo>
                    <a:pt x="693581" y="164679"/>
                  </a:lnTo>
                  <a:lnTo>
                    <a:pt x="702402" y="151571"/>
                  </a:lnTo>
                  <a:lnTo>
                    <a:pt x="705637" y="135521"/>
                  </a:lnTo>
                  <a:lnTo>
                    <a:pt x="705637" y="41236"/>
                  </a:lnTo>
                  <a:lnTo>
                    <a:pt x="702402" y="25187"/>
                  </a:lnTo>
                  <a:lnTo>
                    <a:pt x="693581" y="12079"/>
                  </a:lnTo>
                  <a:lnTo>
                    <a:pt x="680498" y="3241"/>
                  </a:lnTo>
                  <a:lnTo>
                    <a:pt x="66447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3546" y="4160024"/>
              <a:ext cx="706120" cy="177165"/>
            </a:xfrm>
            <a:custGeom>
              <a:avLst/>
              <a:gdLst/>
              <a:ahLst/>
              <a:cxnLst/>
              <a:rect l="l" t="t" r="r" b="b"/>
              <a:pathLst>
                <a:path w="706120" h="177164">
                  <a:moveTo>
                    <a:pt x="41160" y="0"/>
                  </a:moveTo>
                  <a:lnTo>
                    <a:pt x="25138" y="3241"/>
                  </a:lnTo>
                  <a:lnTo>
                    <a:pt x="12055" y="12079"/>
                  </a:lnTo>
                  <a:lnTo>
                    <a:pt x="3234" y="25187"/>
                  </a:lnTo>
                  <a:lnTo>
                    <a:pt x="0" y="41236"/>
                  </a:lnTo>
                  <a:lnTo>
                    <a:pt x="0" y="135521"/>
                  </a:lnTo>
                  <a:lnTo>
                    <a:pt x="3234" y="151571"/>
                  </a:lnTo>
                  <a:lnTo>
                    <a:pt x="12055" y="164679"/>
                  </a:lnTo>
                  <a:lnTo>
                    <a:pt x="25138" y="173517"/>
                  </a:lnTo>
                  <a:lnTo>
                    <a:pt x="41160" y="176758"/>
                  </a:lnTo>
                  <a:lnTo>
                    <a:pt x="664476" y="176758"/>
                  </a:lnTo>
                  <a:lnTo>
                    <a:pt x="680498" y="173517"/>
                  </a:lnTo>
                  <a:lnTo>
                    <a:pt x="693581" y="164679"/>
                  </a:lnTo>
                  <a:lnTo>
                    <a:pt x="702402" y="151571"/>
                  </a:lnTo>
                  <a:lnTo>
                    <a:pt x="705637" y="135521"/>
                  </a:lnTo>
                  <a:lnTo>
                    <a:pt x="705637" y="41236"/>
                  </a:lnTo>
                  <a:lnTo>
                    <a:pt x="702402" y="25187"/>
                  </a:lnTo>
                  <a:lnTo>
                    <a:pt x="693581" y="12079"/>
                  </a:lnTo>
                  <a:lnTo>
                    <a:pt x="680498" y="3241"/>
                  </a:lnTo>
                  <a:lnTo>
                    <a:pt x="664476" y="0"/>
                  </a:lnTo>
                  <a:lnTo>
                    <a:pt x="41160" y="0"/>
                  </a:lnTo>
                  <a:close/>
                </a:path>
              </a:pathLst>
            </a:custGeom>
            <a:ln w="11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74778" y="4330896"/>
            <a:ext cx="835025" cy="513080"/>
            <a:chOff x="2874778" y="4330896"/>
            <a:chExt cx="835025" cy="513080"/>
          </a:xfrm>
        </p:grpSpPr>
        <p:sp>
          <p:nvSpPr>
            <p:cNvPr id="21" name="object 21"/>
            <p:cNvSpPr/>
            <p:nvPr/>
          </p:nvSpPr>
          <p:spPr>
            <a:xfrm>
              <a:off x="3262884" y="4336783"/>
              <a:ext cx="441325" cy="324485"/>
            </a:xfrm>
            <a:custGeom>
              <a:avLst/>
              <a:gdLst/>
              <a:ahLst/>
              <a:cxnLst/>
              <a:rect l="l" t="t" r="r" b="b"/>
              <a:pathLst>
                <a:path w="441325" h="324485">
                  <a:moveTo>
                    <a:pt x="0" y="324078"/>
                  </a:moveTo>
                  <a:lnTo>
                    <a:pt x="441020" y="0"/>
                  </a:lnTo>
                </a:path>
                <a:path w="441325" h="324485">
                  <a:moveTo>
                    <a:pt x="351243" y="36753"/>
                  </a:moveTo>
                  <a:lnTo>
                    <a:pt x="441020" y="0"/>
                  </a:lnTo>
                  <a:lnTo>
                    <a:pt x="379056" y="74764"/>
                  </a:lnTo>
                </a:path>
              </a:pathLst>
            </a:custGeom>
            <a:ln w="11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80664" y="4660861"/>
              <a:ext cx="764540" cy="177165"/>
            </a:xfrm>
            <a:custGeom>
              <a:avLst/>
              <a:gdLst/>
              <a:ahLst/>
              <a:cxnLst/>
              <a:rect l="l" t="t" r="r" b="b"/>
              <a:pathLst>
                <a:path w="764539" h="177164">
                  <a:moveTo>
                    <a:pt x="723277" y="0"/>
                  </a:moveTo>
                  <a:lnTo>
                    <a:pt x="41160" y="0"/>
                  </a:lnTo>
                  <a:lnTo>
                    <a:pt x="25138" y="3241"/>
                  </a:lnTo>
                  <a:lnTo>
                    <a:pt x="12055" y="12080"/>
                  </a:lnTo>
                  <a:lnTo>
                    <a:pt x="3234" y="25192"/>
                  </a:lnTo>
                  <a:lnTo>
                    <a:pt x="0" y="41249"/>
                  </a:lnTo>
                  <a:lnTo>
                    <a:pt x="0" y="135521"/>
                  </a:lnTo>
                  <a:lnTo>
                    <a:pt x="3234" y="151578"/>
                  </a:lnTo>
                  <a:lnTo>
                    <a:pt x="12055" y="164690"/>
                  </a:lnTo>
                  <a:lnTo>
                    <a:pt x="25138" y="173530"/>
                  </a:lnTo>
                  <a:lnTo>
                    <a:pt x="41160" y="176771"/>
                  </a:lnTo>
                  <a:lnTo>
                    <a:pt x="723277" y="176771"/>
                  </a:lnTo>
                  <a:lnTo>
                    <a:pt x="739299" y="173530"/>
                  </a:lnTo>
                  <a:lnTo>
                    <a:pt x="752382" y="164690"/>
                  </a:lnTo>
                  <a:lnTo>
                    <a:pt x="761203" y="151578"/>
                  </a:lnTo>
                  <a:lnTo>
                    <a:pt x="764438" y="135521"/>
                  </a:lnTo>
                  <a:lnTo>
                    <a:pt x="764438" y="41249"/>
                  </a:lnTo>
                  <a:lnTo>
                    <a:pt x="761203" y="25192"/>
                  </a:lnTo>
                  <a:lnTo>
                    <a:pt x="752382" y="12080"/>
                  </a:lnTo>
                  <a:lnTo>
                    <a:pt x="739299" y="3241"/>
                  </a:lnTo>
                  <a:lnTo>
                    <a:pt x="72327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80664" y="4660861"/>
              <a:ext cx="764540" cy="177165"/>
            </a:xfrm>
            <a:custGeom>
              <a:avLst/>
              <a:gdLst/>
              <a:ahLst/>
              <a:cxnLst/>
              <a:rect l="l" t="t" r="r" b="b"/>
              <a:pathLst>
                <a:path w="764539" h="177164">
                  <a:moveTo>
                    <a:pt x="41160" y="0"/>
                  </a:moveTo>
                  <a:lnTo>
                    <a:pt x="25138" y="3241"/>
                  </a:lnTo>
                  <a:lnTo>
                    <a:pt x="12055" y="12080"/>
                  </a:lnTo>
                  <a:lnTo>
                    <a:pt x="3234" y="25192"/>
                  </a:lnTo>
                  <a:lnTo>
                    <a:pt x="0" y="41249"/>
                  </a:lnTo>
                  <a:lnTo>
                    <a:pt x="0" y="135521"/>
                  </a:lnTo>
                  <a:lnTo>
                    <a:pt x="3234" y="151578"/>
                  </a:lnTo>
                  <a:lnTo>
                    <a:pt x="12055" y="164690"/>
                  </a:lnTo>
                  <a:lnTo>
                    <a:pt x="25138" y="173530"/>
                  </a:lnTo>
                  <a:lnTo>
                    <a:pt x="41160" y="176771"/>
                  </a:lnTo>
                  <a:lnTo>
                    <a:pt x="723277" y="176771"/>
                  </a:lnTo>
                  <a:lnTo>
                    <a:pt x="739299" y="173530"/>
                  </a:lnTo>
                  <a:lnTo>
                    <a:pt x="752382" y="164690"/>
                  </a:lnTo>
                  <a:lnTo>
                    <a:pt x="761203" y="151578"/>
                  </a:lnTo>
                  <a:lnTo>
                    <a:pt x="764438" y="135521"/>
                  </a:lnTo>
                  <a:lnTo>
                    <a:pt x="764438" y="41249"/>
                  </a:lnTo>
                  <a:lnTo>
                    <a:pt x="761203" y="25192"/>
                  </a:lnTo>
                  <a:lnTo>
                    <a:pt x="752382" y="12080"/>
                  </a:lnTo>
                  <a:lnTo>
                    <a:pt x="739299" y="3241"/>
                  </a:lnTo>
                  <a:lnTo>
                    <a:pt x="723277" y="0"/>
                  </a:lnTo>
                  <a:lnTo>
                    <a:pt x="41160" y="0"/>
                  </a:lnTo>
                  <a:close/>
                </a:path>
              </a:pathLst>
            </a:custGeom>
            <a:ln w="11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2571949" y="2127173"/>
            <a:ext cx="103505" cy="2740025"/>
          </a:xfrm>
          <a:custGeom>
            <a:avLst/>
            <a:gdLst/>
            <a:ahLst/>
            <a:cxnLst/>
            <a:rect l="l" t="t" r="r" b="b"/>
            <a:pathLst>
              <a:path w="103505" h="2740025">
                <a:moveTo>
                  <a:pt x="102911" y="2739923"/>
                </a:moveTo>
                <a:lnTo>
                  <a:pt x="88204" y="2739923"/>
                </a:lnTo>
                <a:lnTo>
                  <a:pt x="80853" y="2739002"/>
                </a:lnTo>
                <a:lnTo>
                  <a:pt x="53509" y="2709872"/>
                </a:lnTo>
                <a:lnTo>
                  <a:pt x="46450" y="2622665"/>
                </a:lnTo>
                <a:lnTo>
                  <a:pt x="44685" y="2550779"/>
                </a:lnTo>
                <a:lnTo>
                  <a:pt x="44097" y="2460040"/>
                </a:lnTo>
                <a:lnTo>
                  <a:pt x="43281" y="2382702"/>
                </a:lnTo>
                <a:lnTo>
                  <a:pt x="40832" y="2317639"/>
                </a:lnTo>
                <a:lnTo>
                  <a:pt x="36750" y="2264854"/>
                </a:lnTo>
                <a:lnTo>
                  <a:pt x="31034" y="2224345"/>
                </a:lnTo>
                <a:lnTo>
                  <a:pt x="14697" y="2180158"/>
                </a:lnTo>
                <a:lnTo>
                  <a:pt x="3674" y="2165425"/>
                </a:lnTo>
                <a:lnTo>
                  <a:pt x="0" y="2150694"/>
                </a:lnTo>
                <a:lnTo>
                  <a:pt x="3674" y="2135963"/>
                </a:lnTo>
                <a:lnTo>
                  <a:pt x="14697" y="2121230"/>
                </a:lnTo>
                <a:lnTo>
                  <a:pt x="23683" y="2104860"/>
                </a:lnTo>
                <a:lnTo>
                  <a:pt x="36750" y="2032844"/>
                </a:lnTo>
                <a:lnTo>
                  <a:pt x="40832" y="1977196"/>
                </a:lnTo>
                <a:lnTo>
                  <a:pt x="43281" y="1908453"/>
                </a:lnTo>
                <a:lnTo>
                  <a:pt x="44097" y="1826615"/>
                </a:lnTo>
                <a:lnTo>
                  <a:pt x="44506" y="1745186"/>
                </a:lnTo>
                <a:lnTo>
                  <a:pt x="45731" y="1677670"/>
                </a:lnTo>
                <a:lnTo>
                  <a:pt x="47774" y="1624066"/>
                </a:lnTo>
                <a:lnTo>
                  <a:pt x="50633" y="1584375"/>
                </a:lnTo>
                <a:lnTo>
                  <a:pt x="58804" y="1546732"/>
                </a:lnTo>
                <a:lnTo>
                  <a:pt x="88204" y="1532001"/>
                </a:lnTo>
                <a:lnTo>
                  <a:pt x="102911" y="1532001"/>
                </a:lnTo>
              </a:path>
              <a:path w="103505" h="2740025">
                <a:moveTo>
                  <a:pt x="102911" y="1502536"/>
                </a:moveTo>
                <a:lnTo>
                  <a:pt x="88204" y="1502536"/>
                </a:lnTo>
                <a:lnTo>
                  <a:pt x="80853" y="1501615"/>
                </a:lnTo>
                <a:lnTo>
                  <a:pt x="52370" y="1469393"/>
                </a:lnTo>
                <a:lnTo>
                  <a:pt x="47774" y="1428883"/>
                </a:lnTo>
                <a:lnTo>
                  <a:pt x="45016" y="1366275"/>
                </a:lnTo>
                <a:lnTo>
                  <a:pt x="44097" y="1281569"/>
                </a:lnTo>
                <a:lnTo>
                  <a:pt x="42922" y="1211453"/>
                </a:lnTo>
                <a:lnTo>
                  <a:pt x="39395" y="1154299"/>
                </a:lnTo>
                <a:lnTo>
                  <a:pt x="33517" y="1110106"/>
                </a:lnTo>
                <a:lnTo>
                  <a:pt x="14697" y="1060615"/>
                </a:lnTo>
                <a:lnTo>
                  <a:pt x="3674" y="1045881"/>
                </a:lnTo>
                <a:lnTo>
                  <a:pt x="0" y="1031151"/>
                </a:lnTo>
                <a:lnTo>
                  <a:pt x="3674" y="1016420"/>
                </a:lnTo>
                <a:lnTo>
                  <a:pt x="14697" y="1001687"/>
                </a:lnTo>
                <a:lnTo>
                  <a:pt x="25284" y="983423"/>
                </a:lnTo>
                <a:lnTo>
                  <a:pt x="39395" y="908003"/>
                </a:lnTo>
                <a:lnTo>
                  <a:pt x="42922" y="850848"/>
                </a:lnTo>
                <a:lnTo>
                  <a:pt x="44097" y="780732"/>
                </a:lnTo>
                <a:lnTo>
                  <a:pt x="45016" y="696026"/>
                </a:lnTo>
                <a:lnTo>
                  <a:pt x="47774" y="633418"/>
                </a:lnTo>
                <a:lnTo>
                  <a:pt x="52370" y="592909"/>
                </a:lnTo>
                <a:lnTo>
                  <a:pt x="80853" y="560686"/>
                </a:lnTo>
                <a:lnTo>
                  <a:pt x="88204" y="559765"/>
                </a:lnTo>
                <a:lnTo>
                  <a:pt x="102911" y="559765"/>
                </a:lnTo>
              </a:path>
              <a:path w="103505" h="2740025">
                <a:moveTo>
                  <a:pt x="102911" y="530301"/>
                </a:moveTo>
                <a:lnTo>
                  <a:pt x="88204" y="530301"/>
                </a:lnTo>
                <a:lnTo>
                  <a:pt x="80853" y="529381"/>
                </a:lnTo>
                <a:lnTo>
                  <a:pt x="52370" y="503603"/>
                </a:lnTo>
                <a:lnTo>
                  <a:pt x="45016" y="452048"/>
                </a:lnTo>
                <a:lnTo>
                  <a:pt x="44097" y="412457"/>
                </a:lnTo>
                <a:lnTo>
                  <a:pt x="42261" y="371945"/>
                </a:lnTo>
                <a:lnTo>
                  <a:pt x="36750" y="338801"/>
                </a:lnTo>
                <a:lnTo>
                  <a:pt x="27563" y="313024"/>
                </a:lnTo>
                <a:lnTo>
                  <a:pt x="14697" y="294614"/>
                </a:lnTo>
                <a:lnTo>
                  <a:pt x="3674" y="279881"/>
                </a:lnTo>
                <a:lnTo>
                  <a:pt x="0" y="265150"/>
                </a:lnTo>
                <a:lnTo>
                  <a:pt x="3674" y="250419"/>
                </a:lnTo>
                <a:lnTo>
                  <a:pt x="14697" y="235686"/>
                </a:lnTo>
                <a:lnTo>
                  <a:pt x="27563" y="217277"/>
                </a:lnTo>
                <a:lnTo>
                  <a:pt x="36750" y="191500"/>
                </a:lnTo>
                <a:lnTo>
                  <a:pt x="42261" y="158355"/>
                </a:lnTo>
                <a:lnTo>
                  <a:pt x="44097" y="117843"/>
                </a:lnTo>
                <a:lnTo>
                  <a:pt x="45016" y="78252"/>
                </a:lnTo>
                <a:lnTo>
                  <a:pt x="47774" y="47871"/>
                </a:lnTo>
                <a:lnTo>
                  <a:pt x="66155" y="8283"/>
                </a:lnTo>
                <a:lnTo>
                  <a:pt x="88204" y="0"/>
                </a:lnTo>
                <a:lnTo>
                  <a:pt x="102911" y="0"/>
                </a:lnTo>
              </a:path>
            </a:pathLst>
          </a:custGeom>
          <a:ln w="11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08986" y="2939396"/>
            <a:ext cx="2519045" cy="2851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30"/>
              </a:lnSpc>
              <a:spcBef>
                <a:spcPts val="280"/>
              </a:spcBef>
            </a:pPr>
            <a:r>
              <a:rPr sz="900" b="1" dirty="0">
                <a:latin typeface="Arial"/>
                <a:cs typeface="Arial"/>
              </a:rPr>
              <a:t>PNAME</a:t>
            </a:r>
            <a:r>
              <a:rPr sz="900" b="1" spc="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‘database’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AND</a:t>
            </a:r>
            <a:r>
              <a:rPr sz="900" b="1" spc="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PNUM</a:t>
            </a:r>
            <a:r>
              <a:rPr sz="900" b="1" spc="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PNO</a:t>
            </a:r>
            <a:r>
              <a:rPr sz="900" b="1" spc="7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AND </a:t>
            </a:r>
            <a:r>
              <a:rPr sz="900" b="1" dirty="0">
                <a:latin typeface="Arial"/>
                <a:cs typeface="Arial"/>
              </a:rPr>
              <a:t>ENO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ENUM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AND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80" dirty="0">
                <a:latin typeface="Arial"/>
                <a:cs typeface="Arial"/>
              </a:rPr>
              <a:t>BDATE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&gt;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‘1965’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38037" y="2350167"/>
            <a:ext cx="42799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0" dirty="0">
                <a:latin typeface="Arial"/>
                <a:cs typeface="Arial"/>
              </a:rPr>
              <a:t>ENAME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8711" y="4153211"/>
            <a:ext cx="615315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80" dirty="0"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3020" y="4654063"/>
            <a:ext cx="720090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85" dirty="0">
                <a:latin typeface="Arial"/>
                <a:cs typeface="Arial"/>
              </a:rPr>
              <a:t>EMPLOYEE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41203" y="4654063"/>
            <a:ext cx="737235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40" dirty="0">
                <a:latin typeface="Arial"/>
                <a:cs typeface="Arial"/>
              </a:rPr>
              <a:t>WORKSON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56529" y="2208744"/>
            <a:ext cx="499745" cy="342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10"/>
              </a:spcBef>
            </a:pPr>
            <a:r>
              <a:rPr sz="1100" b="1" spc="-105" dirty="0">
                <a:latin typeface="Arial"/>
                <a:cs typeface="Arial"/>
              </a:rPr>
              <a:t>SELECT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sz="1100" b="1" spc="-10" dirty="0">
                <a:latin typeface="Arial"/>
                <a:cs typeface="Arial"/>
              </a:rPr>
              <a:t>Clause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56529" y="2974751"/>
            <a:ext cx="499745" cy="342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10"/>
              </a:spcBef>
            </a:pPr>
            <a:r>
              <a:rPr sz="1100" b="1" spc="-75" dirty="0">
                <a:latin typeface="Arial"/>
                <a:cs typeface="Arial"/>
              </a:rPr>
              <a:t>WHERE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sz="1100" b="1" spc="-10" dirty="0">
                <a:latin typeface="Arial"/>
                <a:cs typeface="Arial"/>
              </a:rPr>
              <a:t>Clause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6529" y="4094297"/>
            <a:ext cx="499745" cy="342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10"/>
              </a:spcBef>
            </a:pPr>
            <a:r>
              <a:rPr sz="1100" b="1" spc="-20" dirty="0">
                <a:latin typeface="Arial"/>
                <a:cs typeface="Arial"/>
              </a:rPr>
              <a:t>FROM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sz="1100" b="1" spc="-10" dirty="0">
                <a:latin typeface="Arial"/>
                <a:cs typeface="Arial"/>
              </a:rPr>
              <a:t>Clause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4459" y="5375402"/>
            <a:ext cx="2089150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</a:t>
            </a:r>
            <a:r>
              <a:rPr sz="1700" i="1" u="sng" spc="2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Optimization</a:t>
            </a:r>
            <a:endParaRPr sz="17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7601" y="5862988"/>
            <a:ext cx="118673" cy="12463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8055" y="6457912"/>
            <a:ext cx="124338" cy="12463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674078" y="6507560"/>
            <a:ext cx="71945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35" dirty="0">
                <a:latin typeface="Arial"/>
                <a:cs typeface="Arial"/>
              </a:rPr>
              <a:t>PNUM</a:t>
            </a:r>
            <a:r>
              <a:rPr sz="900" b="1" dirty="0">
                <a:latin typeface="Arial"/>
                <a:cs typeface="Arial"/>
              </a:rPr>
              <a:t> = </a:t>
            </a:r>
            <a:r>
              <a:rPr sz="900" b="1" spc="-25" dirty="0">
                <a:latin typeface="Arial"/>
                <a:cs typeface="Arial"/>
              </a:rPr>
              <a:t>PNO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1188" y="7562760"/>
            <a:ext cx="124350" cy="124632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4076660" y="7251127"/>
            <a:ext cx="463550" cy="436880"/>
            <a:chOff x="4076660" y="7251127"/>
            <a:chExt cx="463550" cy="43688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3168" y="7562760"/>
              <a:ext cx="124338" cy="1246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82320" y="7256787"/>
              <a:ext cx="452120" cy="311785"/>
            </a:xfrm>
            <a:custGeom>
              <a:avLst/>
              <a:gdLst/>
              <a:ahLst/>
              <a:cxnLst/>
              <a:rect l="l" t="t" r="r" b="b"/>
              <a:pathLst>
                <a:path w="452120" h="311784">
                  <a:moveTo>
                    <a:pt x="452090" y="311630"/>
                  </a:moveTo>
                  <a:lnTo>
                    <a:pt x="0" y="0"/>
                  </a:lnTo>
                </a:path>
                <a:path w="452120" h="311784">
                  <a:moveTo>
                    <a:pt x="61705" y="70042"/>
                  </a:moveTo>
                  <a:lnTo>
                    <a:pt x="0" y="0"/>
                  </a:lnTo>
                  <a:lnTo>
                    <a:pt x="87313" y="32681"/>
                  </a:lnTo>
                </a:path>
              </a:pathLst>
            </a:custGeom>
            <a:ln w="113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3946683" y="6690203"/>
            <a:ext cx="45720" cy="368300"/>
          </a:xfrm>
          <a:custGeom>
            <a:avLst/>
            <a:gdLst/>
            <a:ahLst/>
            <a:cxnLst/>
            <a:rect l="l" t="t" r="r" b="b"/>
            <a:pathLst>
              <a:path w="45720" h="368300">
                <a:moveTo>
                  <a:pt x="22614" y="368282"/>
                </a:moveTo>
                <a:lnTo>
                  <a:pt x="22614" y="0"/>
                </a:lnTo>
              </a:path>
              <a:path w="45720" h="368300">
                <a:moveTo>
                  <a:pt x="0" y="90655"/>
                </a:moveTo>
                <a:lnTo>
                  <a:pt x="22614" y="0"/>
                </a:lnTo>
                <a:lnTo>
                  <a:pt x="45216" y="90655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12780" y="7115138"/>
            <a:ext cx="113030" cy="113664"/>
          </a:xfrm>
          <a:custGeom>
            <a:avLst/>
            <a:gdLst/>
            <a:ahLst/>
            <a:cxnLst/>
            <a:rect l="l" t="t" r="r" b="b"/>
            <a:pathLst>
              <a:path w="113029" h="113665">
                <a:moveTo>
                  <a:pt x="113022" y="0"/>
                </a:moveTo>
                <a:lnTo>
                  <a:pt x="0" y="113316"/>
                </a:lnTo>
              </a:path>
              <a:path w="113029" h="113665">
                <a:moveTo>
                  <a:pt x="0" y="0"/>
                </a:moveTo>
                <a:lnTo>
                  <a:pt x="113022" y="113316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7816" y="8695928"/>
            <a:ext cx="124350" cy="124632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3946683" y="6095286"/>
            <a:ext cx="45720" cy="368300"/>
          </a:xfrm>
          <a:custGeom>
            <a:avLst/>
            <a:gdLst/>
            <a:ahLst/>
            <a:cxnLst/>
            <a:rect l="l" t="t" r="r" b="b"/>
            <a:pathLst>
              <a:path w="45720" h="368300">
                <a:moveTo>
                  <a:pt x="22614" y="368282"/>
                </a:moveTo>
                <a:lnTo>
                  <a:pt x="22614" y="0"/>
                </a:lnTo>
              </a:path>
              <a:path w="45720" h="368300">
                <a:moveTo>
                  <a:pt x="0" y="90655"/>
                </a:moveTo>
                <a:lnTo>
                  <a:pt x="22614" y="0"/>
                </a:lnTo>
                <a:lnTo>
                  <a:pt x="45216" y="90655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32431" y="7256787"/>
            <a:ext cx="424180" cy="311785"/>
          </a:xfrm>
          <a:custGeom>
            <a:avLst/>
            <a:gdLst/>
            <a:ahLst/>
            <a:cxnLst/>
            <a:rect l="l" t="t" r="r" b="b"/>
            <a:pathLst>
              <a:path w="424179" h="311784">
                <a:moveTo>
                  <a:pt x="0" y="311630"/>
                </a:moveTo>
                <a:lnTo>
                  <a:pt x="423844" y="0"/>
                </a:lnTo>
              </a:path>
              <a:path w="424179" h="311784">
                <a:moveTo>
                  <a:pt x="337558" y="35339"/>
                </a:moveTo>
                <a:lnTo>
                  <a:pt x="423844" y="0"/>
                </a:lnTo>
                <a:lnTo>
                  <a:pt x="364295" y="71886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09829" y="7795052"/>
            <a:ext cx="45720" cy="368300"/>
          </a:xfrm>
          <a:custGeom>
            <a:avLst/>
            <a:gdLst/>
            <a:ahLst/>
            <a:cxnLst/>
            <a:rect l="l" t="t" r="r" b="b"/>
            <a:pathLst>
              <a:path w="45720" h="368300">
                <a:moveTo>
                  <a:pt x="22601" y="368282"/>
                </a:moveTo>
                <a:lnTo>
                  <a:pt x="22601" y="0"/>
                </a:lnTo>
              </a:path>
              <a:path w="45720" h="368300">
                <a:moveTo>
                  <a:pt x="0" y="90643"/>
                </a:moveTo>
                <a:lnTo>
                  <a:pt x="22601" y="0"/>
                </a:lnTo>
                <a:lnTo>
                  <a:pt x="45203" y="9064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7854" y="7766719"/>
            <a:ext cx="45720" cy="368300"/>
          </a:xfrm>
          <a:custGeom>
            <a:avLst/>
            <a:gdLst/>
            <a:ahLst/>
            <a:cxnLst/>
            <a:rect l="l" t="t" r="r" b="b"/>
            <a:pathLst>
              <a:path w="45720" h="368300">
                <a:moveTo>
                  <a:pt x="22601" y="368282"/>
                </a:moveTo>
                <a:lnTo>
                  <a:pt x="22601" y="0"/>
                </a:lnTo>
              </a:path>
              <a:path w="45720" h="368300">
                <a:moveTo>
                  <a:pt x="0" y="90655"/>
                </a:moveTo>
                <a:lnTo>
                  <a:pt x="22601" y="0"/>
                </a:lnTo>
                <a:lnTo>
                  <a:pt x="45203" y="90655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4415724" y="8185990"/>
            <a:ext cx="689610" cy="181610"/>
            <a:chOff x="4415724" y="8185990"/>
            <a:chExt cx="689610" cy="181610"/>
          </a:xfrm>
        </p:grpSpPr>
        <p:sp>
          <p:nvSpPr>
            <p:cNvPr id="49" name="object 49"/>
            <p:cNvSpPr/>
            <p:nvPr/>
          </p:nvSpPr>
          <p:spPr>
            <a:xfrm>
              <a:off x="4421388" y="8191654"/>
              <a:ext cx="678180" cy="170180"/>
            </a:xfrm>
            <a:custGeom>
              <a:avLst/>
              <a:gdLst/>
              <a:ahLst/>
              <a:cxnLst/>
              <a:rect l="l" t="t" r="r" b="b"/>
              <a:pathLst>
                <a:path w="678179" h="170179">
                  <a:moveTo>
                    <a:pt x="638575" y="169981"/>
                  </a:moveTo>
                  <a:lnTo>
                    <a:pt x="39559" y="169981"/>
                  </a:lnTo>
                  <a:lnTo>
                    <a:pt x="24159" y="166865"/>
                  </a:lnTo>
                  <a:lnTo>
                    <a:pt x="11584" y="158366"/>
                  </a:lnTo>
                  <a:lnTo>
                    <a:pt x="3108" y="145759"/>
                  </a:lnTo>
                  <a:lnTo>
                    <a:pt x="0" y="130318"/>
                  </a:lnTo>
                  <a:lnTo>
                    <a:pt x="0" y="39662"/>
                  </a:lnTo>
                  <a:lnTo>
                    <a:pt x="3108" y="24227"/>
                  </a:lnTo>
                  <a:lnTo>
                    <a:pt x="11584" y="11619"/>
                  </a:lnTo>
                  <a:lnTo>
                    <a:pt x="24159" y="3117"/>
                  </a:lnTo>
                  <a:lnTo>
                    <a:pt x="39559" y="0"/>
                  </a:lnTo>
                  <a:lnTo>
                    <a:pt x="638575" y="0"/>
                  </a:lnTo>
                  <a:lnTo>
                    <a:pt x="653976" y="3117"/>
                  </a:lnTo>
                  <a:lnTo>
                    <a:pt x="666550" y="11619"/>
                  </a:lnTo>
                  <a:lnTo>
                    <a:pt x="675027" y="24227"/>
                  </a:lnTo>
                  <a:lnTo>
                    <a:pt x="678135" y="39662"/>
                  </a:lnTo>
                  <a:lnTo>
                    <a:pt x="678135" y="130318"/>
                  </a:lnTo>
                  <a:lnTo>
                    <a:pt x="675027" y="145759"/>
                  </a:lnTo>
                  <a:lnTo>
                    <a:pt x="666550" y="158366"/>
                  </a:lnTo>
                  <a:lnTo>
                    <a:pt x="653976" y="166865"/>
                  </a:lnTo>
                  <a:lnTo>
                    <a:pt x="638575" y="16998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21388" y="8191654"/>
              <a:ext cx="678180" cy="170180"/>
            </a:xfrm>
            <a:custGeom>
              <a:avLst/>
              <a:gdLst/>
              <a:ahLst/>
              <a:cxnLst/>
              <a:rect l="l" t="t" r="r" b="b"/>
              <a:pathLst>
                <a:path w="678179" h="170179">
                  <a:moveTo>
                    <a:pt x="39559" y="0"/>
                  </a:moveTo>
                  <a:lnTo>
                    <a:pt x="24159" y="3117"/>
                  </a:lnTo>
                  <a:lnTo>
                    <a:pt x="11584" y="11619"/>
                  </a:lnTo>
                  <a:lnTo>
                    <a:pt x="3108" y="24227"/>
                  </a:lnTo>
                  <a:lnTo>
                    <a:pt x="0" y="39662"/>
                  </a:lnTo>
                  <a:lnTo>
                    <a:pt x="0" y="130318"/>
                  </a:lnTo>
                  <a:lnTo>
                    <a:pt x="3108" y="145759"/>
                  </a:lnTo>
                  <a:lnTo>
                    <a:pt x="11584" y="158366"/>
                  </a:lnTo>
                  <a:lnTo>
                    <a:pt x="24159" y="166865"/>
                  </a:lnTo>
                  <a:lnTo>
                    <a:pt x="39559" y="169981"/>
                  </a:lnTo>
                  <a:lnTo>
                    <a:pt x="638575" y="169981"/>
                  </a:lnTo>
                  <a:lnTo>
                    <a:pt x="653976" y="166865"/>
                  </a:lnTo>
                  <a:lnTo>
                    <a:pt x="666550" y="158366"/>
                  </a:lnTo>
                  <a:lnTo>
                    <a:pt x="675027" y="145759"/>
                  </a:lnTo>
                  <a:lnTo>
                    <a:pt x="678135" y="130318"/>
                  </a:lnTo>
                  <a:lnTo>
                    <a:pt x="678135" y="39662"/>
                  </a:lnTo>
                  <a:lnTo>
                    <a:pt x="675027" y="24227"/>
                  </a:lnTo>
                  <a:lnTo>
                    <a:pt x="666550" y="11619"/>
                  </a:lnTo>
                  <a:lnTo>
                    <a:pt x="653976" y="3117"/>
                  </a:lnTo>
                  <a:lnTo>
                    <a:pt x="638575" y="0"/>
                  </a:lnTo>
                  <a:lnTo>
                    <a:pt x="39559" y="0"/>
                  </a:lnTo>
                  <a:close/>
                </a:path>
              </a:pathLst>
            </a:custGeom>
            <a:ln w="11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3375926" y="8248319"/>
            <a:ext cx="113030" cy="113664"/>
          </a:xfrm>
          <a:custGeom>
            <a:avLst/>
            <a:gdLst/>
            <a:ahLst/>
            <a:cxnLst/>
            <a:rect l="l" t="t" r="r" b="b"/>
            <a:pathLst>
              <a:path w="113029" h="113665">
                <a:moveTo>
                  <a:pt x="113022" y="0"/>
                </a:moveTo>
                <a:lnTo>
                  <a:pt x="0" y="113316"/>
                </a:lnTo>
              </a:path>
              <a:path w="113029" h="113665">
                <a:moveTo>
                  <a:pt x="0" y="0"/>
                </a:moveTo>
                <a:lnTo>
                  <a:pt x="113022" y="113316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95577" y="8389968"/>
            <a:ext cx="424180" cy="311785"/>
          </a:xfrm>
          <a:custGeom>
            <a:avLst/>
            <a:gdLst/>
            <a:ahLst/>
            <a:cxnLst/>
            <a:rect l="l" t="t" r="r" b="b"/>
            <a:pathLst>
              <a:path w="424179" h="311784">
                <a:moveTo>
                  <a:pt x="0" y="311618"/>
                </a:moveTo>
                <a:lnTo>
                  <a:pt x="423831" y="0"/>
                </a:lnTo>
              </a:path>
              <a:path w="424179" h="311784">
                <a:moveTo>
                  <a:pt x="337545" y="35326"/>
                </a:moveTo>
                <a:lnTo>
                  <a:pt x="423831" y="0"/>
                </a:lnTo>
                <a:lnTo>
                  <a:pt x="364282" y="7187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3539793" y="8384308"/>
            <a:ext cx="859155" cy="493395"/>
            <a:chOff x="3539793" y="8384308"/>
            <a:chExt cx="859155" cy="493395"/>
          </a:xfrm>
        </p:grpSpPr>
        <p:sp>
          <p:nvSpPr>
            <p:cNvPr id="54" name="object 54"/>
            <p:cNvSpPr/>
            <p:nvPr/>
          </p:nvSpPr>
          <p:spPr>
            <a:xfrm>
              <a:off x="3545454" y="8389968"/>
              <a:ext cx="452120" cy="311785"/>
            </a:xfrm>
            <a:custGeom>
              <a:avLst/>
              <a:gdLst/>
              <a:ahLst/>
              <a:cxnLst/>
              <a:rect l="l" t="t" r="r" b="b"/>
              <a:pathLst>
                <a:path w="452120" h="311784">
                  <a:moveTo>
                    <a:pt x="452090" y="311618"/>
                  </a:moveTo>
                  <a:lnTo>
                    <a:pt x="0" y="0"/>
                  </a:lnTo>
                </a:path>
                <a:path w="452120" h="311784">
                  <a:moveTo>
                    <a:pt x="61705" y="70029"/>
                  </a:moveTo>
                  <a:lnTo>
                    <a:pt x="0" y="0"/>
                  </a:lnTo>
                  <a:lnTo>
                    <a:pt x="87313" y="32681"/>
                  </a:lnTo>
                </a:path>
              </a:pathLst>
            </a:custGeom>
            <a:ln w="113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01971" y="8701586"/>
              <a:ext cx="791210" cy="170180"/>
            </a:xfrm>
            <a:custGeom>
              <a:avLst/>
              <a:gdLst/>
              <a:ahLst/>
              <a:cxnLst/>
              <a:rect l="l" t="t" r="r" b="b"/>
              <a:pathLst>
                <a:path w="791210" h="170179">
                  <a:moveTo>
                    <a:pt x="751598" y="169981"/>
                  </a:moveTo>
                  <a:lnTo>
                    <a:pt x="39559" y="169981"/>
                  </a:lnTo>
                  <a:lnTo>
                    <a:pt x="24159" y="166863"/>
                  </a:lnTo>
                  <a:lnTo>
                    <a:pt x="11584" y="158361"/>
                  </a:lnTo>
                  <a:lnTo>
                    <a:pt x="3108" y="145754"/>
                  </a:lnTo>
                  <a:lnTo>
                    <a:pt x="0" y="130318"/>
                  </a:lnTo>
                  <a:lnTo>
                    <a:pt x="0" y="39662"/>
                  </a:lnTo>
                  <a:lnTo>
                    <a:pt x="3108" y="24221"/>
                  </a:lnTo>
                  <a:lnTo>
                    <a:pt x="11584" y="11614"/>
                  </a:lnTo>
                  <a:lnTo>
                    <a:pt x="24159" y="3116"/>
                  </a:lnTo>
                  <a:lnTo>
                    <a:pt x="39559" y="0"/>
                  </a:lnTo>
                  <a:lnTo>
                    <a:pt x="751598" y="0"/>
                  </a:lnTo>
                  <a:lnTo>
                    <a:pt x="766998" y="3116"/>
                  </a:lnTo>
                  <a:lnTo>
                    <a:pt x="779573" y="11614"/>
                  </a:lnTo>
                  <a:lnTo>
                    <a:pt x="788050" y="24221"/>
                  </a:lnTo>
                  <a:lnTo>
                    <a:pt x="791158" y="39662"/>
                  </a:lnTo>
                  <a:lnTo>
                    <a:pt x="791158" y="130318"/>
                  </a:lnTo>
                  <a:lnTo>
                    <a:pt x="788050" y="145754"/>
                  </a:lnTo>
                  <a:lnTo>
                    <a:pt x="779573" y="158361"/>
                  </a:lnTo>
                  <a:lnTo>
                    <a:pt x="766998" y="166863"/>
                  </a:lnTo>
                  <a:lnTo>
                    <a:pt x="751598" y="16998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01971" y="8701586"/>
              <a:ext cx="791210" cy="170180"/>
            </a:xfrm>
            <a:custGeom>
              <a:avLst/>
              <a:gdLst/>
              <a:ahLst/>
              <a:cxnLst/>
              <a:rect l="l" t="t" r="r" b="b"/>
              <a:pathLst>
                <a:path w="791210" h="170179">
                  <a:moveTo>
                    <a:pt x="39559" y="0"/>
                  </a:moveTo>
                  <a:lnTo>
                    <a:pt x="24159" y="3116"/>
                  </a:lnTo>
                  <a:lnTo>
                    <a:pt x="11584" y="11614"/>
                  </a:lnTo>
                  <a:lnTo>
                    <a:pt x="3108" y="24221"/>
                  </a:lnTo>
                  <a:lnTo>
                    <a:pt x="0" y="39662"/>
                  </a:lnTo>
                  <a:lnTo>
                    <a:pt x="0" y="130318"/>
                  </a:lnTo>
                  <a:lnTo>
                    <a:pt x="3108" y="145754"/>
                  </a:lnTo>
                  <a:lnTo>
                    <a:pt x="11584" y="158361"/>
                  </a:lnTo>
                  <a:lnTo>
                    <a:pt x="24159" y="166863"/>
                  </a:lnTo>
                  <a:lnTo>
                    <a:pt x="39559" y="169981"/>
                  </a:lnTo>
                  <a:lnTo>
                    <a:pt x="751598" y="169981"/>
                  </a:lnTo>
                  <a:lnTo>
                    <a:pt x="766998" y="166863"/>
                  </a:lnTo>
                  <a:lnTo>
                    <a:pt x="779573" y="158361"/>
                  </a:lnTo>
                  <a:lnTo>
                    <a:pt x="788050" y="145754"/>
                  </a:lnTo>
                  <a:lnTo>
                    <a:pt x="791158" y="130318"/>
                  </a:lnTo>
                  <a:lnTo>
                    <a:pt x="791158" y="39662"/>
                  </a:lnTo>
                  <a:lnTo>
                    <a:pt x="788050" y="24221"/>
                  </a:lnTo>
                  <a:lnTo>
                    <a:pt x="779573" y="11614"/>
                  </a:lnTo>
                  <a:lnTo>
                    <a:pt x="766998" y="3116"/>
                  </a:lnTo>
                  <a:lnTo>
                    <a:pt x="751598" y="0"/>
                  </a:lnTo>
                  <a:lnTo>
                    <a:pt x="39559" y="0"/>
                  </a:lnTo>
                  <a:close/>
                </a:path>
              </a:pathLst>
            </a:custGeom>
            <a:ln w="11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2872962" y="8928220"/>
            <a:ext cx="45720" cy="368300"/>
          </a:xfrm>
          <a:custGeom>
            <a:avLst/>
            <a:gdLst/>
            <a:ahLst/>
            <a:cxnLst/>
            <a:rect l="l" t="t" r="r" b="b"/>
            <a:pathLst>
              <a:path w="45719" h="368300">
                <a:moveTo>
                  <a:pt x="22614" y="368282"/>
                </a:moveTo>
                <a:lnTo>
                  <a:pt x="22614" y="0"/>
                </a:lnTo>
              </a:path>
              <a:path w="45719" h="368300">
                <a:moveTo>
                  <a:pt x="0" y="90655"/>
                </a:moveTo>
                <a:lnTo>
                  <a:pt x="22614" y="0"/>
                </a:lnTo>
                <a:lnTo>
                  <a:pt x="45216" y="90655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2522586" y="9347503"/>
            <a:ext cx="746125" cy="181610"/>
            <a:chOff x="2522586" y="9347503"/>
            <a:chExt cx="746125" cy="181610"/>
          </a:xfrm>
        </p:grpSpPr>
        <p:sp>
          <p:nvSpPr>
            <p:cNvPr id="59" name="object 59"/>
            <p:cNvSpPr/>
            <p:nvPr/>
          </p:nvSpPr>
          <p:spPr>
            <a:xfrm>
              <a:off x="2528250" y="9353167"/>
              <a:ext cx="734695" cy="170180"/>
            </a:xfrm>
            <a:custGeom>
              <a:avLst/>
              <a:gdLst/>
              <a:ahLst/>
              <a:cxnLst/>
              <a:rect l="l" t="t" r="r" b="b"/>
              <a:pathLst>
                <a:path w="734695" h="170179">
                  <a:moveTo>
                    <a:pt x="695093" y="169968"/>
                  </a:moveTo>
                  <a:lnTo>
                    <a:pt x="39559" y="169968"/>
                  </a:lnTo>
                  <a:lnTo>
                    <a:pt x="24159" y="166852"/>
                  </a:lnTo>
                  <a:lnTo>
                    <a:pt x="11584" y="158353"/>
                  </a:lnTo>
                  <a:lnTo>
                    <a:pt x="3108" y="145746"/>
                  </a:lnTo>
                  <a:lnTo>
                    <a:pt x="0" y="130306"/>
                  </a:lnTo>
                  <a:lnTo>
                    <a:pt x="0" y="39650"/>
                  </a:lnTo>
                  <a:lnTo>
                    <a:pt x="3108" y="24216"/>
                  </a:lnTo>
                  <a:lnTo>
                    <a:pt x="11584" y="11613"/>
                  </a:lnTo>
                  <a:lnTo>
                    <a:pt x="24159" y="3115"/>
                  </a:lnTo>
                  <a:lnTo>
                    <a:pt x="39559" y="0"/>
                  </a:lnTo>
                  <a:lnTo>
                    <a:pt x="695093" y="0"/>
                  </a:lnTo>
                  <a:lnTo>
                    <a:pt x="710488" y="3115"/>
                  </a:lnTo>
                  <a:lnTo>
                    <a:pt x="723063" y="11613"/>
                  </a:lnTo>
                  <a:lnTo>
                    <a:pt x="731543" y="24216"/>
                  </a:lnTo>
                  <a:lnTo>
                    <a:pt x="734653" y="39650"/>
                  </a:lnTo>
                  <a:lnTo>
                    <a:pt x="734653" y="130306"/>
                  </a:lnTo>
                  <a:lnTo>
                    <a:pt x="731543" y="145746"/>
                  </a:lnTo>
                  <a:lnTo>
                    <a:pt x="723063" y="158353"/>
                  </a:lnTo>
                  <a:lnTo>
                    <a:pt x="710488" y="166852"/>
                  </a:lnTo>
                  <a:lnTo>
                    <a:pt x="695093" y="1699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28250" y="9353167"/>
              <a:ext cx="734695" cy="170180"/>
            </a:xfrm>
            <a:custGeom>
              <a:avLst/>
              <a:gdLst/>
              <a:ahLst/>
              <a:cxnLst/>
              <a:rect l="l" t="t" r="r" b="b"/>
              <a:pathLst>
                <a:path w="734695" h="170179">
                  <a:moveTo>
                    <a:pt x="39559" y="0"/>
                  </a:moveTo>
                  <a:lnTo>
                    <a:pt x="24159" y="3115"/>
                  </a:lnTo>
                  <a:lnTo>
                    <a:pt x="11584" y="11613"/>
                  </a:lnTo>
                  <a:lnTo>
                    <a:pt x="3108" y="24216"/>
                  </a:lnTo>
                  <a:lnTo>
                    <a:pt x="0" y="39650"/>
                  </a:lnTo>
                  <a:lnTo>
                    <a:pt x="0" y="130306"/>
                  </a:lnTo>
                  <a:lnTo>
                    <a:pt x="3108" y="145746"/>
                  </a:lnTo>
                  <a:lnTo>
                    <a:pt x="11584" y="158353"/>
                  </a:lnTo>
                  <a:lnTo>
                    <a:pt x="24159" y="166852"/>
                  </a:lnTo>
                  <a:lnTo>
                    <a:pt x="39559" y="169968"/>
                  </a:lnTo>
                  <a:lnTo>
                    <a:pt x="695093" y="169968"/>
                  </a:lnTo>
                  <a:lnTo>
                    <a:pt x="710488" y="166852"/>
                  </a:lnTo>
                  <a:lnTo>
                    <a:pt x="723063" y="158353"/>
                  </a:lnTo>
                  <a:lnTo>
                    <a:pt x="731543" y="145746"/>
                  </a:lnTo>
                  <a:lnTo>
                    <a:pt x="734653" y="130306"/>
                  </a:lnTo>
                  <a:lnTo>
                    <a:pt x="734653" y="39650"/>
                  </a:lnTo>
                  <a:lnTo>
                    <a:pt x="731543" y="24216"/>
                  </a:lnTo>
                  <a:lnTo>
                    <a:pt x="723063" y="11613"/>
                  </a:lnTo>
                  <a:lnTo>
                    <a:pt x="710488" y="3115"/>
                  </a:lnTo>
                  <a:lnTo>
                    <a:pt x="695093" y="0"/>
                  </a:lnTo>
                  <a:lnTo>
                    <a:pt x="39559" y="0"/>
                  </a:lnTo>
                  <a:close/>
                </a:path>
              </a:pathLst>
            </a:custGeom>
            <a:ln w="11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843614" y="5912650"/>
            <a:ext cx="41211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40" dirty="0">
                <a:latin typeface="Arial"/>
                <a:cs typeface="Arial"/>
              </a:rPr>
              <a:t>ENAME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37208" y="7612386"/>
            <a:ext cx="71056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45" dirty="0">
                <a:latin typeface="Arial"/>
                <a:cs typeface="Arial"/>
              </a:rPr>
              <a:t>ENUM</a:t>
            </a:r>
            <a:r>
              <a:rPr sz="900" b="1" dirty="0">
                <a:latin typeface="Arial"/>
                <a:cs typeface="Arial"/>
              </a:rPr>
              <a:t> = </a:t>
            </a:r>
            <a:r>
              <a:rPr sz="900" b="1" spc="-25" dirty="0">
                <a:latin typeface="Arial"/>
                <a:cs typeface="Arial"/>
              </a:rPr>
              <a:t>ENO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39201" y="7612386"/>
            <a:ext cx="113982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40" dirty="0">
                <a:latin typeface="Arial"/>
                <a:cs typeface="Arial"/>
              </a:rPr>
              <a:t>PNAME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‘database’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64345" y="8184642"/>
            <a:ext cx="59245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-70" dirty="0">
                <a:latin typeface="Arial"/>
                <a:cs typeface="Arial"/>
              </a:rPr>
              <a:t>PROJECT</a:t>
            </a:r>
            <a:endParaRPr sz="10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43108" y="8694567"/>
            <a:ext cx="70929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-30" dirty="0">
                <a:latin typeface="Arial"/>
                <a:cs typeface="Arial"/>
              </a:rPr>
              <a:t>WORKSON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43832" y="8745559"/>
            <a:ext cx="80772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105" dirty="0">
                <a:latin typeface="Arial"/>
                <a:cs typeface="Arial"/>
              </a:rPr>
              <a:t>BDATE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&gt;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‘1965’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49258" y="9346134"/>
            <a:ext cx="69278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-65" dirty="0">
                <a:latin typeface="Arial"/>
                <a:cs typeface="Arial"/>
              </a:rPr>
              <a:t>EMPLOYEE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70111" y="107945"/>
                <a:ext cx="6435305" cy="925253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735"/>
                  </a:spcBef>
                </a:pPr>
                <a:br>
                  <a:rPr lang="en-US" sz="1000" dirty="0">
                    <a:latin typeface="Times New Roman"/>
                    <a:cs typeface="Times New Roman"/>
                  </a:rPr>
                </a:br>
                <a:r>
                  <a:rPr lang="en-US" sz="3200" dirty="0"/>
                  <a:t>Example:</a:t>
                </a:r>
                <a:r>
                  <a:rPr lang="en-US" sz="3200" spc="280" dirty="0"/>
                  <a:t> </a:t>
                </a:r>
                <a:r>
                  <a:rPr lang="en-US" sz="3200" dirty="0"/>
                  <a:t>Replacing  X with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sz="1450" dirty="0"/>
              </a:p>
            </p:txBody>
          </p:sp>
        </mc:Choice>
        <mc:Fallback xmlns="">
          <p:sp>
            <p:nvSpPr>
              <p:cNvPr id="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0111" y="107945"/>
                <a:ext cx="6435305" cy="925253"/>
              </a:xfrm>
              <a:prstGeom prst="rect">
                <a:avLst/>
              </a:prstGeom>
              <a:blipFill>
                <a:blip r:embed="rId2"/>
                <a:stretch>
                  <a:fillRect l="-3788" b="-2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801439" y="1042216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00451" y="1633980"/>
            <a:ext cx="221742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Before</a:t>
            </a:r>
            <a:r>
              <a:rPr sz="1700" i="1" u="sng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Optimization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163" y="2121930"/>
            <a:ext cx="112750" cy="1184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5102" y="2687110"/>
            <a:ext cx="118122" cy="1184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85193" y="2733688"/>
            <a:ext cx="6851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20" dirty="0">
                <a:latin typeface="Arial"/>
                <a:cs typeface="Arial"/>
              </a:rPr>
              <a:t>PNUM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=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PNO</a:t>
            </a:r>
            <a:endParaRPr sz="8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5086" y="3736718"/>
            <a:ext cx="118122" cy="11840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450883" y="3306112"/>
            <a:ext cx="1057910" cy="549275"/>
            <a:chOff x="3450883" y="3306112"/>
            <a:chExt cx="1057910" cy="5492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1956" y="3736718"/>
              <a:ext cx="118135" cy="1184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56263" y="3311490"/>
              <a:ext cx="1047115" cy="431165"/>
            </a:xfrm>
            <a:custGeom>
              <a:avLst/>
              <a:gdLst/>
              <a:ahLst/>
              <a:cxnLst/>
              <a:rect l="l" t="t" r="r" b="b"/>
              <a:pathLst>
                <a:path w="1047114" h="431164">
                  <a:moveTo>
                    <a:pt x="563705" y="0"/>
                  </a:moveTo>
                  <a:lnTo>
                    <a:pt x="456326" y="107645"/>
                  </a:lnTo>
                </a:path>
                <a:path w="1047114" h="431164">
                  <a:moveTo>
                    <a:pt x="456326" y="0"/>
                  </a:moveTo>
                  <a:lnTo>
                    <a:pt x="563705" y="107645"/>
                  </a:lnTo>
                </a:path>
                <a:path w="1047114" h="431164">
                  <a:moveTo>
                    <a:pt x="0" y="430606"/>
                  </a:moveTo>
                  <a:lnTo>
                    <a:pt x="402650" y="134566"/>
                  </a:lnTo>
                </a:path>
                <a:path w="1047114" h="431164">
                  <a:moveTo>
                    <a:pt x="320676" y="168124"/>
                  </a:moveTo>
                  <a:lnTo>
                    <a:pt x="402650" y="134566"/>
                  </a:lnTo>
                  <a:lnTo>
                    <a:pt x="346081" y="202853"/>
                  </a:lnTo>
                </a:path>
                <a:path w="1047114" h="431164">
                  <a:moveTo>
                    <a:pt x="1046882" y="430606"/>
                  </a:moveTo>
                  <a:lnTo>
                    <a:pt x="617394" y="134566"/>
                  </a:lnTo>
                </a:path>
                <a:path w="1047114" h="431164">
                  <a:moveTo>
                    <a:pt x="676004" y="201098"/>
                  </a:moveTo>
                  <a:lnTo>
                    <a:pt x="617394" y="134566"/>
                  </a:lnTo>
                  <a:lnTo>
                    <a:pt x="700344" y="165607"/>
                  </a:lnTo>
                </a:path>
              </a:pathLst>
            </a:custGeom>
            <a:ln w="10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944806" y="2907792"/>
            <a:ext cx="43180" cy="349885"/>
          </a:xfrm>
          <a:custGeom>
            <a:avLst/>
            <a:gdLst/>
            <a:ahLst/>
            <a:cxnLst/>
            <a:rect l="l" t="t" r="r" b="b"/>
            <a:pathLst>
              <a:path w="43179" h="349885">
                <a:moveTo>
                  <a:pt x="21473" y="349869"/>
                </a:moveTo>
                <a:lnTo>
                  <a:pt x="21473" y="0"/>
                </a:lnTo>
              </a:path>
              <a:path w="43179" h="349885">
                <a:moveTo>
                  <a:pt x="0" y="86128"/>
                </a:moveTo>
                <a:lnTo>
                  <a:pt x="21473" y="0"/>
                </a:lnTo>
                <a:lnTo>
                  <a:pt x="42946" y="86128"/>
                </a:lnTo>
              </a:path>
            </a:pathLst>
          </a:custGeom>
          <a:ln w="10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1381" y="4813234"/>
            <a:ext cx="118122" cy="11840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944806" y="2342619"/>
            <a:ext cx="43180" cy="349885"/>
          </a:xfrm>
          <a:custGeom>
            <a:avLst/>
            <a:gdLst/>
            <a:ahLst/>
            <a:cxnLst/>
            <a:rect l="l" t="t" r="r" b="b"/>
            <a:pathLst>
              <a:path w="43179" h="349885">
                <a:moveTo>
                  <a:pt x="21473" y="349869"/>
                </a:moveTo>
                <a:lnTo>
                  <a:pt x="21473" y="0"/>
                </a:lnTo>
              </a:path>
              <a:path w="43179" h="349885">
                <a:moveTo>
                  <a:pt x="0" y="86128"/>
                </a:moveTo>
                <a:lnTo>
                  <a:pt x="21473" y="0"/>
                </a:lnTo>
                <a:lnTo>
                  <a:pt x="42946" y="86128"/>
                </a:lnTo>
              </a:path>
            </a:pathLst>
          </a:custGeom>
          <a:ln w="10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4790" y="3957400"/>
            <a:ext cx="43180" cy="349885"/>
          </a:xfrm>
          <a:custGeom>
            <a:avLst/>
            <a:gdLst/>
            <a:ahLst/>
            <a:cxnLst/>
            <a:rect l="l" t="t" r="r" b="b"/>
            <a:pathLst>
              <a:path w="43179" h="349885">
                <a:moveTo>
                  <a:pt x="21473" y="349869"/>
                </a:moveTo>
                <a:lnTo>
                  <a:pt x="21473" y="0"/>
                </a:lnTo>
              </a:path>
              <a:path w="43179" h="349885">
                <a:moveTo>
                  <a:pt x="0" y="86116"/>
                </a:moveTo>
                <a:lnTo>
                  <a:pt x="21473" y="0"/>
                </a:lnTo>
                <a:lnTo>
                  <a:pt x="42946" y="86116"/>
                </a:lnTo>
              </a:path>
            </a:pathLst>
          </a:custGeom>
          <a:ln w="10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6404" y="3930479"/>
            <a:ext cx="43180" cy="349885"/>
          </a:xfrm>
          <a:custGeom>
            <a:avLst/>
            <a:gdLst/>
            <a:ahLst/>
            <a:cxnLst/>
            <a:rect l="l" t="t" r="r" b="b"/>
            <a:pathLst>
              <a:path w="43179" h="349885">
                <a:moveTo>
                  <a:pt x="21485" y="349869"/>
                </a:moveTo>
                <a:lnTo>
                  <a:pt x="21485" y="0"/>
                </a:lnTo>
              </a:path>
              <a:path w="43179" h="349885">
                <a:moveTo>
                  <a:pt x="0" y="86128"/>
                </a:moveTo>
                <a:lnTo>
                  <a:pt x="21485" y="0"/>
                </a:lnTo>
                <a:lnTo>
                  <a:pt x="42958" y="86128"/>
                </a:lnTo>
              </a:path>
            </a:pathLst>
          </a:custGeom>
          <a:ln w="10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390383" y="4328793"/>
            <a:ext cx="655320" cy="172720"/>
            <a:chOff x="4390383" y="4328793"/>
            <a:chExt cx="655320" cy="172720"/>
          </a:xfrm>
        </p:grpSpPr>
        <p:sp>
          <p:nvSpPr>
            <p:cNvPr id="20" name="object 20"/>
            <p:cNvSpPr/>
            <p:nvPr/>
          </p:nvSpPr>
          <p:spPr>
            <a:xfrm>
              <a:off x="4395767" y="4334177"/>
              <a:ext cx="644525" cy="161925"/>
            </a:xfrm>
            <a:custGeom>
              <a:avLst/>
              <a:gdLst/>
              <a:ahLst/>
              <a:cxnLst/>
              <a:rect l="l" t="t" r="r" b="b"/>
              <a:pathLst>
                <a:path w="644525" h="161925">
                  <a:moveTo>
                    <a:pt x="606651" y="161474"/>
                  </a:moveTo>
                  <a:lnTo>
                    <a:pt x="37581" y="161474"/>
                  </a:lnTo>
                  <a:lnTo>
                    <a:pt x="22955" y="158514"/>
                  </a:lnTo>
                  <a:lnTo>
                    <a:pt x="11009" y="150441"/>
                  </a:lnTo>
                  <a:lnTo>
                    <a:pt x="2954" y="138464"/>
                  </a:lnTo>
                  <a:lnTo>
                    <a:pt x="0" y="123795"/>
                  </a:lnTo>
                  <a:lnTo>
                    <a:pt x="0" y="37679"/>
                  </a:lnTo>
                  <a:lnTo>
                    <a:pt x="2954" y="23014"/>
                  </a:lnTo>
                  <a:lnTo>
                    <a:pt x="11009" y="11037"/>
                  </a:lnTo>
                  <a:lnTo>
                    <a:pt x="22955" y="2961"/>
                  </a:lnTo>
                  <a:lnTo>
                    <a:pt x="37581" y="0"/>
                  </a:lnTo>
                  <a:lnTo>
                    <a:pt x="606651" y="0"/>
                  </a:lnTo>
                  <a:lnTo>
                    <a:pt x="621282" y="2961"/>
                  </a:lnTo>
                  <a:lnTo>
                    <a:pt x="633228" y="11037"/>
                  </a:lnTo>
                  <a:lnTo>
                    <a:pt x="641280" y="23014"/>
                  </a:lnTo>
                  <a:lnTo>
                    <a:pt x="644232" y="37679"/>
                  </a:lnTo>
                  <a:lnTo>
                    <a:pt x="644232" y="123795"/>
                  </a:lnTo>
                  <a:lnTo>
                    <a:pt x="641280" y="138464"/>
                  </a:lnTo>
                  <a:lnTo>
                    <a:pt x="633228" y="150441"/>
                  </a:lnTo>
                  <a:lnTo>
                    <a:pt x="621282" y="158514"/>
                  </a:lnTo>
                  <a:lnTo>
                    <a:pt x="606651" y="16147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5767" y="4334177"/>
              <a:ext cx="644525" cy="161925"/>
            </a:xfrm>
            <a:custGeom>
              <a:avLst/>
              <a:gdLst/>
              <a:ahLst/>
              <a:cxnLst/>
              <a:rect l="l" t="t" r="r" b="b"/>
              <a:pathLst>
                <a:path w="644525" h="161925">
                  <a:moveTo>
                    <a:pt x="37581" y="0"/>
                  </a:moveTo>
                  <a:lnTo>
                    <a:pt x="22955" y="2961"/>
                  </a:lnTo>
                  <a:lnTo>
                    <a:pt x="11009" y="11037"/>
                  </a:lnTo>
                  <a:lnTo>
                    <a:pt x="2954" y="23014"/>
                  </a:lnTo>
                  <a:lnTo>
                    <a:pt x="0" y="37679"/>
                  </a:lnTo>
                  <a:lnTo>
                    <a:pt x="0" y="123795"/>
                  </a:lnTo>
                  <a:lnTo>
                    <a:pt x="2954" y="138464"/>
                  </a:lnTo>
                  <a:lnTo>
                    <a:pt x="11009" y="150441"/>
                  </a:lnTo>
                  <a:lnTo>
                    <a:pt x="22955" y="158514"/>
                  </a:lnTo>
                  <a:lnTo>
                    <a:pt x="37581" y="161474"/>
                  </a:lnTo>
                  <a:lnTo>
                    <a:pt x="606651" y="161474"/>
                  </a:lnTo>
                  <a:lnTo>
                    <a:pt x="621282" y="158514"/>
                  </a:lnTo>
                  <a:lnTo>
                    <a:pt x="633228" y="150441"/>
                  </a:lnTo>
                  <a:lnTo>
                    <a:pt x="641280" y="138464"/>
                  </a:lnTo>
                  <a:lnTo>
                    <a:pt x="644232" y="123795"/>
                  </a:lnTo>
                  <a:lnTo>
                    <a:pt x="644232" y="37679"/>
                  </a:lnTo>
                  <a:lnTo>
                    <a:pt x="641280" y="23014"/>
                  </a:lnTo>
                  <a:lnTo>
                    <a:pt x="633228" y="11037"/>
                  </a:lnTo>
                  <a:lnTo>
                    <a:pt x="621282" y="2961"/>
                  </a:lnTo>
                  <a:lnTo>
                    <a:pt x="606651" y="0"/>
                  </a:lnTo>
                  <a:lnTo>
                    <a:pt x="37581" y="0"/>
                  </a:lnTo>
                  <a:close/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919400" y="4382628"/>
            <a:ext cx="1455420" cy="1001394"/>
            <a:chOff x="2919400" y="4382628"/>
            <a:chExt cx="1455420" cy="1001394"/>
          </a:xfrm>
        </p:grpSpPr>
        <p:sp>
          <p:nvSpPr>
            <p:cNvPr id="23" name="object 23"/>
            <p:cNvSpPr/>
            <p:nvPr/>
          </p:nvSpPr>
          <p:spPr>
            <a:xfrm>
              <a:off x="2946247" y="4388006"/>
              <a:ext cx="1047115" cy="431165"/>
            </a:xfrm>
            <a:custGeom>
              <a:avLst/>
              <a:gdLst/>
              <a:ahLst/>
              <a:cxnLst/>
              <a:rect l="l" t="t" r="r" b="b"/>
              <a:pathLst>
                <a:path w="1047114" h="431164">
                  <a:moveTo>
                    <a:pt x="563705" y="0"/>
                  </a:moveTo>
                  <a:lnTo>
                    <a:pt x="456326" y="107645"/>
                  </a:lnTo>
                </a:path>
                <a:path w="1047114" h="431164">
                  <a:moveTo>
                    <a:pt x="456326" y="0"/>
                  </a:moveTo>
                  <a:lnTo>
                    <a:pt x="563705" y="107645"/>
                  </a:lnTo>
                </a:path>
                <a:path w="1047114" h="431164">
                  <a:moveTo>
                    <a:pt x="0" y="430606"/>
                  </a:moveTo>
                  <a:lnTo>
                    <a:pt x="402637" y="134566"/>
                  </a:lnTo>
                </a:path>
                <a:path w="1047114" h="431164">
                  <a:moveTo>
                    <a:pt x="320676" y="168124"/>
                  </a:moveTo>
                  <a:lnTo>
                    <a:pt x="402637" y="134566"/>
                  </a:lnTo>
                  <a:lnTo>
                    <a:pt x="346069" y="202853"/>
                  </a:lnTo>
                </a:path>
                <a:path w="1047114" h="431164">
                  <a:moveTo>
                    <a:pt x="1046869" y="430606"/>
                  </a:moveTo>
                  <a:lnTo>
                    <a:pt x="617381" y="134566"/>
                  </a:lnTo>
                </a:path>
                <a:path w="1047114" h="431164">
                  <a:moveTo>
                    <a:pt x="676004" y="201098"/>
                  </a:moveTo>
                  <a:lnTo>
                    <a:pt x="617381" y="134566"/>
                  </a:lnTo>
                  <a:lnTo>
                    <a:pt x="700331" y="165607"/>
                  </a:lnTo>
                </a:path>
              </a:pathLst>
            </a:custGeom>
            <a:ln w="10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7318" y="4818613"/>
              <a:ext cx="751840" cy="161925"/>
            </a:xfrm>
            <a:custGeom>
              <a:avLst/>
              <a:gdLst/>
              <a:ahLst/>
              <a:cxnLst/>
              <a:rect l="l" t="t" r="r" b="b"/>
              <a:pathLst>
                <a:path w="751839" h="161925">
                  <a:moveTo>
                    <a:pt x="714029" y="161474"/>
                  </a:moveTo>
                  <a:lnTo>
                    <a:pt x="37581" y="161474"/>
                  </a:lnTo>
                  <a:lnTo>
                    <a:pt x="22955" y="158514"/>
                  </a:lnTo>
                  <a:lnTo>
                    <a:pt x="11009" y="150441"/>
                  </a:lnTo>
                  <a:lnTo>
                    <a:pt x="2954" y="138464"/>
                  </a:lnTo>
                  <a:lnTo>
                    <a:pt x="0" y="123795"/>
                  </a:lnTo>
                  <a:lnTo>
                    <a:pt x="0" y="37679"/>
                  </a:lnTo>
                  <a:lnTo>
                    <a:pt x="2954" y="23009"/>
                  </a:lnTo>
                  <a:lnTo>
                    <a:pt x="11009" y="11033"/>
                  </a:lnTo>
                  <a:lnTo>
                    <a:pt x="22955" y="2959"/>
                  </a:lnTo>
                  <a:lnTo>
                    <a:pt x="37581" y="0"/>
                  </a:lnTo>
                  <a:lnTo>
                    <a:pt x="714029" y="0"/>
                  </a:lnTo>
                  <a:lnTo>
                    <a:pt x="728655" y="2959"/>
                  </a:lnTo>
                  <a:lnTo>
                    <a:pt x="740601" y="11033"/>
                  </a:lnTo>
                  <a:lnTo>
                    <a:pt x="748656" y="23009"/>
                  </a:lnTo>
                  <a:lnTo>
                    <a:pt x="751610" y="37679"/>
                  </a:lnTo>
                  <a:lnTo>
                    <a:pt x="751610" y="123795"/>
                  </a:lnTo>
                  <a:lnTo>
                    <a:pt x="748656" y="138464"/>
                  </a:lnTo>
                  <a:lnTo>
                    <a:pt x="740601" y="150441"/>
                  </a:lnTo>
                  <a:lnTo>
                    <a:pt x="728655" y="158514"/>
                  </a:lnTo>
                  <a:lnTo>
                    <a:pt x="714029" y="16147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4774" y="4818613"/>
              <a:ext cx="1444625" cy="565785"/>
            </a:xfrm>
            <a:custGeom>
              <a:avLst/>
              <a:gdLst/>
              <a:ahLst/>
              <a:cxnLst/>
              <a:rect l="l" t="t" r="r" b="b"/>
              <a:pathLst>
                <a:path w="1444625" h="565785">
                  <a:moveTo>
                    <a:pt x="730125" y="0"/>
                  </a:moveTo>
                  <a:lnTo>
                    <a:pt x="715499" y="2959"/>
                  </a:lnTo>
                  <a:lnTo>
                    <a:pt x="703553" y="11033"/>
                  </a:lnTo>
                  <a:lnTo>
                    <a:pt x="695498" y="23009"/>
                  </a:lnTo>
                  <a:lnTo>
                    <a:pt x="692543" y="37679"/>
                  </a:lnTo>
                  <a:lnTo>
                    <a:pt x="692543" y="123795"/>
                  </a:lnTo>
                  <a:lnTo>
                    <a:pt x="695498" y="138464"/>
                  </a:lnTo>
                  <a:lnTo>
                    <a:pt x="703553" y="150441"/>
                  </a:lnTo>
                  <a:lnTo>
                    <a:pt x="715499" y="158514"/>
                  </a:lnTo>
                  <a:lnTo>
                    <a:pt x="730125" y="161474"/>
                  </a:lnTo>
                  <a:lnTo>
                    <a:pt x="1406573" y="161474"/>
                  </a:lnTo>
                  <a:lnTo>
                    <a:pt x="1421199" y="158514"/>
                  </a:lnTo>
                  <a:lnTo>
                    <a:pt x="1433145" y="150441"/>
                  </a:lnTo>
                  <a:lnTo>
                    <a:pt x="1441200" y="138464"/>
                  </a:lnTo>
                  <a:lnTo>
                    <a:pt x="1444154" y="123795"/>
                  </a:lnTo>
                  <a:lnTo>
                    <a:pt x="1444154" y="37679"/>
                  </a:lnTo>
                  <a:lnTo>
                    <a:pt x="1441200" y="23009"/>
                  </a:lnTo>
                  <a:lnTo>
                    <a:pt x="1433145" y="11033"/>
                  </a:lnTo>
                  <a:lnTo>
                    <a:pt x="1421199" y="2959"/>
                  </a:lnTo>
                  <a:lnTo>
                    <a:pt x="1406573" y="0"/>
                  </a:lnTo>
                  <a:lnTo>
                    <a:pt x="730125" y="0"/>
                  </a:lnTo>
                  <a:close/>
                </a:path>
                <a:path w="1444625" h="565785">
                  <a:moveTo>
                    <a:pt x="21473" y="565172"/>
                  </a:moveTo>
                  <a:lnTo>
                    <a:pt x="21473" y="215303"/>
                  </a:lnTo>
                </a:path>
                <a:path w="1444625" h="565785">
                  <a:moveTo>
                    <a:pt x="0" y="301419"/>
                  </a:moveTo>
                  <a:lnTo>
                    <a:pt x="21473" y="215303"/>
                  </a:lnTo>
                  <a:lnTo>
                    <a:pt x="42946" y="301419"/>
                  </a:lnTo>
                </a:path>
              </a:pathLst>
            </a:custGeom>
            <a:ln w="10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591902" y="5432229"/>
            <a:ext cx="709295" cy="172720"/>
            <a:chOff x="2591902" y="5432229"/>
            <a:chExt cx="709295" cy="172720"/>
          </a:xfrm>
        </p:grpSpPr>
        <p:sp>
          <p:nvSpPr>
            <p:cNvPr id="27" name="object 27"/>
            <p:cNvSpPr/>
            <p:nvPr/>
          </p:nvSpPr>
          <p:spPr>
            <a:xfrm>
              <a:off x="2597287" y="5437614"/>
              <a:ext cx="698500" cy="161925"/>
            </a:xfrm>
            <a:custGeom>
              <a:avLst/>
              <a:gdLst/>
              <a:ahLst/>
              <a:cxnLst/>
              <a:rect l="l" t="t" r="r" b="b"/>
              <a:pathLst>
                <a:path w="698500" h="161925">
                  <a:moveTo>
                    <a:pt x="660340" y="161474"/>
                  </a:moveTo>
                  <a:lnTo>
                    <a:pt x="37581" y="161474"/>
                  </a:lnTo>
                  <a:lnTo>
                    <a:pt x="22949" y="158512"/>
                  </a:lnTo>
                  <a:lnTo>
                    <a:pt x="11004" y="150436"/>
                  </a:lnTo>
                  <a:lnTo>
                    <a:pt x="2952" y="138459"/>
                  </a:lnTo>
                  <a:lnTo>
                    <a:pt x="0" y="123795"/>
                  </a:lnTo>
                  <a:lnTo>
                    <a:pt x="0" y="37666"/>
                  </a:lnTo>
                  <a:lnTo>
                    <a:pt x="2952" y="23004"/>
                  </a:lnTo>
                  <a:lnTo>
                    <a:pt x="11004" y="11031"/>
                  </a:lnTo>
                  <a:lnTo>
                    <a:pt x="22949" y="2959"/>
                  </a:lnTo>
                  <a:lnTo>
                    <a:pt x="37581" y="0"/>
                  </a:lnTo>
                  <a:lnTo>
                    <a:pt x="660340" y="0"/>
                  </a:lnTo>
                  <a:lnTo>
                    <a:pt x="674966" y="2959"/>
                  </a:lnTo>
                  <a:lnTo>
                    <a:pt x="686912" y="11031"/>
                  </a:lnTo>
                  <a:lnTo>
                    <a:pt x="694967" y="23004"/>
                  </a:lnTo>
                  <a:lnTo>
                    <a:pt x="697921" y="37666"/>
                  </a:lnTo>
                  <a:lnTo>
                    <a:pt x="697921" y="123795"/>
                  </a:lnTo>
                  <a:lnTo>
                    <a:pt x="694967" y="138459"/>
                  </a:lnTo>
                  <a:lnTo>
                    <a:pt x="686912" y="150436"/>
                  </a:lnTo>
                  <a:lnTo>
                    <a:pt x="674966" y="158512"/>
                  </a:lnTo>
                  <a:lnTo>
                    <a:pt x="660340" y="16147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97287" y="5437614"/>
              <a:ext cx="698500" cy="161925"/>
            </a:xfrm>
            <a:custGeom>
              <a:avLst/>
              <a:gdLst/>
              <a:ahLst/>
              <a:cxnLst/>
              <a:rect l="l" t="t" r="r" b="b"/>
              <a:pathLst>
                <a:path w="698500" h="161925">
                  <a:moveTo>
                    <a:pt x="37581" y="0"/>
                  </a:moveTo>
                  <a:lnTo>
                    <a:pt x="22949" y="2959"/>
                  </a:lnTo>
                  <a:lnTo>
                    <a:pt x="11004" y="11031"/>
                  </a:lnTo>
                  <a:lnTo>
                    <a:pt x="2952" y="23004"/>
                  </a:lnTo>
                  <a:lnTo>
                    <a:pt x="0" y="37666"/>
                  </a:lnTo>
                  <a:lnTo>
                    <a:pt x="0" y="123795"/>
                  </a:lnTo>
                  <a:lnTo>
                    <a:pt x="2952" y="138459"/>
                  </a:lnTo>
                  <a:lnTo>
                    <a:pt x="11004" y="150436"/>
                  </a:lnTo>
                  <a:lnTo>
                    <a:pt x="22949" y="158512"/>
                  </a:lnTo>
                  <a:lnTo>
                    <a:pt x="37581" y="161474"/>
                  </a:lnTo>
                  <a:lnTo>
                    <a:pt x="660340" y="161474"/>
                  </a:lnTo>
                  <a:lnTo>
                    <a:pt x="674966" y="158512"/>
                  </a:lnTo>
                  <a:lnTo>
                    <a:pt x="686912" y="150436"/>
                  </a:lnTo>
                  <a:lnTo>
                    <a:pt x="694967" y="138459"/>
                  </a:lnTo>
                  <a:lnTo>
                    <a:pt x="697921" y="123795"/>
                  </a:lnTo>
                  <a:lnTo>
                    <a:pt x="697921" y="37666"/>
                  </a:lnTo>
                  <a:lnTo>
                    <a:pt x="694967" y="23004"/>
                  </a:lnTo>
                  <a:lnTo>
                    <a:pt x="686912" y="11031"/>
                  </a:lnTo>
                  <a:lnTo>
                    <a:pt x="674966" y="2959"/>
                  </a:lnTo>
                  <a:lnTo>
                    <a:pt x="660340" y="0"/>
                  </a:lnTo>
                  <a:lnTo>
                    <a:pt x="37581" y="0"/>
                  </a:lnTo>
                  <a:close/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46253" y="2168524"/>
            <a:ext cx="393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30" dirty="0">
                <a:latin typeface="Arial"/>
                <a:cs typeface="Arial"/>
              </a:rPr>
              <a:t>ENAME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75169" y="3783277"/>
            <a:ext cx="67627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30" dirty="0">
                <a:latin typeface="Arial"/>
                <a:cs typeface="Arial"/>
              </a:rPr>
              <a:t>ENUM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=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ENO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22060" y="3783277"/>
            <a:ext cx="108394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25" dirty="0">
                <a:latin typeface="Arial"/>
                <a:cs typeface="Arial"/>
              </a:rPr>
              <a:t>PNAME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=</a:t>
            </a:r>
            <a:r>
              <a:rPr sz="850" b="1" spc="-10" dirty="0">
                <a:latin typeface="Arial"/>
                <a:cs typeface="Arial"/>
              </a:rPr>
              <a:t> ‘database’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35947" y="4326918"/>
            <a:ext cx="564515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-65" dirty="0">
                <a:latin typeface="Arial"/>
                <a:cs typeface="Arial"/>
              </a:rPr>
              <a:t>PROJECT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55773" y="4811345"/>
            <a:ext cx="675005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-30" dirty="0">
                <a:latin typeface="Arial"/>
                <a:cs typeface="Arial"/>
              </a:rPr>
              <a:t>WORKSON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1459" y="4859788"/>
            <a:ext cx="76835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95" dirty="0">
                <a:latin typeface="Arial"/>
                <a:cs typeface="Arial"/>
              </a:rPr>
              <a:t>BDATE</a:t>
            </a:r>
            <a:r>
              <a:rPr sz="850" b="1" spc="2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&gt;</a:t>
            </a:r>
            <a:r>
              <a:rPr sz="850" b="1" spc="2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‘1965’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16612" y="5430337"/>
            <a:ext cx="659765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-70" dirty="0">
                <a:latin typeface="Arial"/>
                <a:cs typeface="Arial"/>
              </a:rPr>
              <a:t>EMPLOYEE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33004" y="6865725"/>
            <a:ext cx="53340" cy="432434"/>
          </a:xfrm>
          <a:custGeom>
            <a:avLst/>
            <a:gdLst/>
            <a:ahLst/>
            <a:cxnLst/>
            <a:rect l="l" t="t" r="r" b="b"/>
            <a:pathLst>
              <a:path w="53339" h="432434">
                <a:moveTo>
                  <a:pt x="26510" y="432266"/>
                </a:moveTo>
                <a:lnTo>
                  <a:pt x="26510" y="0"/>
                </a:lnTo>
              </a:path>
              <a:path w="53339" h="432434">
                <a:moveTo>
                  <a:pt x="0" y="106403"/>
                </a:moveTo>
                <a:lnTo>
                  <a:pt x="26510" y="0"/>
                </a:lnTo>
                <a:lnTo>
                  <a:pt x="53021" y="106403"/>
                </a:lnTo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99655" y="7564001"/>
            <a:ext cx="497205" cy="366395"/>
          </a:xfrm>
          <a:custGeom>
            <a:avLst/>
            <a:gdLst/>
            <a:ahLst/>
            <a:cxnLst/>
            <a:rect l="l" t="t" r="r" b="b"/>
            <a:pathLst>
              <a:path w="497204" h="366395">
                <a:moveTo>
                  <a:pt x="0" y="365771"/>
                </a:moveTo>
                <a:lnTo>
                  <a:pt x="497082" y="0"/>
                </a:lnTo>
              </a:path>
              <a:path w="497204" h="366395">
                <a:moveTo>
                  <a:pt x="395883" y="41472"/>
                </a:moveTo>
                <a:lnTo>
                  <a:pt x="497082" y="0"/>
                </a:lnTo>
                <a:lnTo>
                  <a:pt x="427249" y="84369"/>
                </a:lnTo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38056" y="8195781"/>
            <a:ext cx="497205" cy="366395"/>
          </a:xfrm>
          <a:custGeom>
            <a:avLst/>
            <a:gdLst/>
            <a:ahLst/>
            <a:cxnLst/>
            <a:rect l="l" t="t" r="r" b="b"/>
            <a:pathLst>
              <a:path w="497205" h="366395">
                <a:moveTo>
                  <a:pt x="0" y="365771"/>
                </a:moveTo>
                <a:lnTo>
                  <a:pt x="497082" y="0"/>
                </a:lnTo>
              </a:path>
              <a:path w="497205" h="366395">
                <a:moveTo>
                  <a:pt x="395883" y="41472"/>
                </a:moveTo>
                <a:lnTo>
                  <a:pt x="497082" y="0"/>
                </a:lnTo>
                <a:lnTo>
                  <a:pt x="427237" y="84369"/>
                </a:lnTo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1545" y="8827560"/>
            <a:ext cx="53340" cy="432434"/>
          </a:xfrm>
          <a:custGeom>
            <a:avLst/>
            <a:gdLst/>
            <a:ahLst/>
            <a:cxnLst/>
            <a:rect l="l" t="t" r="r" b="b"/>
            <a:pathLst>
              <a:path w="53339" h="432434">
                <a:moveTo>
                  <a:pt x="26510" y="432266"/>
                </a:moveTo>
                <a:lnTo>
                  <a:pt x="26510" y="0"/>
                </a:lnTo>
              </a:path>
              <a:path w="53339" h="432434">
                <a:moveTo>
                  <a:pt x="0" y="106403"/>
                </a:moveTo>
                <a:lnTo>
                  <a:pt x="26510" y="0"/>
                </a:lnTo>
                <a:lnTo>
                  <a:pt x="53021" y="106403"/>
                </a:lnTo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800604" y="9319683"/>
            <a:ext cx="875030" cy="213360"/>
            <a:chOff x="1800604" y="9319683"/>
            <a:chExt cx="875030" cy="213360"/>
          </a:xfrm>
        </p:grpSpPr>
        <p:sp>
          <p:nvSpPr>
            <p:cNvPr id="41" name="object 41"/>
            <p:cNvSpPr/>
            <p:nvPr/>
          </p:nvSpPr>
          <p:spPr>
            <a:xfrm>
              <a:off x="1807256" y="9326336"/>
              <a:ext cx="861694" cy="200025"/>
            </a:xfrm>
            <a:custGeom>
              <a:avLst/>
              <a:gdLst/>
              <a:ahLst/>
              <a:cxnLst/>
              <a:rect l="l" t="t" r="r" b="b"/>
              <a:pathLst>
                <a:path w="861694" h="200025">
                  <a:moveTo>
                    <a:pt x="815209" y="199499"/>
                  </a:moveTo>
                  <a:lnTo>
                    <a:pt x="46390" y="199499"/>
                  </a:lnTo>
                  <a:lnTo>
                    <a:pt x="28332" y="195842"/>
                  </a:lnTo>
                  <a:lnTo>
                    <a:pt x="13586" y="185867"/>
                  </a:lnTo>
                  <a:lnTo>
                    <a:pt x="3645" y="171071"/>
                  </a:lnTo>
                  <a:lnTo>
                    <a:pt x="0" y="152951"/>
                  </a:lnTo>
                  <a:lnTo>
                    <a:pt x="0" y="46548"/>
                  </a:lnTo>
                  <a:lnTo>
                    <a:pt x="3645" y="28428"/>
                  </a:lnTo>
                  <a:lnTo>
                    <a:pt x="13586" y="13632"/>
                  </a:lnTo>
                  <a:lnTo>
                    <a:pt x="28332" y="3657"/>
                  </a:lnTo>
                  <a:lnTo>
                    <a:pt x="46390" y="0"/>
                  </a:lnTo>
                  <a:lnTo>
                    <a:pt x="815209" y="0"/>
                  </a:lnTo>
                  <a:lnTo>
                    <a:pt x="833267" y="3657"/>
                  </a:lnTo>
                  <a:lnTo>
                    <a:pt x="848012" y="13632"/>
                  </a:lnTo>
                  <a:lnTo>
                    <a:pt x="857954" y="28428"/>
                  </a:lnTo>
                  <a:lnTo>
                    <a:pt x="861599" y="46548"/>
                  </a:lnTo>
                  <a:lnTo>
                    <a:pt x="861599" y="152951"/>
                  </a:lnTo>
                  <a:lnTo>
                    <a:pt x="857954" y="171071"/>
                  </a:lnTo>
                  <a:lnTo>
                    <a:pt x="848012" y="185867"/>
                  </a:lnTo>
                  <a:lnTo>
                    <a:pt x="833267" y="195842"/>
                  </a:lnTo>
                  <a:lnTo>
                    <a:pt x="815209" y="19949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07256" y="9326336"/>
              <a:ext cx="861694" cy="200025"/>
            </a:xfrm>
            <a:custGeom>
              <a:avLst/>
              <a:gdLst/>
              <a:ahLst/>
              <a:cxnLst/>
              <a:rect l="l" t="t" r="r" b="b"/>
              <a:pathLst>
                <a:path w="861694" h="200025">
                  <a:moveTo>
                    <a:pt x="46390" y="0"/>
                  </a:moveTo>
                  <a:lnTo>
                    <a:pt x="28332" y="3657"/>
                  </a:lnTo>
                  <a:lnTo>
                    <a:pt x="13586" y="13632"/>
                  </a:lnTo>
                  <a:lnTo>
                    <a:pt x="3645" y="28428"/>
                  </a:lnTo>
                  <a:lnTo>
                    <a:pt x="0" y="46548"/>
                  </a:lnTo>
                  <a:lnTo>
                    <a:pt x="0" y="152951"/>
                  </a:lnTo>
                  <a:lnTo>
                    <a:pt x="3645" y="171071"/>
                  </a:lnTo>
                  <a:lnTo>
                    <a:pt x="13586" y="185867"/>
                  </a:lnTo>
                  <a:lnTo>
                    <a:pt x="28332" y="195842"/>
                  </a:lnTo>
                  <a:lnTo>
                    <a:pt x="46390" y="199499"/>
                  </a:lnTo>
                  <a:lnTo>
                    <a:pt x="815209" y="199499"/>
                  </a:lnTo>
                  <a:lnTo>
                    <a:pt x="833267" y="195842"/>
                  </a:lnTo>
                  <a:lnTo>
                    <a:pt x="848012" y="185867"/>
                  </a:lnTo>
                  <a:lnTo>
                    <a:pt x="857954" y="171071"/>
                  </a:lnTo>
                  <a:lnTo>
                    <a:pt x="861599" y="152951"/>
                  </a:lnTo>
                  <a:lnTo>
                    <a:pt x="861599" y="46548"/>
                  </a:lnTo>
                  <a:lnTo>
                    <a:pt x="857954" y="28428"/>
                  </a:lnTo>
                  <a:lnTo>
                    <a:pt x="848012" y="13632"/>
                  </a:lnTo>
                  <a:lnTo>
                    <a:pt x="833267" y="3657"/>
                  </a:lnTo>
                  <a:lnTo>
                    <a:pt x="815209" y="0"/>
                  </a:lnTo>
                  <a:lnTo>
                    <a:pt x="46390" y="0"/>
                  </a:lnTo>
                  <a:close/>
                </a:path>
              </a:pathLst>
            </a:custGeom>
            <a:ln w="13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225562" y="8189135"/>
            <a:ext cx="1007744" cy="579120"/>
            <a:chOff x="3225562" y="8189135"/>
            <a:chExt cx="1007744" cy="579120"/>
          </a:xfrm>
        </p:grpSpPr>
        <p:sp>
          <p:nvSpPr>
            <p:cNvPr id="44" name="object 44"/>
            <p:cNvSpPr/>
            <p:nvPr/>
          </p:nvSpPr>
          <p:spPr>
            <a:xfrm>
              <a:off x="3232208" y="8195781"/>
              <a:ext cx="530225" cy="366395"/>
            </a:xfrm>
            <a:custGeom>
              <a:avLst/>
              <a:gdLst/>
              <a:ahLst/>
              <a:cxnLst/>
              <a:rect l="l" t="t" r="r" b="b"/>
              <a:pathLst>
                <a:path w="530225" h="366395">
                  <a:moveTo>
                    <a:pt x="530223" y="365771"/>
                  </a:moveTo>
                  <a:lnTo>
                    <a:pt x="0" y="0"/>
                  </a:lnTo>
                </a:path>
                <a:path w="530225" h="366395">
                  <a:moveTo>
                    <a:pt x="72368" y="82206"/>
                  </a:moveTo>
                  <a:lnTo>
                    <a:pt x="0" y="0"/>
                  </a:lnTo>
                  <a:lnTo>
                    <a:pt x="102403" y="38355"/>
                  </a:lnTo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98491" y="8561552"/>
              <a:ext cx="928369" cy="200025"/>
            </a:xfrm>
            <a:custGeom>
              <a:avLst/>
              <a:gdLst/>
              <a:ahLst/>
              <a:cxnLst/>
              <a:rect l="l" t="t" r="r" b="b"/>
              <a:pathLst>
                <a:path w="928370" h="200025">
                  <a:moveTo>
                    <a:pt x="881491" y="199499"/>
                  </a:moveTo>
                  <a:lnTo>
                    <a:pt x="46390" y="199499"/>
                  </a:lnTo>
                  <a:lnTo>
                    <a:pt x="28332" y="195842"/>
                  </a:lnTo>
                  <a:lnTo>
                    <a:pt x="13586" y="185867"/>
                  </a:lnTo>
                  <a:lnTo>
                    <a:pt x="3645" y="171071"/>
                  </a:lnTo>
                  <a:lnTo>
                    <a:pt x="0" y="152951"/>
                  </a:lnTo>
                  <a:lnTo>
                    <a:pt x="0" y="46548"/>
                  </a:lnTo>
                  <a:lnTo>
                    <a:pt x="3645" y="28428"/>
                  </a:lnTo>
                  <a:lnTo>
                    <a:pt x="13586" y="13632"/>
                  </a:lnTo>
                  <a:lnTo>
                    <a:pt x="28332" y="3657"/>
                  </a:lnTo>
                  <a:lnTo>
                    <a:pt x="46390" y="0"/>
                  </a:lnTo>
                  <a:lnTo>
                    <a:pt x="881491" y="0"/>
                  </a:lnTo>
                  <a:lnTo>
                    <a:pt x="899544" y="3657"/>
                  </a:lnTo>
                  <a:lnTo>
                    <a:pt x="914290" y="13632"/>
                  </a:lnTo>
                  <a:lnTo>
                    <a:pt x="924235" y="28428"/>
                  </a:lnTo>
                  <a:lnTo>
                    <a:pt x="927882" y="46548"/>
                  </a:lnTo>
                  <a:lnTo>
                    <a:pt x="927882" y="152951"/>
                  </a:lnTo>
                  <a:lnTo>
                    <a:pt x="924235" y="171071"/>
                  </a:lnTo>
                  <a:lnTo>
                    <a:pt x="914290" y="185867"/>
                  </a:lnTo>
                  <a:lnTo>
                    <a:pt x="899544" y="195842"/>
                  </a:lnTo>
                  <a:lnTo>
                    <a:pt x="881491" y="19949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98491" y="8561552"/>
              <a:ext cx="928369" cy="200025"/>
            </a:xfrm>
            <a:custGeom>
              <a:avLst/>
              <a:gdLst/>
              <a:ahLst/>
              <a:cxnLst/>
              <a:rect l="l" t="t" r="r" b="b"/>
              <a:pathLst>
                <a:path w="928370" h="200025">
                  <a:moveTo>
                    <a:pt x="46390" y="0"/>
                  </a:moveTo>
                  <a:lnTo>
                    <a:pt x="28332" y="3657"/>
                  </a:lnTo>
                  <a:lnTo>
                    <a:pt x="13586" y="13632"/>
                  </a:lnTo>
                  <a:lnTo>
                    <a:pt x="3645" y="28428"/>
                  </a:lnTo>
                  <a:lnTo>
                    <a:pt x="0" y="46548"/>
                  </a:lnTo>
                  <a:lnTo>
                    <a:pt x="0" y="152951"/>
                  </a:lnTo>
                  <a:lnTo>
                    <a:pt x="3645" y="171071"/>
                  </a:lnTo>
                  <a:lnTo>
                    <a:pt x="13586" y="185867"/>
                  </a:lnTo>
                  <a:lnTo>
                    <a:pt x="28332" y="195842"/>
                  </a:lnTo>
                  <a:lnTo>
                    <a:pt x="46390" y="199499"/>
                  </a:lnTo>
                  <a:lnTo>
                    <a:pt x="881491" y="199499"/>
                  </a:lnTo>
                  <a:lnTo>
                    <a:pt x="899544" y="195842"/>
                  </a:lnTo>
                  <a:lnTo>
                    <a:pt x="914290" y="185867"/>
                  </a:lnTo>
                  <a:lnTo>
                    <a:pt x="924235" y="171071"/>
                  </a:lnTo>
                  <a:lnTo>
                    <a:pt x="927882" y="152951"/>
                  </a:lnTo>
                  <a:lnTo>
                    <a:pt x="927882" y="46548"/>
                  </a:lnTo>
                  <a:lnTo>
                    <a:pt x="924235" y="28428"/>
                  </a:lnTo>
                  <a:lnTo>
                    <a:pt x="914290" y="13632"/>
                  </a:lnTo>
                  <a:lnTo>
                    <a:pt x="899544" y="3657"/>
                  </a:lnTo>
                  <a:lnTo>
                    <a:pt x="881491" y="0"/>
                  </a:lnTo>
                  <a:lnTo>
                    <a:pt x="46390" y="0"/>
                  </a:lnTo>
                  <a:close/>
                </a:path>
              </a:pathLst>
            </a:custGeom>
            <a:ln w="13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84244" y="7557354"/>
            <a:ext cx="543560" cy="512445"/>
            <a:chOff x="4584244" y="7557354"/>
            <a:chExt cx="543560" cy="512445"/>
          </a:xfrm>
        </p:grpSpPr>
        <p:sp>
          <p:nvSpPr>
            <p:cNvPr id="48" name="object 48"/>
            <p:cNvSpPr/>
            <p:nvPr/>
          </p:nvSpPr>
          <p:spPr>
            <a:xfrm>
              <a:off x="4590890" y="7564001"/>
              <a:ext cx="530225" cy="366395"/>
            </a:xfrm>
            <a:custGeom>
              <a:avLst/>
              <a:gdLst/>
              <a:ahLst/>
              <a:cxnLst/>
              <a:rect l="l" t="t" r="r" b="b"/>
              <a:pathLst>
                <a:path w="530225" h="366395">
                  <a:moveTo>
                    <a:pt x="530223" y="365771"/>
                  </a:moveTo>
                  <a:lnTo>
                    <a:pt x="0" y="0"/>
                  </a:lnTo>
                </a:path>
                <a:path w="530225" h="366395">
                  <a:moveTo>
                    <a:pt x="72368" y="82206"/>
                  </a:moveTo>
                  <a:lnTo>
                    <a:pt x="0" y="0"/>
                  </a:lnTo>
                  <a:lnTo>
                    <a:pt x="102416" y="38355"/>
                  </a:lnTo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0530" y="7923130"/>
              <a:ext cx="145836" cy="146288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5359709" y="8162526"/>
            <a:ext cx="53340" cy="432434"/>
          </a:xfrm>
          <a:custGeom>
            <a:avLst/>
            <a:gdLst/>
            <a:ahLst/>
            <a:cxnLst/>
            <a:rect l="l" t="t" r="r" b="b"/>
            <a:pathLst>
              <a:path w="53339" h="432434">
                <a:moveTo>
                  <a:pt x="26510" y="432266"/>
                </a:moveTo>
                <a:lnTo>
                  <a:pt x="26510" y="0"/>
                </a:lnTo>
              </a:path>
              <a:path w="53339" h="432434">
                <a:moveTo>
                  <a:pt x="0" y="106403"/>
                </a:moveTo>
                <a:lnTo>
                  <a:pt x="26510" y="0"/>
                </a:lnTo>
                <a:lnTo>
                  <a:pt x="53021" y="106403"/>
                </a:lnTo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4981909" y="8654650"/>
            <a:ext cx="808990" cy="213360"/>
            <a:chOff x="4981909" y="8654650"/>
            <a:chExt cx="808990" cy="213360"/>
          </a:xfrm>
        </p:grpSpPr>
        <p:sp>
          <p:nvSpPr>
            <p:cNvPr id="52" name="object 52"/>
            <p:cNvSpPr/>
            <p:nvPr/>
          </p:nvSpPr>
          <p:spPr>
            <a:xfrm>
              <a:off x="4988561" y="8661302"/>
              <a:ext cx="795655" cy="200025"/>
            </a:xfrm>
            <a:custGeom>
              <a:avLst/>
              <a:gdLst/>
              <a:ahLst/>
              <a:cxnLst/>
              <a:rect l="l" t="t" r="r" b="b"/>
              <a:pathLst>
                <a:path w="795654" h="200025">
                  <a:moveTo>
                    <a:pt x="748926" y="199512"/>
                  </a:moveTo>
                  <a:lnTo>
                    <a:pt x="46390" y="199512"/>
                  </a:lnTo>
                  <a:lnTo>
                    <a:pt x="28332" y="195853"/>
                  </a:lnTo>
                  <a:lnTo>
                    <a:pt x="13586" y="185873"/>
                  </a:lnTo>
                  <a:lnTo>
                    <a:pt x="3645" y="171073"/>
                  </a:lnTo>
                  <a:lnTo>
                    <a:pt x="0" y="152951"/>
                  </a:lnTo>
                  <a:lnTo>
                    <a:pt x="0" y="46548"/>
                  </a:lnTo>
                  <a:lnTo>
                    <a:pt x="3645" y="28428"/>
                  </a:lnTo>
                  <a:lnTo>
                    <a:pt x="13586" y="13632"/>
                  </a:lnTo>
                  <a:lnTo>
                    <a:pt x="28332" y="3657"/>
                  </a:lnTo>
                  <a:lnTo>
                    <a:pt x="46390" y="0"/>
                  </a:lnTo>
                  <a:lnTo>
                    <a:pt x="748926" y="0"/>
                  </a:lnTo>
                  <a:lnTo>
                    <a:pt x="766986" y="3657"/>
                  </a:lnTo>
                  <a:lnTo>
                    <a:pt x="781736" y="13632"/>
                  </a:lnTo>
                  <a:lnTo>
                    <a:pt x="791682" y="28428"/>
                  </a:lnTo>
                  <a:lnTo>
                    <a:pt x="795329" y="46548"/>
                  </a:lnTo>
                  <a:lnTo>
                    <a:pt x="795329" y="152951"/>
                  </a:lnTo>
                  <a:lnTo>
                    <a:pt x="791682" y="171073"/>
                  </a:lnTo>
                  <a:lnTo>
                    <a:pt x="781736" y="185873"/>
                  </a:lnTo>
                  <a:lnTo>
                    <a:pt x="766986" y="195853"/>
                  </a:lnTo>
                  <a:lnTo>
                    <a:pt x="748926" y="19951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88561" y="8661302"/>
              <a:ext cx="795655" cy="200025"/>
            </a:xfrm>
            <a:custGeom>
              <a:avLst/>
              <a:gdLst/>
              <a:ahLst/>
              <a:cxnLst/>
              <a:rect l="l" t="t" r="r" b="b"/>
              <a:pathLst>
                <a:path w="795654" h="200025">
                  <a:moveTo>
                    <a:pt x="46390" y="0"/>
                  </a:moveTo>
                  <a:lnTo>
                    <a:pt x="28332" y="3657"/>
                  </a:lnTo>
                  <a:lnTo>
                    <a:pt x="13586" y="13632"/>
                  </a:lnTo>
                  <a:lnTo>
                    <a:pt x="3645" y="28428"/>
                  </a:lnTo>
                  <a:lnTo>
                    <a:pt x="0" y="46548"/>
                  </a:lnTo>
                  <a:lnTo>
                    <a:pt x="0" y="152951"/>
                  </a:lnTo>
                  <a:lnTo>
                    <a:pt x="3645" y="171073"/>
                  </a:lnTo>
                  <a:lnTo>
                    <a:pt x="13586" y="185873"/>
                  </a:lnTo>
                  <a:lnTo>
                    <a:pt x="28332" y="195853"/>
                  </a:lnTo>
                  <a:lnTo>
                    <a:pt x="46390" y="199512"/>
                  </a:lnTo>
                  <a:lnTo>
                    <a:pt x="748926" y="199512"/>
                  </a:lnTo>
                  <a:lnTo>
                    <a:pt x="766986" y="195853"/>
                  </a:lnTo>
                  <a:lnTo>
                    <a:pt x="781736" y="185873"/>
                  </a:lnTo>
                  <a:lnTo>
                    <a:pt x="791682" y="171073"/>
                  </a:lnTo>
                  <a:lnTo>
                    <a:pt x="795329" y="152951"/>
                  </a:lnTo>
                  <a:lnTo>
                    <a:pt x="795329" y="46548"/>
                  </a:lnTo>
                  <a:lnTo>
                    <a:pt x="791682" y="28428"/>
                  </a:lnTo>
                  <a:lnTo>
                    <a:pt x="781736" y="13632"/>
                  </a:lnTo>
                  <a:lnTo>
                    <a:pt x="766986" y="3657"/>
                  </a:lnTo>
                  <a:lnTo>
                    <a:pt x="748926" y="0"/>
                  </a:lnTo>
                  <a:lnTo>
                    <a:pt x="46390" y="0"/>
                  </a:lnTo>
                  <a:close/>
                </a:path>
              </a:pathLst>
            </a:custGeom>
            <a:ln w="13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2470020" y="7929772"/>
            <a:ext cx="265430" cy="133350"/>
          </a:xfrm>
          <a:custGeom>
            <a:avLst/>
            <a:gdLst/>
            <a:ahLst/>
            <a:cxnLst/>
            <a:rect l="l" t="t" r="r" b="b"/>
            <a:pathLst>
              <a:path w="265430" h="133350">
                <a:moveTo>
                  <a:pt x="0" y="133004"/>
                </a:moveTo>
                <a:lnTo>
                  <a:pt x="0" y="0"/>
                </a:lnTo>
                <a:lnTo>
                  <a:pt x="265118" y="133004"/>
                </a:lnTo>
                <a:lnTo>
                  <a:pt x="265118" y="0"/>
                </a:lnTo>
                <a:lnTo>
                  <a:pt x="0" y="133004"/>
                </a:lnTo>
              </a:path>
            </a:pathLst>
          </a:custGeom>
          <a:ln w="132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29879" y="7297993"/>
            <a:ext cx="265430" cy="133350"/>
          </a:xfrm>
          <a:custGeom>
            <a:avLst/>
            <a:gdLst/>
            <a:ahLst/>
            <a:cxnLst/>
            <a:rect l="l" t="t" r="r" b="b"/>
            <a:pathLst>
              <a:path w="265429" h="133350">
                <a:moveTo>
                  <a:pt x="0" y="133004"/>
                </a:moveTo>
                <a:lnTo>
                  <a:pt x="0" y="0"/>
                </a:lnTo>
                <a:lnTo>
                  <a:pt x="265105" y="133004"/>
                </a:lnTo>
                <a:lnTo>
                  <a:pt x="265105" y="0"/>
                </a:lnTo>
                <a:lnTo>
                  <a:pt x="0" y="133004"/>
                </a:lnTo>
              </a:path>
            </a:pathLst>
          </a:custGeom>
          <a:ln w="132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1190" y="8554910"/>
            <a:ext cx="145836" cy="14628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87764" y="6593064"/>
            <a:ext cx="139184" cy="14628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2864459" y="6106922"/>
            <a:ext cx="2089150" cy="7321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</a:t>
            </a:r>
            <a:r>
              <a:rPr sz="1700" i="1" u="sng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Optimization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050">
              <a:latin typeface="Arial"/>
              <a:cs typeface="Arial"/>
            </a:endParaRPr>
          </a:p>
          <a:p>
            <a:pPr marL="1262380">
              <a:lnSpc>
                <a:spcPct val="100000"/>
              </a:lnSpc>
              <a:spcBef>
                <a:spcPts val="5"/>
              </a:spcBef>
            </a:pPr>
            <a:r>
              <a:rPr sz="1050" b="1" spc="-10" dirty="0">
                <a:latin typeface="Arial"/>
                <a:cs typeface="Arial"/>
              </a:rPr>
              <a:t>ENAME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15504" y="7351842"/>
            <a:ext cx="839469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35" dirty="0">
                <a:latin typeface="Arial"/>
                <a:cs typeface="Arial"/>
              </a:rPr>
              <a:t>PNUM</a:t>
            </a:r>
            <a:r>
              <a:rPr sz="1050" b="1" dirty="0">
                <a:latin typeface="Arial"/>
                <a:cs typeface="Arial"/>
              </a:rPr>
              <a:t> = </a:t>
            </a:r>
            <a:r>
              <a:rPr sz="1050" b="1" spc="-25" dirty="0">
                <a:latin typeface="Arial"/>
                <a:cs typeface="Arial"/>
              </a:rPr>
              <a:t>PNO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55625" y="7983608"/>
            <a:ext cx="82931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45" dirty="0">
                <a:latin typeface="Arial"/>
                <a:cs typeface="Arial"/>
              </a:rPr>
              <a:t>ENUM</a:t>
            </a:r>
            <a:r>
              <a:rPr sz="1050" b="1" dirty="0">
                <a:latin typeface="Arial"/>
                <a:cs typeface="Arial"/>
              </a:rPr>
              <a:t> = </a:t>
            </a:r>
            <a:r>
              <a:rPr sz="1050" b="1" spc="-25" dirty="0">
                <a:latin typeface="Arial"/>
                <a:cs typeface="Arial"/>
              </a:rPr>
              <a:t>ENO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27723" y="8615374"/>
            <a:ext cx="94297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120" dirty="0">
                <a:latin typeface="Arial"/>
                <a:cs typeface="Arial"/>
              </a:rPr>
              <a:t>BDATE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&gt;</a:t>
            </a:r>
            <a:r>
              <a:rPr sz="1050" b="1" spc="3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‘1965’</a:t>
            </a:r>
            <a:endParaRPr sz="10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834092" y="9320294"/>
            <a:ext cx="80835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-100" dirty="0">
                <a:latin typeface="Arial"/>
                <a:cs typeface="Arial"/>
              </a:rPr>
              <a:t>EMPLOYEE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48951" y="8555517"/>
            <a:ext cx="82740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-50" dirty="0">
                <a:latin typeface="Arial"/>
                <a:cs typeface="Arial"/>
              </a:rPr>
              <a:t>WORKSON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77126" y="7983611"/>
            <a:ext cx="133223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35" dirty="0">
                <a:latin typeface="Arial"/>
                <a:cs typeface="Arial"/>
              </a:rPr>
              <a:t>PNAME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=</a:t>
            </a:r>
            <a:r>
              <a:rPr sz="1050" b="1" spc="-10" dirty="0">
                <a:latin typeface="Arial"/>
                <a:cs typeface="Arial"/>
              </a:rPr>
              <a:t> ‘database’</a:t>
            </a:r>
            <a:endParaRPr sz="10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41181" y="8655277"/>
            <a:ext cx="69088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-95" dirty="0">
                <a:latin typeface="Arial"/>
                <a:cs typeface="Arial"/>
              </a:rPr>
              <a:t>PROJECT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4538" y="642012"/>
            <a:ext cx="6424462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Example:</a:t>
            </a:r>
            <a:r>
              <a:rPr sz="3200" spc="229" dirty="0"/>
              <a:t> </a:t>
            </a:r>
            <a:r>
              <a:rPr sz="3200" dirty="0"/>
              <a:t>Move</a:t>
            </a:r>
            <a:r>
              <a:rPr sz="3200" spc="-10" dirty="0"/>
              <a:t> </a:t>
            </a:r>
            <a:r>
              <a:rPr sz="3200" dirty="0"/>
              <a:t>PROJECTs</a:t>
            </a:r>
            <a:r>
              <a:rPr lang="en-US" sz="3200" dirty="0"/>
              <a:t> Down</a:t>
            </a:r>
            <a:endParaRPr sz="3200" spc="-740" dirty="0"/>
          </a:p>
        </p:txBody>
      </p:sp>
      <p:sp>
        <p:nvSpPr>
          <p:cNvPr id="5" name="object 5"/>
          <p:cNvSpPr/>
          <p:nvPr/>
        </p:nvSpPr>
        <p:spPr>
          <a:xfrm>
            <a:off x="827238" y="107701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2614" y="2368045"/>
            <a:ext cx="48260" cy="391795"/>
          </a:xfrm>
          <a:custGeom>
            <a:avLst/>
            <a:gdLst/>
            <a:ahLst/>
            <a:cxnLst/>
            <a:rect l="l" t="t" r="r" b="b"/>
            <a:pathLst>
              <a:path w="48260" h="391794">
                <a:moveTo>
                  <a:pt x="24025" y="391735"/>
                </a:moveTo>
                <a:lnTo>
                  <a:pt x="24025" y="0"/>
                </a:lnTo>
              </a:path>
              <a:path w="48260" h="391794">
                <a:moveTo>
                  <a:pt x="0" y="96429"/>
                </a:moveTo>
                <a:lnTo>
                  <a:pt x="24025" y="0"/>
                </a:lnTo>
                <a:lnTo>
                  <a:pt x="48051" y="96429"/>
                </a:lnTo>
              </a:path>
            </a:pathLst>
          </a:custGeom>
          <a:ln w="12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5536" y="3000855"/>
            <a:ext cx="450850" cy="331470"/>
          </a:xfrm>
          <a:custGeom>
            <a:avLst/>
            <a:gdLst/>
            <a:ahLst/>
            <a:cxnLst/>
            <a:rect l="l" t="t" r="r" b="b"/>
            <a:pathLst>
              <a:path w="450850" h="331470">
                <a:moveTo>
                  <a:pt x="0" y="331473"/>
                </a:moveTo>
                <a:lnTo>
                  <a:pt x="450476" y="0"/>
                </a:lnTo>
              </a:path>
              <a:path w="450850" h="331470">
                <a:moveTo>
                  <a:pt x="358760" y="37592"/>
                </a:moveTo>
                <a:lnTo>
                  <a:pt x="450476" y="0"/>
                </a:lnTo>
                <a:lnTo>
                  <a:pt x="387185" y="76469"/>
                </a:lnTo>
              </a:path>
            </a:pathLst>
          </a:custGeom>
          <a:ln w="12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4698" y="3573403"/>
            <a:ext cx="450850" cy="331470"/>
          </a:xfrm>
          <a:custGeom>
            <a:avLst/>
            <a:gdLst/>
            <a:ahLst/>
            <a:cxnLst/>
            <a:rect l="l" t="t" r="r" b="b"/>
            <a:pathLst>
              <a:path w="450850" h="331470">
                <a:moveTo>
                  <a:pt x="0" y="331473"/>
                </a:moveTo>
                <a:lnTo>
                  <a:pt x="450476" y="0"/>
                </a:lnTo>
              </a:path>
              <a:path w="450850" h="331470">
                <a:moveTo>
                  <a:pt x="358773" y="37592"/>
                </a:moveTo>
                <a:lnTo>
                  <a:pt x="450476" y="0"/>
                </a:lnTo>
                <a:lnTo>
                  <a:pt x="387198" y="76469"/>
                </a:lnTo>
              </a:path>
            </a:pathLst>
          </a:custGeom>
          <a:ln w="12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0672" y="4145951"/>
            <a:ext cx="48260" cy="391795"/>
          </a:xfrm>
          <a:custGeom>
            <a:avLst/>
            <a:gdLst/>
            <a:ahLst/>
            <a:cxnLst/>
            <a:rect l="l" t="t" r="r" b="b"/>
            <a:pathLst>
              <a:path w="48260" h="391795">
                <a:moveTo>
                  <a:pt x="24025" y="391748"/>
                </a:moveTo>
                <a:lnTo>
                  <a:pt x="24025" y="0"/>
                </a:lnTo>
              </a:path>
              <a:path w="48260" h="391795">
                <a:moveTo>
                  <a:pt x="0" y="96429"/>
                </a:moveTo>
                <a:lnTo>
                  <a:pt x="24025" y="0"/>
                </a:lnTo>
                <a:lnTo>
                  <a:pt x="48051" y="96429"/>
                </a:lnTo>
              </a:path>
            </a:pathLst>
          </a:custGeom>
          <a:ln w="12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98269" y="4591939"/>
            <a:ext cx="793115" cy="193040"/>
            <a:chOff x="1998269" y="4591939"/>
            <a:chExt cx="793115" cy="193040"/>
          </a:xfrm>
        </p:grpSpPr>
        <p:sp>
          <p:nvSpPr>
            <p:cNvPr id="11" name="object 11"/>
            <p:cNvSpPr/>
            <p:nvPr/>
          </p:nvSpPr>
          <p:spPr>
            <a:xfrm>
              <a:off x="2004291" y="4597962"/>
              <a:ext cx="781050" cy="180975"/>
            </a:xfrm>
            <a:custGeom>
              <a:avLst/>
              <a:gdLst/>
              <a:ahLst/>
              <a:cxnLst/>
              <a:rect l="l" t="t" r="r" b="b"/>
              <a:pathLst>
                <a:path w="781050" h="180975">
                  <a:moveTo>
                    <a:pt x="738783" y="180811"/>
                  </a:moveTo>
                  <a:lnTo>
                    <a:pt x="42041" y="180811"/>
                  </a:lnTo>
                  <a:lnTo>
                    <a:pt x="25679" y="177496"/>
                  </a:lnTo>
                  <a:lnTo>
                    <a:pt x="12315" y="168454"/>
                  </a:lnTo>
                  <a:lnTo>
                    <a:pt x="3304" y="155045"/>
                  </a:lnTo>
                  <a:lnTo>
                    <a:pt x="0" y="138627"/>
                  </a:lnTo>
                  <a:lnTo>
                    <a:pt x="0" y="42197"/>
                  </a:lnTo>
                  <a:lnTo>
                    <a:pt x="3304" y="25771"/>
                  </a:lnTo>
                  <a:lnTo>
                    <a:pt x="12315" y="12359"/>
                  </a:lnTo>
                  <a:lnTo>
                    <a:pt x="25679" y="3315"/>
                  </a:lnTo>
                  <a:lnTo>
                    <a:pt x="42041" y="0"/>
                  </a:lnTo>
                  <a:lnTo>
                    <a:pt x="738783" y="0"/>
                  </a:lnTo>
                  <a:lnTo>
                    <a:pt x="755146" y="3315"/>
                  </a:lnTo>
                  <a:lnTo>
                    <a:pt x="768509" y="12359"/>
                  </a:lnTo>
                  <a:lnTo>
                    <a:pt x="777520" y="25771"/>
                  </a:lnTo>
                  <a:lnTo>
                    <a:pt x="780825" y="42197"/>
                  </a:lnTo>
                  <a:lnTo>
                    <a:pt x="780825" y="138627"/>
                  </a:lnTo>
                  <a:lnTo>
                    <a:pt x="777520" y="155045"/>
                  </a:lnTo>
                  <a:lnTo>
                    <a:pt x="768509" y="168454"/>
                  </a:lnTo>
                  <a:lnTo>
                    <a:pt x="755146" y="177496"/>
                  </a:lnTo>
                  <a:lnTo>
                    <a:pt x="738783" y="18081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4291" y="4597962"/>
              <a:ext cx="781050" cy="180975"/>
            </a:xfrm>
            <a:custGeom>
              <a:avLst/>
              <a:gdLst/>
              <a:ahLst/>
              <a:cxnLst/>
              <a:rect l="l" t="t" r="r" b="b"/>
              <a:pathLst>
                <a:path w="781050" h="180975">
                  <a:moveTo>
                    <a:pt x="42041" y="0"/>
                  </a:moveTo>
                  <a:lnTo>
                    <a:pt x="25679" y="3315"/>
                  </a:lnTo>
                  <a:lnTo>
                    <a:pt x="12315" y="12359"/>
                  </a:lnTo>
                  <a:lnTo>
                    <a:pt x="3304" y="25771"/>
                  </a:lnTo>
                  <a:lnTo>
                    <a:pt x="0" y="42197"/>
                  </a:lnTo>
                  <a:lnTo>
                    <a:pt x="0" y="138627"/>
                  </a:lnTo>
                  <a:lnTo>
                    <a:pt x="3304" y="155045"/>
                  </a:lnTo>
                  <a:lnTo>
                    <a:pt x="12315" y="168454"/>
                  </a:lnTo>
                  <a:lnTo>
                    <a:pt x="25679" y="177496"/>
                  </a:lnTo>
                  <a:lnTo>
                    <a:pt x="42041" y="180811"/>
                  </a:lnTo>
                  <a:lnTo>
                    <a:pt x="738783" y="180811"/>
                  </a:lnTo>
                  <a:lnTo>
                    <a:pt x="755146" y="177496"/>
                  </a:lnTo>
                  <a:lnTo>
                    <a:pt x="768509" y="168454"/>
                  </a:lnTo>
                  <a:lnTo>
                    <a:pt x="777520" y="155045"/>
                  </a:lnTo>
                  <a:lnTo>
                    <a:pt x="780825" y="138627"/>
                  </a:lnTo>
                  <a:lnTo>
                    <a:pt x="780825" y="42197"/>
                  </a:lnTo>
                  <a:lnTo>
                    <a:pt x="777520" y="25771"/>
                  </a:lnTo>
                  <a:lnTo>
                    <a:pt x="768509" y="12359"/>
                  </a:lnTo>
                  <a:lnTo>
                    <a:pt x="755146" y="3315"/>
                  </a:lnTo>
                  <a:lnTo>
                    <a:pt x="738783" y="0"/>
                  </a:lnTo>
                  <a:lnTo>
                    <a:pt x="42041" y="0"/>
                  </a:lnTo>
                  <a:close/>
                </a:path>
              </a:pathLst>
            </a:custGeom>
            <a:ln w="120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89646" y="3567386"/>
            <a:ext cx="913130" cy="524510"/>
            <a:chOff x="3289646" y="3567386"/>
            <a:chExt cx="913130" cy="524510"/>
          </a:xfrm>
        </p:grpSpPr>
        <p:sp>
          <p:nvSpPr>
            <p:cNvPr id="14" name="object 14"/>
            <p:cNvSpPr/>
            <p:nvPr/>
          </p:nvSpPr>
          <p:spPr>
            <a:xfrm>
              <a:off x="3295663" y="3573404"/>
              <a:ext cx="480695" cy="331470"/>
            </a:xfrm>
            <a:custGeom>
              <a:avLst/>
              <a:gdLst/>
              <a:ahLst/>
              <a:cxnLst/>
              <a:rect l="l" t="t" r="r" b="b"/>
              <a:pathLst>
                <a:path w="480695" h="331470">
                  <a:moveTo>
                    <a:pt x="480499" y="331473"/>
                  </a:moveTo>
                  <a:lnTo>
                    <a:pt x="0" y="0"/>
                  </a:lnTo>
                </a:path>
                <a:path w="480695" h="331470">
                  <a:moveTo>
                    <a:pt x="65572" y="74497"/>
                  </a:moveTo>
                  <a:lnTo>
                    <a:pt x="0" y="0"/>
                  </a:lnTo>
                  <a:lnTo>
                    <a:pt x="92793" y="34768"/>
                  </a:lnTo>
                </a:path>
              </a:pathLst>
            </a:custGeom>
            <a:ln w="120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5721" y="3904877"/>
              <a:ext cx="841375" cy="180975"/>
            </a:xfrm>
            <a:custGeom>
              <a:avLst/>
              <a:gdLst/>
              <a:ahLst/>
              <a:cxnLst/>
              <a:rect l="l" t="t" r="r" b="b"/>
              <a:pathLst>
                <a:path w="841375" h="180975">
                  <a:moveTo>
                    <a:pt x="798841" y="180811"/>
                  </a:moveTo>
                  <a:lnTo>
                    <a:pt x="42041" y="180811"/>
                  </a:lnTo>
                  <a:lnTo>
                    <a:pt x="25679" y="177496"/>
                  </a:lnTo>
                  <a:lnTo>
                    <a:pt x="12315" y="168454"/>
                  </a:lnTo>
                  <a:lnTo>
                    <a:pt x="3304" y="155045"/>
                  </a:lnTo>
                  <a:lnTo>
                    <a:pt x="0" y="138627"/>
                  </a:lnTo>
                  <a:lnTo>
                    <a:pt x="0" y="42197"/>
                  </a:lnTo>
                  <a:lnTo>
                    <a:pt x="3304" y="25771"/>
                  </a:lnTo>
                  <a:lnTo>
                    <a:pt x="12315" y="12359"/>
                  </a:lnTo>
                  <a:lnTo>
                    <a:pt x="25679" y="3315"/>
                  </a:lnTo>
                  <a:lnTo>
                    <a:pt x="42041" y="0"/>
                  </a:lnTo>
                  <a:lnTo>
                    <a:pt x="798841" y="0"/>
                  </a:lnTo>
                  <a:lnTo>
                    <a:pt x="815211" y="3315"/>
                  </a:lnTo>
                  <a:lnTo>
                    <a:pt x="828578" y="12359"/>
                  </a:lnTo>
                  <a:lnTo>
                    <a:pt x="837590" y="25771"/>
                  </a:lnTo>
                  <a:lnTo>
                    <a:pt x="840895" y="42197"/>
                  </a:lnTo>
                  <a:lnTo>
                    <a:pt x="840895" y="138627"/>
                  </a:lnTo>
                  <a:lnTo>
                    <a:pt x="837590" y="155045"/>
                  </a:lnTo>
                  <a:lnTo>
                    <a:pt x="828578" y="168454"/>
                  </a:lnTo>
                  <a:lnTo>
                    <a:pt x="815211" y="177496"/>
                  </a:lnTo>
                  <a:lnTo>
                    <a:pt x="798841" y="18081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5721" y="3904877"/>
              <a:ext cx="841375" cy="180975"/>
            </a:xfrm>
            <a:custGeom>
              <a:avLst/>
              <a:gdLst/>
              <a:ahLst/>
              <a:cxnLst/>
              <a:rect l="l" t="t" r="r" b="b"/>
              <a:pathLst>
                <a:path w="841375" h="180975">
                  <a:moveTo>
                    <a:pt x="42041" y="0"/>
                  </a:moveTo>
                  <a:lnTo>
                    <a:pt x="25679" y="3315"/>
                  </a:lnTo>
                  <a:lnTo>
                    <a:pt x="12315" y="12359"/>
                  </a:lnTo>
                  <a:lnTo>
                    <a:pt x="3304" y="25771"/>
                  </a:lnTo>
                  <a:lnTo>
                    <a:pt x="0" y="42197"/>
                  </a:lnTo>
                  <a:lnTo>
                    <a:pt x="0" y="138627"/>
                  </a:lnTo>
                  <a:lnTo>
                    <a:pt x="3304" y="155045"/>
                  </a:lnTo>
                  <a:lnTo>
                    <a:pt x="12315" y="168454"/>
                  </a:lnTo>
                  <a:lnTo>
                    <a:pt x="25679" y="177496"/>
                  </a:lnTo>
                  <a:lnTo>
                    <a:pt x="42041" y="180811"/>
                  </a:lnTo>
                  <a:lnTo>
                    <a:pt x="798841" y="180811"/>
                  </a:lnTo>
                  <a:lnTo>
                    <a:pt x="815211" y="177496"/>
                  </a:lnTo>
                  <a:lnTo>
                    <a:pt x="828578" y="168454"/>
                  </a:lnTo>
                  <a:lnTo>
                    <a:pt x="837590" y="155045"/>
                  </a:lnTo>
                  <a:lnTo>
                    <a:pt x="840895" y="138627"/>
                  </a:lnTo>
                  <a:lnTo>
                    <a:pt x="840895" y="42197"/>
                  </a:lnTo>
                  <a:lnTo>
                    <a:pt x="837590" y="25771"/>
                  </a:lnTo>
                  <a:lnTo>
                    <a:pt x="828578" y="12359"/>
                  </a:lnTo>
                  <a:lnTo>
                    <a:pt x="815211" y="3315"/>
                  </a:lnTo>
                  <a:lnTo>
                    <a:pt x="798841" y="0"/>
                  </a:lnTo>
                  <a:lnTo>
                    <a:pt x="42041" y="0"/>
                  </a:lnTo>
                  <a:close/>
                </a:path>
              </a:pathLst>
            </a:custGeom>
            <a:ln w="120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520948" y="2994838"/>
            <a:ext cx="492759" cy="464184"/>
            <a:chOff x="4520948" y="2994838"/>
            <a:chExt cx="492759" cy="464184"/>
          </a:xfrm>
        </p:grpSpPr>
        <p:sp>
          <p:nvSpPr>
            <p:cNvPr id="18" name="object 18"/>
            <p:cNvSpPr/>
            <p:nvPr/>
          </p:nvSpPr>
          <p:spPr>
            <a:xfrm>
              <a:off x="4526965" y="3000856"/>
              <a:ext cx="480695" cy="331470"/>
            </a:xfrm>
            <a:custGeom>
              <a:avLst/>
              <a:gdLst/>
              <a:ahLst/>
              <a:cxnLst/>
              <a:rect l="l" t="t" r="r" b="b"/>
              <a:pathLst>
                <a:path w="480695" h="331470">
                  <a:moveTo>
                    <a:pt x="480511" y="331473"/>
                  </a:moveTo>
                  <a:lnTo>
                    <a:pt x="0" y="0"/>
                  </a:lnTo>
                </a:path>
                <a:path w="480695" h="331470">
                  <a:moveTo>
                    <a:pt x="65585" y="74497"/>
                  </a:moveTo>
                  <a:lnTo>
                    <a:pt x="0" y="0"/>
                  </a:lnTo>
                  <a:lnTo>
                    <a:pt x="92805" y="34768"/>
                  </a:lnTo>
                </a:path>
              </a:pathLst>
            </a:custGeom>
            <a:ln w="120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1010" y="3326316"/>
              <a:ext cx="132154" cy="132563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223695" y="3543279"/>
            <a:ext cx="48260" cy="391795"/>
          </a:xfrm>
          <a:custGeom>
            <a:avLst/>
            <a:gdLst/>
            <a:ahLst/>
            <a:cxnLst/>
            <a:rect l="l" t="t" r="r" b="b"/>
            <a:pathLst>
              <a:path w="48260" h="391795">
                <a:moveTo>
                  <a:pt x="24025" y="391735"/>
                </a:moveTo>
                <a:lnTo>
                  <a:pt x="24025" y="0"/>
                </a:lnTo>
              </a:path>
              <a:path w="48260" h="391795">
                <a:moveTo>
                  <a:pt x="0" y="96416"/>
                </a:moveTo>
                <a:lnTo>
                  <a:pt x="24025" y="0"/>
                </a:lnTo>
                <a:lnTo>
                  <a:pt x="48051" y="96416"/>
                </a:lnTo>
              </a:path>
            </a:pathLst>
          </a:custGeom>
          <a:ln w="12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4881327" y="3989267"/>
            <a:ext cx="733425" cy="193040"/>
            <a:chOff x="4881327" y="3989267"/>
            <a:chExt cx="733425" cy="193040"/>
          </a:xfrm>
        </p:grpSpPr>
        <p:sp>
          <p:nvSpPr>
            <p:cNvPr id="22" name="object 22"/>
            <p:cNvSpPr/>
            <p:nvPr/>
          </p:nvSpPr>
          <p:spPr>
            <a:xfrm>
              <a:off x="4887349" y="3995289"/>
              <a:ext cx="721360" cy="180975"/>
            </a:xfrm>
            <a:custGeom>
              <a:avLst/>
              <a:gdLst/>
              <a:ahLst/>
              <a:cxnLst/>
              <a:rect l="l" t="t" r="r" b="b"/>
              <a:pathLst>
                <a:path w="721360" h="180975">
                  <a:moveTo>
                    <a:pt x="678713" y="180799"/>
                  </a:moveTo>
                  <a:lnTo>
                    <a:pt x="42041" y="180799"/>
                  </a:lnTo>
                  <a:lnTo>
                    <a:pt x="25673" y="177483"/>
                  </a:lnTo>
                  <a:lnTo>
                    <a:pt x="12310" y="168441"/>
                  </a:lnTo>
                  <a:lnTo>
                    <a:pt x="3302" y="155032"/>
                  </a:lnTo>
                  <a:lnTo>
                    <a:pt x="0" y="138614"/>
                  </a:lnTo>
                  <a:lnTo>
                    <a:pt x="0" y="42184"/>
                  </a:lnTo>
                  <a:lnTo>
                    <a:pt x="3302" y="25761"/>
                  </a:lnTo>
                  <a:lnTo>
                    <a:pt x="12310" y="12352"/>
                  </a:lnTo>
                  <a:lnTo>
                    <a:pt x="25673" y="3313"/>
                  </a:lnTo>
                  <a:lnTo>
                    <a:pt x="42041" y="0"/>
                  </a:lnTo>
                  <a:lnTo>
                    <a:pt x="678713" y="0"/>
                  </a:lnTo>
                  <a:lnTo>
                    <a:pt x="695081" y="3313"/>
                  </a:lnTo>
                  <a:lnTo>
                    <a:pt x="708444" y="12352"/>
                  </a:lnTo>
                  <a:lnTo>
                    <a:pt x="717452" y="25761"/>
                  </a:lnTo>
                  <a:lnTo>
                    <a:pt x="720754" y="42184"/>
                  </a:lnTo>
                  <a:lnTo>
                    <a:pt x="720754" y="138614"/>
                  </a:lnTo>
                  <a:lnTo>
                    <a:pt x="717452" y="155032"/>
                  </a:lnTo>
                  <a:lnTo>
                    <a:pt x="708444" y="168441"/>
                  </a:lnTo>
                  <a:lnTo>
                    <a:pt x="695081" y="177483"/>
                  </a:lnTo>
                  <a:lnTo>
                    <a:pt x="678713" y="18079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87349" y="3995289"/>
              <a:ext cx="721360" cy="180975"/>
            </a:xfrm>
            <a:custGeom>
              <a:avLst/>
              <a:gdLst/>
              <a:ahLst/>
              <a:cxnLst/>
              <a:rect l="l" t="t" r="r" b="b"/>
              <a:pathLst>
                <a:path w="721360" h="180975">
                  <a:moveTo>
                    <a:pt x="42041" y="0"/>
                  </a:moveTo>
                  <a:lnTo>
                    <a:pt x="25673" y="3313"/>
                  </a:lnTo>
                  <a:lnTo>
                    <a:pt x="12310" y="12352"/>
                  </a:lnTo>
                  <a:lnTo>
                    <a:pt x="3302" y="25761"/>
                  </a:lnTo>
                  <a:lnTo>
                    <a:pt x="0" y="42184"/>
                  </a:lnTo>
                  <a:lnTo>
                    <a:pt x="0" y="138614"/>
                  </a:lnTo>
                  <a:lnTo>
                    <a:pt x="3302" y="155032"/>
                  </a:lnTo>
                  <a:lnTo>
                    <a:pt x="12310" y="168441"/>
                  </a:lnTo>
                  <a:lnTo>
                    <a:pt x="25673" y="177483"/>
                  </a:lnTo>
                  <a:lnTo>
                    <a:pt x="42041" y="180799"/>
                  </a:lnTo>
                  <a:lnTo>
                    <a:pt x="678713" y="180799"/>
                  </a:lnTo>
                  <a:lnTo>
                    <a:pt x="695081" y="177483"/>
                  </a:lnTo>
                  <a:lnTo>
                    <a:pt x="708444" y="168441"/>
                  </a:lnTo>
                  <a:lnTo>
                    <a:pt x="717452" y="155032"/>
                  </a:lnTo>
                  <a:lnTo>
                    <a:pt x="720754" y="138614"/>
                  </a:lnTo>
                  <a:lnTo>
                    <a:pt x="720754" y="42184"/>
                  </a:lnTo>
                  <a:lnTo>
                    <a:pt x="717452" y="25761"/>
                  </a:lnTo>
                  <a:lnTo>
                    <a:pt x="708444" y="12352"/>
                  </a:lnTo>
                  <a:lnTo>
                    <a:pt x="695081" y="3313"/>
                  </a:lnTo>
                  <a:lnTo>
                    <a:pt x="678713" y="0"/>
                  </a:lnTo>
                  <a:lnTo>
                    <a:pt x="42041" y="0"/>
                  </a:lnTo>
                  <a:close/>
                </a:path>
              </a:pathLst>
            </a:custGeom>
            <a:ln w="120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2604931" y="3332329"/>
            <a:ext cx="240665" cy="120650"/>
          </a:xfrm>
          <a:custGeom>
            <a:avLst/>
            <a:gdLst/>
            <a:ahLst/>
            <a:cxnLst/>
            <a:rect l="l" t="t" r="r" b="b"/>
            <a:pathLst>
              <a:path w="240664" h="120650">
                <a:moveTo>
                  <a:pt x="0" y="120537"/>
                </a:moveTo>
                <a:lnTo>
                  <a:pt x="0" y="0"/>
                </a:lnTo>
                <a:lnTo>
                  <a:pt x="240243" y="120537"/>
                </a:lnTo>
                <a:lnTo>
                  <a:pt x="240243" y="0"/>
                </a:lnTo>
                <a:lnTo>
                  <a:pt x="0" y="120537"/>
                </a:lnTo>
              </a:path>
            </a:pathLst>
          </a:custGeom>
          <a:ln w="120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6034" y="2759781"/>
            <a:ext cx="240665" cy="120650"/>
          </a:xfrm>
          <a:custGeom>
            <a:avLst/>
            <a:gdLst/>
            <a:ahLst/>
            <a:cxnLst/>
            <a:rect l="l" t="t" r="r" b="b"/>
            <a:pathLst>
              <a:path w="240664" h="120650">
                <a:moveTo>
                  <a:pt x="0" y="120537"/>
                </a:moveTo>
                <a:lnTo>
                  <a:pt x="0" y="0"/>
                </a:lnTo>
                <a:lnTo>
                  <a:pt x="240255" y="120537"/>
                </a:lnTo>
                <a:lnTo>
                  <a:pt x="240255" y="0"/>
                </a:lnTo>
                <a:lnTo>
                  <a:pt x="0" y="120537"/>
                </a:lnTo>
              </a:path>
            </a:pathLst>
          </a:custGeom>
          <a:ln w="120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8185" y="3898863"/>
            <a:ext cx="132154" cy="13256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0379" y="2120948"/>
            <a:ext cx="126132" cy="13256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800451" y="1633980"/>
            <a:ext cx="2217420" cy="711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Before</a:t>
            </a:r>
            <a:r>
              <a:rPr sz="1700" i="1" u="sng" spc="2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Optimization</a:t>
            </a:r>
            <a:endParaRPr sz="17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latin typeface="Arial"/>
              <a:cs typeface="Arial"/>
            </a:endParaRPr>
          </a:p>
          <a:p>
            <a:pPr marL="1305560">
              <a:lnSpc>
                <a:spcPct val="100000"/>
              </a:lnSpc>
            </a:pPr>
            <a:r>
              <a:rPr sz="950" b="1" spc="-10" dirty="0">
                <a:latin typeface="Arial"/>
                <a:cs typeface="Arial"/>
              </a:rPr>
              <a:t>ENAME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13708" y="2807483"/>
            <a:ext cx="7632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latin typeface="Arial"/>
                <a:cs typeface="Arial"/>
              </a:rPr>
              <a:t>PNUM</a:t>
            </a:r>
            <a:r>
              <a:rPr sz="950" b="1" spc="-1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=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PNO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62576" y="3380022"/>
            <a:ext cx="75374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40" dirty="0">
                <a:latin typeface="Arial"/>
                <a:cs typeface="Arial"/>
              </a:rPr>
              <a:t>ENUM</a:t>
            </a:r>
            <a:r>
              <a:rPr sz="950" b="1" spc="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=</a:t>
            </a:r>
            <a:r>
              <a:rPr sz="950" b="1" spc="1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ENO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21671" y="3952561"/>
            <a:ext cx="8566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5" dirty="0">
                <a:latin typeface="Arial"/>
                <a:cs typeface="Arial"/>
              </a:rPr>
              <a:t>BDATE</a:t>
            </a:r>
            <a:r>
              <a:rPr sz="950" b="1" spc="2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&gt;</a:t>
            </a:r>
            <a:r>
              <a:rPr sz="950" b="1" spc="2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‘1965’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27429" y="4591390"/>
            <a:ext cx="73469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70" dirty="0">
                <a:latin typeface="Arial"/>
                <a:cs typeface="Arial"/>
              </a:rPr>
              <a:t>EMPLOYEE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00262" y="3898311"/>
            <a:ext cx="75247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WORKSON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4551" y="3380020"/>
            <a:ext cx="120967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30" dirty="0">
                <a:latin typeface="Arial"/>
                <a:cs typeface="Arial"/>
              </a:rPr>
              <a:t>PNAME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=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‘database’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33849" y="3988719"/>
            <a:ext cx="62801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65" dirty="0"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64459" y="5283961"/>
            <a:ext cx="2089150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</a:t>
            </a:r>
            <a:r>
              <a:rPr sz="1700" i="1" u="sng" spc="2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Optimization</a:t>
            </a:r>
            <a:endParaRPr sz="17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89190" y="6008110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4" h="375285">
                <a:moveTo>
                  <a:pt x="22875" y="374896"/>
                </a:moveTo>
                <a:lnTo>
                  <a:pt x="22875" y="0"/>
                </a:lnTo>
              </a:path>
              <a:path w="46354" h="375285">
                <a:moveTo>
                  <a:pt x="0" y="92279"/>
                </a:moveTo>
                <a:lnTo>
                  <a:pt x="22875" y="0"/>
                </a:lnTo>
                <a:lnTo>
                  <a:pt x="45738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492216" y="6607949"/>
            <a:ext cx="469265" cy="444500"/>
            <a:chOff x="4492216" y="6607949"/>
            <a:chExt cx="469265" cy="444500"/>
          </a:xfrm>
        </p:grpSpPr>
        <p:sp>
          <p:nvSpPr>
            <p:cNvPr id="39" name="object 39"/>
            <p:cNvSpPr/>
            <p:nvPr/>
          </p:nvSpPr>
          <p:spPr>
            <a:xfrm>
              <a:off x="4497965" y="6613698"/>
              <a:ext cx="457834" cy="317500"/>
            </a:xfrm>
            <a:custGeom>
              <a:avLst/>
              <a:gdLst/>
              <a:ahLst/>
              <a:cxnLst/>
              <a:rect l="l" t="t" r="r" b="b"/>
              <a:pathLst>
                <a:path w="457835" h="317500">
                  <a:moveTo>
                    <a:pt x="457446" y="317207"/>
                  </a:moveTo>
                  <a:lnTo>
                    <a:pt x="0" y="0"/>
                  </a:lnTo>
                </a:path>
                <a:path w="457835" h="317500">
                  <a:moveTo>
                    <a:pt x="62430" y="71298"/>
                  </a:moveTo>
                  <a:lnTo>
                    <a:pt x="0" y="0"/>
                  </a:lnTo>
                  <a:lnTo>
                    <a:pt x="88353" y="33264"/>
                  </a:lnTo>
                </a:path>
              </a:pathLst>
            </a:custGeom>
            <a:ln w="11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0976" y="6925140"/>
              <a:ext cx="120070" cy="126836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4932536" y="7161610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4" h="375284">
                <a:moveTo>
                  <a:pt x="22875" y="374883"/>
                </a:moveTo>
                <a:lnTo>
                  <a:pt x="22875" y="0"/>
                </a:lnTo>
              </a:path>
              <a:path w="46354" h="375284">
                <a:moveTo>
                  <a:pt x="0" y="92279"/>
                </a:moveTo>
                <a:lnTo>
                  <a:pt x="22875" y="0"/>
                </a:lnTo>
                <a:lnTo>
                  <a:pt x="45751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8038" y="7767200"/>
            <a:ext cx="429259" cy="317500"/>
          </a:xfrm>
          <a:custGeom>
            <a:avLst/>
            <a:gdLst/>
            <a:ahLst/>
            <a:cxnLst/>
            <a:rect l="l" t="t" r="r" b="b"/>
            <a:pathLst>
              <a:path w="429260" h="317500">
                <a:moveTo>
                  <a:pt x="0" y="317207"/>
                </a:moveTo>
                <a:lnTo>
                  <a:pt x="428855" y="0"/>
                </a:lnTo>
              </a:path>
              <a:path w="429260" h="317500">
                <a:moveTo>
                  <a:pt x="341551" y="35955"/>
                </a:moveTo>
                <a:lnTo>
                  <a:pt x="428855" y="0"/>
                </a:lnTo>
                <a:lnTo>
                  <a:pt x="368613" y="73173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320000" y="7761451"/>
            <a:ext cx="469265" cy="444500"/>
            <a:chOff x="3320000" y="7761451"/>
            <a:chExt cx="469265" cy="444500"/>
          </a:xfrm>
        </p:grpSpPr>
        <p:sp>
          <p:nvSpPr>
            <p:cNvPr id="44" name="object 44"/>
            <p:cNvSpPr/>
            <p:nvPr/>
          </p:nvSpPr>
          <p:spPr>
            <a:xfrm>
              <a:off x="3325750" y="7767200"/>
              <a:ext cx="457834" cy="317500"/>
            </a:xfrm>
            <a:custGeom>
              <a:avLst/>
              <a:gdLst/>
              <a:ahLst/>
              <a:cxnLst/>
              <a:rect l="l" t="t" r="r" b="b"/>
              <a:pathLst>
                <a:path w="457835" h="317500">
                  <a:moveTo>
                    <a:pt x="457459" y="317207"/>
                  </a:moveTo>
                  <a:lnTo>
                    <a:pt x="0" y="0"/>
                  </a:lnTo>
                </a:path>
                <a:path w="457835" h="317500">
                  <a:moveTo>
                    <a:pt x="62442" y="71285"/>
                  </a:moveTo>
                  <a:lnTo>
                    <a:pt x="0" y="0"/>
                  </a:lnTo>
                  <a:lnTo>
                    <a:pt x="88353" y="33264"/>
                  </a:lnTo>
                </a:path>
              </a:pathLst>
            </a:custGeom>
            <a:ln w="11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5805" y="8078642"/>
              <a:ext cx="120083" cy="126836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5161266" y="7738361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4" h="375284">
                <a:moveTo>
                  <a:pt x="22875" y="374883"/>
                </a:moveTo>
                <a:lnTo>
                  <a:pt x="22875" y="0"/>
                </a:lnTo>
              </a:path>
              <a:path w="46354" h="375284">
                <a:moveTo>
                  <a:pt x="0" y="92279"/>
                </a:moveTo>
                <a:lnTo>
                  <a:pt x="22875" y="0"/>
                </a:lnTo>
                <a:lnTo>
                  <a:pt x="45738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4835285" y="8165159"/>
            <a:ext cx="697865" cy="184785"/>
            <a:chOff x="4835285" y="8165159"/>
            <a:chExt cx="697865" cy="184785"/>
          </a:xfrm>
        </p:grpSpPr>
        <p:sp>
          <p:nvSpPr>
            <p:cNvPr id="48" name="object 48"/>
            <p:cNvSpPr/>
            <p:nvPr/>
          </p:nvSpPr>
          <p:spPr>
            <a:xfrm>
              <a:off x="4841047" y="8170921"/>
              <a:ext cx="686435" cy="173355"/>
            </a:xfrm>
            <a:custGeom>
              <a:avLst/>
              <a:gdLst/>
              <a:ahLst/>
              <a:cxnLst/>
              <a:rect l="l" t="t" r="r" b="b"/>
              <a:pathLst>
                <a:path w="686435" h="173354">
                  <a:moveTo>
                    <a:pt x="646154" y="173016"/>
                  </a:moveTo>
                  <a:lnTo>
                    <a:pt x="40035" y="173016"/>
                  </a:lnTo>
                  <a:lnTo>
                    <a:pt x="24449" y="169843"/>
                  </a:lnTo>
                  <a:lnTo>
                    <a:pt x="11723" y="161192"/>
                  </a:lnTo>
                  <a:lnTo>
                    <a:pt x="3145" y="148361"/>
                  </a:lnTo>
                  <a:lnTo>
                    <a:pt x="0" y="132647"/>
                  </a:lnTo>
                  <a:lnTo>
                    <a:pt x="0" y="40368"/>
                  </a:lnTo>
                  <a:lnTo>
                    <a:pt x="3145" y="24655"/>
                  </a:lnTo>
                  <a:lnTo>
                    <a:pt x="11723" y="11823"/>
                  </a:lnTo>
                  <a:lnTo>
                    <a:pt x="24449" y="3172"/>
                  </a:lnTo>
                  <a:lnTo>
                    <a:pt x="40035" y="0"/>
                  </a:lnTo>
                  <a:lnTo>
                    <a:pt x="646154" y="0"/>
                  </a:lnTo>
                  <a:lnTo>
                    <a:pt x="661732" y="3172"/>
                  </a:lnTo>
                  <a:lnTo>
                    <a:pt x="674454" y="11823"/>
                  </a:lnTo>
                  <a:lnTo>
                    <a:pt x="683031" y="24655"/>
                  </a:lnTo>
                  <a:lnTo>
                    <a:pt x="686176" y="40368"/>
                  </a:lnTo>
                  <a:lnTo>
                    <a:pt x="686176" y="132647"/>
                  </a:lnTo>
                  <a:lnTo>
                    <a:pt x="683031" y="148361"/>
                  </a:lnTo>
                  <a:lnTo>
                    <a:pt x="674454" y="161192"/>
                  </a:lnTo>
                  <a:lnTo>
                    <a:pt x="661732" y="169843"/>
                  </a:lnTo>
                  <a:lnTo>
                    <a:pt x="646154" y="1730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41047" y="8170921"/>
              <a:ext cx="686435" cy="173355"/>
            </a:xfrm>
            <a:custGeom>
              <a:avLst/>
              <a:gdLst/>
              <a:ahLst/>
              <a:cxnLst/>
              <a:rect l="l" t="t" r="r" b="b"/>
              <a:pathLst>
                <a:path w="686435" h="173354">
                  <a:moveTo>
                    <a:pt x="40035" y="0"/>
                  </a:moveTo>
                  <a:lnTo>
                    <a:pt x="24449" y="3172"/>
                  </a:lnTo>
                  <a:lnTo>
                    <a:pt x="11723" y="11823"/>
                  </a:lnTo>
                  <a:lnTo>
                    <a:pt x="3145" y="24655"/>
                  </a:lnTo>
                  <a:lnTo>
                    <a:pt x="0" y="40368"/>
                  </a:lnTo>
                  <a:lnTo>
                    <a:pt x="0" y="132647"/>
                  </a:lnTo>
                  <a:lnTo>
                    <a:pt x="3145" y="148361"/>
                  </a:lnTo>
                  <a:lnTo>
                    <a:pt x="11723" y="161192"/>
                  </a:lnTo>
                  <a:lnTo>
                    <a:pt x="24449" y="169843"/>
                  </a:lnTo>
                  <a:lnTo>
                    <a:pt x="40035" y="173016"/>
                  </a:lnTo>
                  <a:lnTo>
                    <a:pt x="646154" y="173016"/>
                  </a:lnTo>
                  <a:lnTo>
                    <a:pt x="661732" y="169843"/>
                  </a:lnTo>
                  <a:lnTo>
                    <a:pt x="674454" y="161192"/>
                  </a:lnTo>
                  <a:lnTo>
                    <a:pt x="683031" y="148361"/>
                  </a:lnTo>
                  <a:lnTo>
                    <a:pt x="686176" y="132647"/>
                  </a:lnTo>
                  <a:lnTo>
                    <a:pt x="686176" y="40368"/>
                  </a:lnTo>
                  <a:lnTo>
                    <a:pt x="683031" y="24655"/>
                  </a:lnTo>
                  <a:lnTo>
                    <a:pt x="674454" y="11823"/>
                  </a:lnTo>
                  <a:lnTo>
                    <a:pt x="661732" y="3172"/>
                  </a:lnTo>
                  <a:lnTo>
                    <a:pt x="646154" y="0"/>
                  </a:lnTo>
                  <a:lnTo>
                    <a:pt x="40035" y="0"/>
                  </a:lnTo>
                  <a:close/>
                </a:path>
              </a:pathLst>
            </a:custGeom>
            <a:ln w="11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3211397" y="6613698"/>
            <a:ext cx="429259" cy="317500"/>
          </a:xfrm>
          <a:custGeom>
            <a:avLst/>
            <a:gdLst/>
            <a:ahLst/>
            <a:cxnLst/>
            <a:rect l="l" t="t" r="r" b="b"/>
            <a:pathLst>
              <a:path w="429260" h="317500">
                <a:moveTo>
                  <a:pt x="0" y="317207"/>
                </a:moveTo>
                <a:lnTo>
                  <a:pt x="428855" y="0"/>
                </a:lnTo>
              </a:path>
              <a:path w="429260" h="317500">
                <a:moveTo>
                  <a:pt x="341551" y="35968"/>
                </a:moveTo>
                <a:lnTo>
                  <a:pt x="428855" y="0"/>
                </a:lnTo>
                <a:lnTo>
                  <a:pt x="368600" y="73173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60334" y="8315112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4" h="375284">
                <a:moveTo>
                  <a:pt x="22875" y="374883"/>
                </a:moveTo>
                <a:lnTo>
                  <a:pt x="22875" y="0"/>
                </a:lnTo>
              </a:path>
              <a:path w="46354" h="375284">
                <a:moveTo>
                  <a:pt x="0" y="92279"/>
                </a:moveTo>
                <a:lnTo>
                  <a:pt x="22875" y="0"/>
                </a:lnTo>
                <a:lnTo>
                  <a:pt x="45738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45175" y="8315112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5" h="375284">
                <a:moveTo>
                  <a:pt x="22862" y="374883"/>
                </a:moveTo>
                <a:lnTo>
                  <a:pt x="22862" y="0"/>
                </a:lnTo>
              </a:path>
              <a:path w="46355" h="375284">
                <a:moveTo>
                  <a:pt x="0" y="92279"/>
                </a:moveTo>
                <a:lnTo>
                  <a:pt x="22862" y="0"/>
                </a:lnTo>
                <a:lnTo>
                  <a:pt x="45738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3377169" y="8741909"/>
            <a:ext cx="812165" cy="184785"/>
            <a:chOff x="3377169" y="8741909"/>
            <a:chExt cx="812165" cy="184785"/>
          </a:xfrm>
        </p:grpSpPr>
        <p:sp>
          <p:nvSpPr>
            <p:cNvPr id="54" name="object 54"/>
            <p:cNvSpPr/>
            <p:nvPr/>
          </p:nvSpPr>
          <p:spPr>
            <a:xfrm>
              <a:off x="3382932" y="8747672"/>
              <a:ext cx="800735" cy="173355"/>
            </a:xfrm>
            <a:custGeom>
              <a:avLst/>
              <a:gdLst/>
              <a:ahLst/>
              <a:cxnLst/>
              <a:rect l="l" t="t" r="r" b="b"/>
              <a:pathLst>
                <a:path w="800735" h="173354">
                  <a:moveTo>
                    <a:pt x="760506" y="173016"/>
                  </a:moveTo>
                  <a:lnTo>
                    <a:pt x="40035" y="173016"/>
                  </a:lnTo>
                  <a:lnTo>
                    <a:pt x="24449" y="169843"/>
                  </a:lnTo>
                  <a:lnTo>
                    <a:pt x="11723" y="161192"/>
                  </a:lnTo>
                  <a:lnTo>
                    <a:pt x="3145" y="148361"/>
                  </a:lnTo>
                  <a:lnTo>
                    <a:pt x="0" y="132647"/>
                  </a:lnTo>
                  <a:lnTo>
                    <a:pt x="0" y="40368"/>
                  </a:lnTo>
                  <a:lnTo>
                    <a:pt x="3145" y="24655"/>
                  </a:lnTo>
                  <a:lnTo>
                    <a:pt x="11723" y="11823"/>
                  </a:lnTo>
                  <a:lnTo>
                    <a:pt x="24449" y="3172"/>
                  </a:lnTo>
                  <a:lnTo>
                    <a:pt x="40035" y="0"/>
                  </a:lnTo>
                  <a:lnTo>
                    <a:pt x="760506" y="0"/>
                  </a:lnTo>
                  <a:lnTo>
                    <a:pt x="776092" y="3172"/>
                  </a:lnTo>
                  <a:lnTo>
                    <a:pt x="788817" y="11823"/>
                  </a:lnTo>
                  <a:lnTo>
                    <a:pt x="797396" y="24655"/>
                  </a:lnTo>
                  <a:lnTo>
                    <a:pt x="800541" y="40368"/>
                  </a:lnTo>
                  <a:lnTo>
                    <a:pt x="800541" y="132647"/>
                  </a:lnTo>
                  <a:lnTo>
                    <a:pt x="797394" y="148361"/>
                  </a:lnTo>
                  <a:lnTo>
                    <a:pt x="788813" y="161192"/>
                  </a:lnTo>
                  <a:lnTo>
                    <a:pt x="776087" y="169843"/>
                  </a:lnTo>
                  <a:lnTo>
                    <a:pt x="760506" y="1730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82932" y="8747672"/>
              <a:ext cx="800735" cy="173355"/>
            </a:xfrm>
            <a:custGeom>
              <a:avLst/>
              <a:gdLst/>
              <a:ahLst/>
              <a:cxnLst/>
              <a:rect l="l" t="t" r="r" b="b"/>
              <a:pathLst>
                <a:path w="800735" h="173354">
                  <a:moveTo>
                    <a:pt x="40035" y="0"/>
                  </a:moveTo>
                  <a:lnTo>
                    <a:pt x="24449" y="3172"/>
                  </a:lnTo>
                  <a:lnTo>
                    <a:pt x="11723" y="11823"/>
                  </a:lnTo>
                  <a:lnTo>
                    <a:pt x="3145" y="24655"/>
                  </a:lnTo>
                  <a:lnTo>
                    <a:pt x="0" y="40368"/>
                  </a:lnTo>
                  <a:lnTo>
                    <a:pt x="0" y="132647"/>
                  </a:lnTo>
                  <a:lnTo>
                    <a:pt x="3145" y="148361"/>
                  </a:lnTo>
                  <a:lnTo>
                    <a:pt x="11723" y="161192"/>
                  </a:lnTo>
                  <a:lnTo>
                    <a:pt x="24449" y="169843"/>
                  </a:lnTo>
                  <a:lnTo>
                    <a:pt x="40035" y="173016"/>
                  </a:lnTo>
                  <a:lnTo>
                    <a:pt x="760506" y="173016"/>
                  </a:lnTo>
                  <a:lnTo>
                    <a:pt x="776087" y="169843"/>
                  </a:lnTo>
                  <a:lnTo>
                    <a:pt x="788813" y="161192"/>
                  </a:lnTo>
                  <a:lnTo>
                    <a:pt x="797394" y="148361"/>
                  </a:lnTo>
                  <a:lnTo>
                    <a:pt x="800541" y="132647"/>
                  </a:lnTo>
                  <a:lnTo>
                    <a:pt x="800541" y="40368"/>
                  </a:lnTo>
                  <a:lnTo>
                    <a:pt x="797396" y="24655"/>
                  </a:lnTo>
                  <a:lnTo>
                    <a:pt x="788817" y="11823"/>
                  </a:lnTo>
                  <a:lnTo>
                    <a:pt x="776092" y="3172"/>
                  </a:lnTo>
                  <a:lnTo>
                    <a:pt x="760506" y="0"/>
                  </a:lnTo>
                  <a:lnTo>
                    <a:pt x="40035" y="0"/>
                  </a:lnTo>
                  <a:close/>
                </a:path>
              </a:pathLst>
            </a:custGeom>
            <a:ln w="11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2445175" y="8920688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5" h="375284">
                <a:moveTo>
                  <a:pt x="22862" y="374896"/>
                </a:moveTo>
                <a:lnTo>
                  <a:pt x="22862" y="0"/>
                </a:lnTo>
              </a:path>
              <a:path w="46355" h="375284">
                <a:moveTo>
                  <a:pt x="0" y="92279"/>
                </a:moveTo>
                <a:lnTo>
                  <a:pt x="22862" y="0"/>
                </a:lnTo>
                <a:lnTo>
                  <a:pt x="45738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090602" y="9347486"/>
            <a:ext cx="755015" cy="184785"/>
            <a:chOff x="2090602" y="9347486"/>
            <a:chExt cx="755015" cy="184785"/>
          </a:xfrm>
        </p:grpSpPr>
        <p:sp>
          <p:nvSpPr>
            <p:cNvPr id="58" name="object 58"/>
            <p:cNvSpPr/>
            <p:nvPr/>
          </p:nvSpPr>
          <p:spPr>
            <a:xfrm>
              <a:off x="2096365" y="9353248"/>
              <a:ext cx="743585" cy="173355"/>
            </a:xfrm>
            <a:custGeom>
              <a:avLst/>
              <a:gdLst/>
              <a:ahLst/>
              <a:cxnLst/>
              <a:rect l="l" t="t" r="r" b="b"/>
              <a:pathLst>
                <a:path w="743585" h="173354">
                  <a:moveTo>
                    <a:pt x="703323" y="173029"/>
                  </a:moveTo>
                  <a:lnTo>
                    <a:pt x="40022" y="173029"/>
                  </a:lnTo>
                  <a:lnTo>
                    <a:pt x="24443" y="169856"/>
                  </a:lnTo>
                  <a:lnTo>
                    <a:pt x="11722" y="161205"/>
                  </a:lnTo>
                  <a:lnTo>
                    <a:pt x="3145" y="148373"/>
                  </a:lnTo>
                  <a:lnTo>
                    <a:pt x="0" y="132660"/>
                  </a:lnTo>
                  <a:lnTo>
                    <a:pt x="0" y="40381"/>
                  </a:lnTo>
                  <a:lnTo>
                    <a:pt x="3145" y="24665"/>
                  </a:lnTo>
                  <a:lnTo>
                    <a:pt x="11722" y="11829"/>
                  </a:lnTo>
                  <a:lnTo>
                    <a:pt x="24443" y="3174"/>
                  </a:lnTo>
                  <a:lnTo>
                    <a:pt x="40022" y="0"/>
                  </a:lnTo>
                  <a:lnTo>
                    <a:pt x="703323" y="0"/>
                  </a:lnTo>
                  <a:lnTo>
                    <a:pt x="718902" y="3174"/>
                  </a:lnTo>
                  <a:lnTo>
                    <a:pt x="731624" y="11829"/>
                  </a:lnTo>
                  <a:lnTo>
                    <a:pt x="740201" y="24665"/>
                  </a:lnTo>
                  <a:lnTo>
                    <a:pt x="743346" y="40381"/>
                  </a:lnTo>
                  <a:lnTo>
                    <a:pt x="743346" y="132660"/>
                  </a:lnTo>
                  <a:lnTo>
                    <a:pt x="740201" y="148373"/>
                  </a:lnTo>
                  <a:lnTo>
                    <a:pt x="731624" y="161205"/>
                  </a:lnTo>
                  <a:lnTo>
                    <a:pt x="718902" y="169856"/>
                  </a:lnTo>
                  <a:lnTo>
                    <a:pt x="703323" y="17302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96365" y="9353248"/>
              <a:ext cx="743585" cy="173355"/>
            </a:xfrm>
            <a:custGeom>
              <a:avLst/>
              <a:gdLst/>
              <a:ahLst/>
              <a:cxnLst/>
              <a:rect l="l" t="t" r="r" b="b"/>
              <a:pathLst>
                <a:path w="743585" h="173354">
                  <a:moveTo>
                    <a:pt x="40022" y="0"/>
                  </a:moveTo>
                  <a:lnTo>
                    <a:pt x="24443" y="3174"/>
                  </a:lnTo>
                  <a:lnTo>
                    <a:pt x="11722" y="11829"/>
                  </a:lnTo>
                  <a:lnTo>
                    <a:pt x="3145" y="24665"/>
                  </a:lnTo>
                  <a:lnTo>
                    <a:pt x="0" y="40381"/>
                  </a:lnTo>
                  <a:lnTo>
                    <a:pt x="0" y="132660"/>
                  </a:lnTo>
                  <a:lnTo>
                    <a:pt x="3145" y="148373"/>
                  </a:lnTo>
                  <a:lnTo>
                    <a:pt x="11722" y="161205"/>
                  </a:lnTo>
                  <a:lnTo>
                    <a:pt x="24443" y="169856"/>
                  </a:lnTo>
                  <a:lnTo>
                    <a:pt x="40022" y="173029"/>
                  </a:lnTo>
                  <a:lnTo>
                    <a:pt x="703323" y="173029"/>
                  </a:lnTo>
                  <a:lnTo>
                    <a:pt x="718902" y="169856"/>
                  </a:lnTo>
                  <a:lnTo>
                    <a:pt x="731624" y="161205"/>
                  </a:lnTo>
                  <a:lnTo>
                    <a:pt x="740201" y="148373"/>
                  </a:lnTo>
                  <a:lnTo>
                    <a:pt x="743346" y="132660"/>
                  </a:lnTo>
                  <a:lnTo>
                    <a:pt x="743346" y="40381"/>
                  </a:lnTo>
                  <a:lnTo>
                    <a:pt x="740201" y="24665"/>
                  </a:lnTo>
                  <a:lnTo>
                    <a:pt x="731624" y="11829"/>
                  </a:lnTo>
                  <a:lnTo>
                    <a:pt x="718902" y="3174"/>
                  </a:lnTo>
                  <a:lnTo>
                    <a:pt x="703323" y="0"/>
                  </a:lnTo>
                  <a:lnTo>
                    <a:pt x="40022" y="0"/>
                  </a:lnTo>
                  <a:close/>
                </a:path>
              </a:pathLst>
            </a:custGeom>
            <a:ln w="11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3188522" y="7161610"/>
            <a:ext cx="46355" cy="375285"/>
          </a:xfrm>
          <a:custGeom>
            <a:avLst/>
            <a:gdLst/>
            <a:ahLst/>
            <a:cxnLst/>
            <a:rect l="l" t="t" r="r" b="b"/>
            <a:pathLst>
              <a:path w="46355" h="375284">
                <a:moveTo>
                  <a:pt x="22875" y="374883"/>
                </a:moveTo>
                <a:lnTo>
                  <a:pt x="22875" y="0"/>
                </a:lnTo>
              </a:path>
              <a:path w="46355" h="375284">
                <a:moveTo>
                  <a:pt x="0" y="92279"/>
                </a:moveTo>
                <a:lnTo>
                  <a:pt x="22875" y="0"/>
                </a:lnTo>
                <a:lnTo>
                  <a:pt x="45738" y="92279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8845" y="6383006"/>
            <a:ext cx="229235" cy="115570"/>
          </a:xfrm>
          <a:custGeom>
            <a:avLst/>
            <a:gdLst/>
            <a:ahLst/>
            <a:cxnLst/>
            <a:rect l="l" t="t" r="r" b="b"/>
            <a:pathLst>
              <a:path w="229235" h="115570">
                <a:moveTo>
                  <a:pt x="0" y="115339"/>
                </a:moveTo>
                <a:lnTo>
                  <a:pt x="0" y="0"/>
                </a:lnTo>
                <a:lnTo>
                  <a:pt x="228717" y="115339"/>
                </a:lnTo>
                <a:lnTo>
                  <a:pt x="228717" y="0"/>
                </a:lnTo>
                <a:lnTo>
                  <a:pt x="0" y="115339"/>
                </a:lnTo>
              </a:path>
            </a:pathLst>
          </a:custGeom>
          <a:ln w="11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68177" y="7536495"/>
            <a:ext cx="229235" cy="115570"/>
          </a:xfrm>
          <a:custGeom>
            <a:avLst/>
            <a:gdLst/>
            <a:ahLst/>
            <a:cxnLst/>
            <a:rect l="l" t="t" r="r" b="b"/>
            <a:pathLst>
              <a:path w="229235" h="115570">
                <a:moveTo>
                  <a:pt x="0" y="115352"/>
                </a:moveTo>
                <a:lnTo>
                  <a:pt x="0" y="0"/>
                </a:lnTo>
                <a:lnTo>
                  <a:pt x="228717" y="115352"/>
                </a:lnTo>
                <a:lnTo>
                  <a:pt x="228717" y="0"/>
                </a:lnTo>
                <a:lnTo>
                  <a:pt x="0" y="115352"/>
                </a:lnTo>
              </a:path>
            </a:pathLst>
          </a:custGeom>
          <a:ln w="11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7617" y="5771651"/>
            <a:ext cx="120083" cy="12683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49407" y="7530754"/>
            <a:ext cx="125845" cy="126833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3464" y="8078642"/>
            <a:ext cx="120083" cy="12683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04851" y="8684255"/>
            <a:ext cx="125845" cy="126833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3993" y="6925140"/>
            <a:ext cx="120083" cy="126836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4084876" y="5822184"/>
            <a:ext cx="416559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30" dirty="0">
                <a:latin typeface="Arial"/>
                <a:cs typeface="Arial"/>
              </a:rPr>
              <a:t>ENAME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13338" y="6427799"/>
            <a:ext cx="72771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20" dirty="0">
                <a:latin typeface="Arial"/>
                <a:cs typeface="Arial"/>
              </a:rPr>
              <a:t>PNUM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PNO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28206" y="6975737"/>
            <a:ext cx="3505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20" dirty="0">
                <a:latin typeface="Arial"/>
                <a:cs typeface="Arial"/>
              </a:rPr>
              <a:t>PNUM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12702" y="7581353"/>
            <a:ext cx="7188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25" dirty="0">
                <a:latin typeface="Arial"/>
                <a:cs typeface="Arial"/>
              </a:rPr>
              <a:t>ENUM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ENO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656668" y="7581353"/>
            <a:ext cx="115316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25" dirty="0">
                <a:latin typeface="Arial"/>
                <a:cs typeface="Arial"/>
              </a:rPr>
              <a:t>PNAME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‘database’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84470" y="8163895"/>
            <a:ext cx="59944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b="1" spc="-65" dirty="0">
                <a:latin typeface="Arial"/>
                <a:cs typeface="Arial"/>
              </a:rPr>
              <a:t>PROJECT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13084" y="8129289"/>
            <a:ext cx="57467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10" dirty="0">
                <a:latin typeface="Arial"/>
                <a:cs typeface="Arial"/>
              </a:rPr>
              <a:t>ENO,</a:t>
            </a:r>
            <a:r>
              <a:rPr sz="900" b="1" spc="-25" dirty="0">
                <a:latin typeface="Arial"/>
                <a:cs typeface="Arial"/>
              </a:rPr>
              <a:t> PNO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40783" y="8129289"/>
            <a:ext cx="80073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25" dirty="0">
                <a:latin typeface="Arial"/>
                <a:cs typeface="Arial"/>
              </a:rPr>
              <a:t>ENAME,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ENUM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424570" y="8740671"/>
            <a:ext cx="71755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b="1" spc="-20" dirty="0">
                <a:latin typeface="Arial"/>
                <a:cs typeface="Arial"/>
              </a:rPr>
              <a:t>WORKSON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12192" y="8734904"/>
            <a:ext cx="81661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100" dirty="0">
                <a:latin typeface="Arial"/>
                <a:cs typeface="Arial"/>
              </a:rPr>
              <a:t>BDATE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&gt;</a:t>
            </a:r>
            <a:r>
              <a:rPr sz="900" b="1" spc="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‘1965’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17681" y="9346286"/>
            <a:ext cx="70104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b="1" spc="-65" dirty="0">
                <a:latin typeface="Arial"/>
                <a:cs typeface="Arial"/>
              </a:rPr>
              <a:t>EMPLOYEE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41290" y="6975736"/>
            <a:ext cx="72517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25" dirty="0">
                <a:latin typeface="Arial"/>
                <a:cs typeface="Arial"/>
              </a:rPr>
              <a:t>ENAME,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PNO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397" y="625231"/>
            <a:ext cx="5997096" cy="520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430" y="466598"/>
            <a:ext cx="6003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Parallelizing</a:t>
            </a:r>
            <a:r>
              <a:rPr sz="4000" i="0" spc="-1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Query</a:t>
            </a:r>
            <a:r>
              <a:rPr sz="4000" i="0" spc="-1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Optimizer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482" y="1776533"/>
            <a:ext cx="5911850" cy="3433056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236220">
              <a:lnSpc>
                <a:spcPts val="2900"/>
              </a:lnSpc>
              <a:spcBef>
                <a:spcPts val="575"/>
              </a:spcBef>
            </a:pPr>
            <a:r>
              <a:rPr sz="2800" spc="-10" dirty="0">
                <a:latin typeface="Calibri"/>
                <a:cs typeface="Calibri"/>
              </a:rPr>
              <a:t>Relations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partitioned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allocated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nodes: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3400"/>
              </a:lnSpc>
              <a:spcBef>
                <a:spcPts val="18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parallelizing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optimizer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map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global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sequence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 fragments</a:t>
            </a:r>
            <a:endParaRPr sz="2400" dirty="0">
              <a:latin typeface="Calibri"/>
              <a:cs typeface="Calibri"/>
            </a:endParaRPr>
          </a:p>
          <a:p>
            <a:pPr marL="355600" marR="179705" indent="-342900">
              <a:lnSpc>
                <a:spcPts val="2400"/>
              </a:lnSpc>
              <a:spcBef>
                <a:spcPts val="17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Besides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choice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relational operations,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parallelizing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optimizer</a:t>
            </a:r>
            <a:r>
              <a:rPr lang="en-US" sz="2400" spc="-50" dirty="0">
                <a:latin typeface="Calibri"/>
                <a:cs typeface="Calibri"/>
              </a:rPr>
              <a:t> must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en-US" sz="2400" spc="-50" dirty="0">
                <a:latin typeface="Calibri"/>
                <a:cs typeface="Calibri"/>
              </a:rPr>
              <a:t>them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800" y="5821085"/>
            <a:ext cx="5724525" cy="3580129"/>
            <a:chOff x="153923" y="5100639"/>
            <a:chExt cx="5724525" cy="35801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630" y="5100639"/>
              <a:ext cx="2817632" cy="35799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200" y="5714999"/>
              <a:ext cx="2513330" cy="2336800"/>
            </a:xfrm>
            <a:custGeom>
              <a:avLst/>
              <a:gdLst/>
              <a:ahLst/>
              <a:cxnLst/>
              <a:rect l="l" t="t" r="r" b="b"/>
              <a:pathLst>
                <a:path w="2513329" h="2336800">
                  <a:moveTo>
                    <a:pt x="0" y="1168145"/>
                  </a:moveTo>
                  <a:lnTo>
                    <a:pt x="997" y="1121163"/>
                  </a:lnTo>
                  <a:lnTo>
                    <a:pt x="3966" y="1074651"/>
                  </a:lnTo>
                  <a:lnTo>
                    <a:pt x="8867" y="1028644"/>
                  </a:lnTo>
                  <a:lnTo>
                    <a:pt x="15664" y="983179"/>
                  </a:lnTo>
                  <a:lnTo>
                    <a:pt x="24319" y="938289"/>
                  </a:lnTo>
                  <a:lnTo>
                    <a:pt x="34794" y="894010"/>
                  </a:lnTo>
                  <a:lnTo>
                    <a:pt x="47052" y="850376"/>
                  </a:lnTo>
                  <a:lnTo>
                    <a:pt x="61056" y="807423"/>
                  </a:lnTo>
                  <a:lnTo>
                    <a:pt x="76767" y="765185"/>
                  </a:lnTo>
                  <a:lnTo>
                    <a:pt x="94148" y="723697"/>
                  </a:lnTo>
                  <a:lnTo>
                    <a:pt x="113162" y="682993"/>
                  </a:lnTo>
                  <a:lnTo>
                    <a:pt x="133771" y="643110"/>
                  </a:lnTo>
                  <a:lnTo>
                    <a:pt x="155938" y="604082"/>
                  </a:lnTo>
                  <a:lnTo>
                    <a:pt x="179625" y="565943"/>
                  </a:lnTo>
                  <a:lnTo>
                    <a:pt x="204794" y="528729"/>
                  </a:lnTo>
                  <a:lnTo>
                    <a:pt x="231408" y="492474"/>
                  </a:lnTo>
                  <a:lnTo>
                    <a:pt x="259429" y="457214"/>
                  </a:lnTo>
                  <a:lnTo>
                    <a:pt x="288821" y="422983"/>
                  </a:lnTo>
                  <a:lnTo>
                    <a:pt x="319544" y="389816"/>
                  </a:lnTo>
                  <a:lnTo>
                    <a:pt x="351563" y="357748"/>
                  </a:lnTo>
                  <a:lnTo>
                    <a:pt x="384838" y="326814"/>
                  </a:lnTo>
                  <a:lnTo>
                    <a:pt x="419333" y="297049"/>
                  </a:lnTo>
                  <a:lnTo>
                    <a:pt x="455011" y="268488"/>
                  </a:lnTo>
                  <a:lnTo>
                    <a:pt x="491832" y="241165"/>
                  </a:lnTo>
                  <a:lnTo>
                    <a:pt x="529761" y="215116"/>
                  </a:lnTo>
                  <a:lnTo>
                    <a:pt x="568760" y="190375"/>
                  </a:lnTo>
                  <a:lnTo>
                    <a:pt x="608790" y="166978"/>
                  </a:lnTo>
                  <a:lnTo>
                    <a:pt x="649814" y="144959"/>
                  </a:lnTo>
                  <a:lnTo>
                    <a:pt x="691796" y="124352"/>
                  </a:lnTo>
                  <a:lnTo>
                    <a:pt x="734696" y="105194"/>
                  </a:lnTo>
                  <a:lnTo>
                    <a:pt x="778479" y="87519"/>
                  </a:lnTo>
                  <a:lnTo>
                    <a:pt x="823105" y="71361"/>
                  </a:lnTo>
                  <a:lnTo>
                    <a:pt x="868539" y="56756"/>
                  </a:lnTo>
                  <a:lnTo>
                    <a:pt x="914741" y="43739"/>
                  </a:lnTo>
                  <a:lnTo>
                    <a:pt x="961675" y="32344"/>
                  </a:lnTo>
                  <a:lnTo>
                    <a:pt x="1009303" y="22606"/>
                  </a:lnTo>
                  <a:lnTo>
                    <a:pt x="1057587" y="14561"/>
                  </a:lnTo>
                  <a:lnTo>
                    <a:pt x="1106490" y="8243"/>
                  </a:lnTo>
                  <a:lnTo>
                    <a:pt x="1155975" y="3686"/>
                  </a:lnTo>
                  <a:lnTo>
                    <a:pt x="1206003" y="927"/>
                  </a:lnTo>
                  <a:lnTo>
                    <a:pt x="1256538" y="0"/>
                  </a:lnTo>
                  <a:lnTo>
                    <a:pt x="1307072" y="927"/>
                  </a:lnTo>
                  <a:lnTo>
                    <a:pt x="1357100" y="3686"/>
                  </a:lnTo>
                  <a:lnTo>
                    <a:pt x="1406585" y="8243"/>
                  </a:lnTo>
                  <a:lnTo>
                    <a:pt x="1455488" y="14561"/>
                  </a:lnTo>
                  <a:lnTo>
                    <a:pt x="1503772" y="22606"/>
                  </a:lnTo>
                  <a:lnTo>
                    <a:pt x="1551400" y="32344"/>
                  </a:lnTo>
                  <a:lnTo>
                    <a:pt x="1598334" y="43739"/>
                  </a:lnTo>
                  <a:lnTo>
                    <a:pt x="1644536" y="56756"/>
                  </a:lnTo>
                  <a:lnTo>
                    <a:pt x="1689970" y="71361"/>
                  </a:lnTo>
                  <a:lnTo>
                    <a:pt x="1734596" y="87519"/>
                  </a:lnTo>
                  <a:lnTo>
                    <a:pt x="1778379" y="105194"/>
                  </a:lnTo>
                  <a:lnTo>
                    <a:pt x="1821279" y="124352"/>
                  </a:lnTo>
                  <a:lnTo>
                    <a:pt x="1863261" y="144959"/>
                  </a:lnTo>
                  <a:lnTo>
                    <a:pt x="1904285" y="166978"/>
                  </a:lnTo>
                  <a:lnTo>
                    <a:pt x="1944315" y="190375"/>
                  </a:lnTo>
                  <a:lnTo>
                    <a:pt x="1983314" y="215116"/>
                  </a:lnTo>
                  <a:lnTo>
                    <a:pt x="2021243" y="241165"/>
                  </a:lnTo>
                  <a:lnTo>
                    <a:pt x="2058064" y="268488"/>
                  </a:lnTo>
                  <a:lnTo>
                    <a:pt x="2093742" y="297049"/>
                  </a:lnTo>
                  <a:lnTo>
                    <a:pt x="2128237" y="326814"/>
                  </a:lnTo>
                  <a:lnTo>
                    <a:pt x="2161512" y="357748"/>
                  </a:lnTo>
                  <a:lnTo>
                    <a:pt x="2193531" y="389816"/>
                  </a:lnTo>
                  <a:lnTo>
                    <a:pt x="2224254" y="422983"/>
                  </a:lnTo>
                  <a:lnTo>
                    <a:pt x="2253646" y="457214"/>
                  </a:lnTo>
                  <a:lnTo>
                    <a:pt x="2281667" y="492474"/>
                  </a:lnTo>
                  <a:lnTo>
                    <a:pt x="2308281" y="528729"/>
                  </a:lnTo>
                  <a:lnTo>
                    <a:pt x="2333450" y="565943"/>
                  </a:lnTo>
                  <a:lnTo>
                    <a:pt x="2357137" y="604082"/>
                  </a:lnTo>
                  <a:lnTo>
                    <a:pt x="2379304" y="643110"/>
                  </a:lnTo>
                  <a:lnTo>
                    <a:pt x="2399913" y="682993"/>
                  </a:lnTo>
                  <a:lnTo>
                    <a:pt x="2418927" y="723697"/>
                  </a:lnTo>
                  <a:lnTo>
                    <a:pt x="2436308" y="765185"/>
                  </a:lnTo>
                  <a:lnTo>
                    <a:pt x="2452019" y="807423"/>
                  </a:lnTo>
                  <a:lnTo>
                    <a:pt x="2466023" y="850376"/>
                  </a:lnTo>
                  <a:lnTo>
                    <a:pt x="2478281" y="894010"/>
                  </a:lnTo>
                  <a:lnTo>
                    <a:pt x="2488756" y="938289"/>
                  </a:lnTo>
                  <a:lnTo>
                    <a:pt x="2497411" y="983179"/>
                  </a:lnTo>
                  <a:lnTo>
                    <a:pt x="2504208" y="1028644"/>
                  </a:lnTo>
                  <a:lnTo>
                    <a:pt x="2509109" y="1074651"/>
                  </a:lnTo>
                  <a:lnTo>
                    <a:pt x="2512078" y="1121163"/>
                  </a:lnTo>
                  <a:lnTo>
                    <a:pt x="2513076" y="1168145"/>
                  </a:lnTo>
                  <a:lnTo>
                    <a:pt x="2512078" y="1215128"/>
                  </a:lnTo>
                  <a:lnTo>
                    <a:pt x="2509109" y="1261640"/>
                  </a:lnTo>
                  <a:lnTo>
                    <a:pt x="2504208" y="1307647"/>
                  </a:lnTo>
                  <a:lnTo>
                    <a:pt x="2497411" y="1353112"/>
                  </a:lnTo>
                  <a:lnTo>
                    <a:pt x="2488756" y="1398002"/>
                  </a:lnTo>
                  <a:lnTo>
                    <a:pt x="2478281" y="1442281"/>
                  </a:lnTo>
                  <a:lnTo>
                    <a:pt x="2466023" y="1485915"/>
                  </a:lnTo>
                  <a:lnTo>
                    <a:pt x="2452019" y="1528868"/>
                  </a:lnTo>
                  <a:lnTo>
                    <a:pt x="2436308" y="1571106"/>
                  </a:lnTo>
                  <a:lnTo>
                    <a:pt x="2418927" y="1612594"/>
                  </a:lnTo>
                  <a:lnTo>
                    <a:pt x="2399913" y="1653298"/>
                  </a:lnTo>
                  <a:lnTo>
                    <a:pt x="2379304" y="1693181"/>
                  </a:lnTo>
                  <a:lnTo>
                    <a:pt x="2357137" y="1732209"/>
                  </a:lnTo>
                  <a:lnTo>
                    <a:pt x="2333450" y="1770348"/>
                  </a:lnTo>
                  <a:lnTo>
                    <a:pt x="2308281" y="1807562"/>
                  </a:lnTo>
                  <a:lnTo>
                    <a:pt x="2281667" y="1843817"/>
                  </a:lnTo>
                  <a:lnTo>
                    <a:pt x="2253646" y="1879077"/>
                  </a:lnTo>
                  <a:lnTo>
                    <a:pt x="2224254" y="1913308"/>
                  </a:lnTo>
                  <a:lnTo>
                    <a:pt x="2193531" y="1946475"/>
                  </a:lnTo>
                  <a:lnTo>
                    <a:pt x="2161512" y="1978543"/>
                  </a:lnTo>
                  <a:lnTo>
                    <a:pt x="2128237" y="2009477"/>
                  </a:lnTo>
                  <a:lnTo>
                    <a:pt x="2093742" y="2039242"/>
                  </a:lnTo>
                  <a:lnTo>
                    <a:pt x="2058064" y="2067803"/>
                  </a:lnTo>
                  <a:lnTo>
                    <a:pt x="2021243" y="2095126"/>
                  </a:lnTo>
                  <a:lnTo>
                    <a:pt x="1983314" y="2121175"/>
                  </a:lnTo>
                  <a:lnTo>
                    <a:pt x="1944315" y="2145916"/>
                  </a:lnTo>
                  <a:lnTo>
                    <a:pt x="1904285" y="2169313"/>
                  </a:lnTo>
                  <a:lnTo>
                    <a:pt x="1863261" y="2191332"/>
                  </a:lnTo>
                  <a:lnTo>
                    <a:pt x="1821279" y="2211939"/>
                  </a:lnTo>
                  <a:lnTo>
                    <a:pt x="1778379" y="2231097"/>
                  </a:lnTo>
                  <a:lnTo>
                    <a:pt x="1734596" y="2248772"/>
                  </a:lnTo>
                  <a:lnTo>
                    <a:pt x="1689970" y="2264930"/>
                  </a:lnTo>
                  <a:lnTo>
                    <a:pt x="1644536" y="2279535"/>
                  </a:lnTo>
                  <a:lnTo>
                    <a:pt x="1598334" y="2292552"/>
                  </a:lnTo>
                  <a:lnTo>
                    <a:pt x="1551400" y="2303947"/>
                  </a:lnTo>
                  <a:lnTo>
                    <a:pt x="1503772" y="2313685"/>
                  </a:lnTo>
                  <a:lnTo>
                    <a:pt x="1455488" y="2321730"/>
                  </a:lnTo>
                  <a:lnTo>
                    <a:pt x="1406585" y="2328048"/>
                  </a:lnTo>
                  <a:lnTo>
                    <a:pt x="1357100" y="2332605"/>
                  </a:lnTo>
                  <a:lnTo>
                    <a:pt x="1307072" y="2335364"/>
                  </a:lnTo>
                  <a:lnTo>
                    <a:pt x="1256538" y="2336291"/>
                  </a:lnTo>
                  <a:lnTo>
                    <a:pt x="1206003" y="2335364"/>
                  </a:lnTo>
                  <a:lnTo>
                    <a:pt x="1155975" y="2332605"/>
                  </a:lnTo>
                  <a:lnTo>
                    <a:pt x="1106490" y="2328048"/>
                  </a:lnTo>
                  <a:lnTo>
                    <a:pt x="1057587" y="2321730"/>
                  </a:lnTo>
                  <a:lnTo>
                    <a:pt x="1009303" y="2313685"/>
                  </a:lnTo>
                  <a:lnTo>
                    <a:pt x="961675" y="2303947"/>
                  </a:lnTo>
                  <a:lnTo>
                    <a:pt x="914741" y="2292552"/>
                  </a:lnTo>
                  <a:lnTo>
                    <a:pt x="868539" y="2279535"/>
                  </a:lnTo>
                  <a:lnTo>
                    <a:pt x="823105" y="2264930"/>
                  </a:lnTo>
                  <a:lnTo>
                    <a:pt x="778479" y="2248772"/>
                  </a:lnTo>
                  <a:lnTo>
                    <a:pt x="734696" y="2231097"/>
                  </a:lnTo>
                  <a:lnTo>
                    <a:pt x="691796" y="2211939"/>
                  </a:lnTo>
                  <a:lnTo>
                    <a:pt x="649814" y="2191332"/>
                  </a:lnTo>
                  <a:lnTo>
                    <a:pt x="608790" y="2169313"/>
                  </a:lnTo>
                  <a:lnTo>
                    <a:pt x="568760" y="2145916"/>
                  </a:lnTo>
                  <a:lnTo>
                    <a:pt x="529761" y="2121175"/>
                  </a:lnTo>
                  <a:lnTo>
                    <a:pt x="491832" y="2095126"/>
                  </a:lnTo>
                  <a:lnTo>
                    <a:pt x="455011" y="2067803"/>
                  </a:lnTo>
                  <a:lnTo>
                    <a:pt x="419333" y="2039242"/>
                  </a:lnTo>
                  <a:lnTo>
                    <a:pt x="384838" y="2009477"/>
                  </a:lnTo>
                  <a:lnTo>
                    <a:pt x="351563" y="1978543"/>
                  </a:lnTo>
                  <a:lnTo>
                    <a:pt x="319544" y="1946475"/>
                  </a:lnTo>
                  <a:lnTo>
                    <a:pt x="288821" y="1913308"/>
                  </a:lnTo>
                  <a:lnTo>
                    <a:pt x="259429" y="1879077"/>
                  </a:lnTo>
                  <a:lnTo>
                    <a:pt x="231408" y="1843817"/>
                  </a:lnTo>
                  <a:lnTo>
                    <a:pt x="204794" y="1807562"/>
                  </a:lnTo>
                  <a:lnTo>
                    <a:pt x="179625" y="1770348"/>
                  </a:lnTo>
                  <a:lnTo>
                    <a:pt x="155938" y="1732209"/>
                  </a:lnTo>
                  <a:lnTo>
                    <a:pt x="133771" y="1693181"/>
                  </a:lnTo>
                  <a:lnTo>
                    <a:pt x="113162" y="1653298"/>
                  </a:lnTo>
                  <a:lnTo>
                    <a:pt x="94148" y="1612594"/>
                  </a:lnTo>
                  <a:lnTo>
                    <a:pt x="76767" y="1571106"/>
                  </a:lnTo>
                  <a:lnTo>
                    <a:pt x="61056" y="1528868"/>
                  </a:lnTo>
                  <a:lnTo>
                    <a:pt x="47052" y="1485915"/>
                  </a:lnTo>
                  <a:lnTo>
                    <a:pt x="34794" y="1442281"/>
                  </a:lnTo>
                  <a:lnTo>
                    <a:pt x="24319" y="1398002"/>
                  </a:lnTo>
                  <a:lnTo>
                    <a:pt x="15664" y="1353112"/>
                  </a:lnTo>
                  <a:lnTo>
                    <a:pt x="8867" y="1307647"/>
                  </a:lnTo>
                  <a:lnTo>
                    <a:pt x="3966" y="1261640"/>
                  </a:lnTo>
                  <a:lnTo>
                    <a:pt x="997" y="1215128"/>
                  </a:lnTo>
                  <a:lnTo>
                    <a:pt x="0" y="1168145"/>
                  </a:lnTo>
                  <a:close/>
                </a:path>
              </a:pathLst>
            </a:custGeom>
            <a:ln w="9144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923" y="5466587"/>
              <a:ext cx="1363218" cy="153847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51688" y="6329147"/>
            <a:ext cx="833755" cy="102425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1270" algn="ctr">
              <a:lnSpc>
                <a:spcPct val="88000"/>
              </a:lnSpc>
              <a:spcBef>
                <a:spcPts val="3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Query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global relations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51577" y="6782917"/>
            <a:ext cx="1575053" cy="140893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89448" y="6925030"/>
            <a:ext cx="1052195" cy="7816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715" algn="ctr">
              <a:lnSpc>
                <a:spcPts val="1900"/>
              </a:lnSpc>
              <a:spcBef>
                <a:spcPts val="3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Operations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local fragments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0221" y="6494869"/>
            <a:ext cx="1299209" cy="78563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42566" y="6534887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INSERT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3080" y="7205053"/>
            <a:ext cx="1299210" cy="78563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78203" y="7244816"/>
            <a:ext cx="45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4545" y="7915250"/>
            <a:ext cx="1297686" cy="78563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860551" y="7954315"/>
            <a:ext cx="533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20112" y="7915250"/>
            <a:ext cx="1299210" cy="78563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977388" y="7954315"/>
            <a:ext cx="533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88135" y="6154267"/>
            <a:ext cx="1219835" cy="2695575"/>
          </a:xfrm>
          <a:custGeom>
            <a:avLst/>
            <a:gdLst/>
            <a:ahLst/>
            <a:cxnLst/>
            <a:rect l="l" t="t" r="r" b="b"/>
            <a:pathLst>
              <a:path w="1219835" h="2695575">
                <a:moveTo>
                  <a:pt x="114173" y="2228596"/>
                </a:moveTo>
                <a:lnTo>
                  <a:pt x="104533" y="2211197"/>
                </a:lnTo>
                <a:lnTo>
                  <a:pt x="52324" y="2116836"/>
                </a:lnTo>
                <a:lnTo>
                  <a:pt x="0" y="2233422"/>
                </a:lnTo>
                <a:lnTo>
                  <a:pt x="38125" y="2231821"/>
                </a:lnTo>
                <a:lnTo>
                  <a:pt x="38023" y="2229612"/>
                </a:lnTo>
                <a:lnTo>
                  <a:pt x="38061" y="2230209"/>
                </a:lnTo>
                <a:lnTo>
                  <a:pt x="38125" y="2231821"/>
                </a:lnTo>
                <a:lnTo>
                  <a:pt x="57454" y="2693555"/>
                </a:lnTo>
                <a:lnTo>
                  <a:pt x="57531" y="2695156"/>
                </a:lnTo>
                <a:lnTo>
                  <a:pt x="95631" y="2693555"/>
                </a:lnTo>
                <a:lnTo>
                  <a:pt x="76238" y="2233422"/>
                </a:lnTo>
                <a:lnTo>
                  <a:pt x="76174" y="2231821"/>
                </a:lnTo>
                <a:lnTo>
                  <a:pt x="76111" y="2230209"/>
                </a:lnTo>
                <a:lnTo>
                  <a:pt x="114173" y="2228596"/>
                </a:lnTo>
                <a:close/>
              </a:path>
              <a:path w="1219835" h="2695575">
                <a:moveTo>
                  <a:pt x="201676" y="1488694"/>
                </a:moveTo>
                <a:lnTo>
                  <a:pt x="195237" y="1447419"/>
                </a:lnTo>
                <a:lnTo>
                  <a:pt x="181991" y="1362456"/>
                </a:lnTo>
                <a:lnTo>
                  <a:pt x="92837" y="1454023"/>
                </a:lnTo>
                <a:lnTo>
                  <a:pt x="129082" y="1465580"/>
                </a:lnTo>
                <a:lnTo>
                  <a:pt x="20447" y="1806321"/>
                </a:lnTo>
                <a:lnTo>
                  <a:pt x="56769" y="1817878"/>
                </a:lnTo>
                <a:lnTo>
                  <a:pt x="165404" y="1477149"/>
                </a:lnTo>
                <a:lnTo>
                  <a:pt x="201676" y="1488694"/>
                </a:lnTo>
                <a:close/>
              </a:path>
              <a:path w="1219835" h="2695575">
                <a:moveTo>
                  <a:pt x="509651" y="111379"/>
                </a:moveTo>
                <a:lnTo>
                  <a:pt x="500011" y="94234"/>
                </a:lnTo>
                <a:lnTo>
                  <a:pt x="447040" y="0"/>
                </a:lnTo>
                <a:lnTo>
                  <a:pt x="395478" y="116967"/>
                </a:lnTo>
                <a:lnTo>
                  <a:pt x="433476" y="115112"/>
                </a:lnTo>
                <a:lnTo>
                  <a:pt x="432562" y="96012"/>
                </a:lnTo>
                <a:lnTo>
                  <a:pt x="433298" y="111379"/>
                </a:lnTo>
                <a:lnTo>
                  <a:pt x="433387" y="113245"/>
                </a:lnTo>
                <a:lnTo>
                  <a:pt x="433476" y="115112"/>
                </a:lnTo>
                <a:lnTo>
                  <a:pt x="446570" y="388124"/>
                </a:lnTo>
                <a:lnTo>
                  <a:pt x="446659" y="389890"/>
                </a:lnTo>
                <a:lnTo>
                  <a:pt x="484759" y="388124"/>
                </a:lnTo>
                <a:lnTo>
                  <a:pt x="471741" y="116967"/>
                </a:lnTo>
                <a:lnTo>
                  <a:pt x="471652" y="115112"/>
                </a:lnTo>
                <a:lnTo>
                  <a:pt x="471563" y="113245"/>
                </a:lnTo>
                <a:lnTo>
                  <a:pt x="470738" y="96012"/>
                </a:lnTo>
                <a:lnTo>
                  <a:pt x="471474" y="111379"/>
                </a:lnTo>
                <a:lnTo>
                  <a:pt x="471563" y="113245"/>
                </a:lnTo>
                <a:lnTo>
                  <a:pt x="509651" y="111379"/>
                </a:lnTo>
                <a:close/>
              </a:path>
              <a:path w="1219835" h="2695575">
                <a:moveTo>
                  <a:pt x="558419" y="816991"/>
                </a:moveTo>
                <a:lnTo>
                  <a:pt x="548779" y="799846"/>
                </a:lnTo>
                <a:lnTo>
                  <a:pt x="495808" y="705612"/>
                </a:lnTo>
                <a:lnTo>
                  <a:pt x="444246" y="822579"/>
                </a:lnTo>
                <a:lnTo>
                  <a:pt x="482244" y="820724"/>
                </a:lnTo>
                <a:lnTo>
                  <a:pt x="481330" y="801624"/>
                </a:lnTo>
                <a:lnTo>
                  <a:pt x="482066" y="816991"/>
                </a:lnTo>
                <a:lnTo>
                  <a:pt x="482155" y="818857"/>
                </a:lnTo>
                <a:lnTo>
                  <a:pt x="482244" y="820724"/>
                </a:lnTo>
                <a:lnTo>
                  <a:pt x="495338" y="1093724"/>
                </a:lnTo>
                <a:lnTo>
                  <a:pt x="495427" y="1095502"/>
                </a:lnTo>
                <a:lnTo>
                  <a:pt x="533527" y="1093724"/>
                </a:lnTo>
                <a:lnTo>
                  <a:pt x="520509" y="822579"/>
                </a:lnTo>
                <a:lnTo>
                  <a:pt x="520420" y="820724"/>
                </a:lnTo>
                <a:lnTo>
                  <a:pt x="520331" y="818857"/>
                </a:lnTo>
                <a:lnTo>
                  <a:pt x="519506" y="801624"/>
                </a:lnTo>
                <a:lnTo>
                  <a:pt x="520242" y="816991"/>
                </a:lnTo>
                <a:lnTo>
                  <a:pt x="520331" y="818857"/>
                </a:lnTo>
                <a:lnTo>
                  <a:pt x="558419" y="816991"/>
                </a:lnTo>
                <a:close/>
              </a:path>
              <a:path w="1219835" h="2695575">
                <a:moveTo>
                  <a:pt x="1175639" y="1785112"/>
                </a:moveTo>
                <a:lnTo>
                  <a:pt x="935443" y="1444879"/>
                </a:lnTo>
                <a:lnTo>
                  <a:pt x="957580" y="1429258"/>
                </a:lnTo>
                <a:lnTo>
                  <a:pt x="966597" y="1422908"/>
                </a:lnTo>
                <a:lnTo>
                  <a:pt x="853948" y="1362456"/>
                </a:lnTo>
                <a:lnTo>
                  <a:pt x="873125" y="1488821"/>
                </a:lnTo>
                <a:lnTo>
                  <a:pt x="904316" y="1466824"/>
                </a:lnTo>
                <a:lnTo>
                  <a:pt x="1144524" y="1807083"/>
                </a:lnTo>
                <a:lnTo>
                  <a:pt x="1175639" y="1785112"/>
                </a:lnTo>
                <a:close/>
              </a:path>
              <a:path w="1219835" h="2695575">
                <a:moveTo>
                  <a:pt x="1219835" y="2227326"/>
                </a:moveTo>
                <a:lnTo>
                  <a:pt x="1210170" y="2210689"/>
                </a:lnTo>
                <a:lnTo>
                  <a:pt x="1155700" y="2116836"/>
                </a:lnTo>
                <a:lnTo>
                  <a:pt x="1105789" y="2234438"/>
                </a:lnTo>
                <a:lnTo>
                  <a:pt x="1143787" y="2232075"/>
                </a:lnTo>
                <a:lnTo>
                  <a:pt x="1172591" y="2695537"/>
                </a:lnTo>
                <a:lnTo>
                  <a:pt x="1210564" y="2693174"/>
                </a:lnTo>
                <a:lnTo>
                  <a:pt x="1181760" y="2229701"/>
                </a:lnTo>
                <a:lnTo>
                  <a:pt x="1219835" y="2227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04060" y="8840317"/>
            <a:ext cx="363220" cy="462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2009" y="8840317"/>
            <a:ext cx="352425" cy="462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50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2298" y="562192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>
                <a:solidFill>
                  <a:srgbClr val="7030A0"/>
                </a:solidFill>
              </a:rPr>
              <a:t>Parallelizing</a:t>
            </a:r>
            <a:r>
              <a:rPr sz="3200" spc="-15" dirty="0">
                <a:solidFill>
                  <a:srgbClr val="7030A0"/>
                </a:solidFill>
              </a:rPr>
              <a:t> </a:t>
            </a:r>
            <a:r>
              <a:rPr sz="3200" dirty="0">
                <a:solidFill>
                  <a:srgbClr val="7030A0"/>
                </a:solidFill>
              </a:rPr>
              <a:t>Query</a:t>
            </a:r>
            <a:r>
              <a:rPr lang="en-US" sz="3200" dirty="0">
                <a:solidFill>
                  <a:srgbClr val="7030A0"/>
                </a:solidFill>
              </a:rPr>
              <a:t> Optimization</a:t>
            </a:r>
            <a:endParaRPr sz="3200" spc="-165" dirty="0">
              <a:solidFill>
                <a:srgbClr val="7030A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116018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69212" y="1881403"/>
            <a:ext cx="5279390" cy="5309870"/>
            <a:chOff x="1269212" y="1881403"/>
            <a:chExt cx="5279390" cy="5309870"/>
          </a:xfrm>
        </p:grpSpPr>
        <p:sp>
          <p:nvSpPr>
            <p:cNvPr id="7" name="object 7"/>
            <p:cNvSpPr/>
            <p:nvPr/>
          </p:nvSpPr>
          <p:spPr>
            <a:xfrm>
              <a:off x="1272387" y="1884578"/>
              <a:ext cx="5273040" cy="0"/>
            </a:xfrm>
            <a:custGeom>
              <a:avLst/>
              <a:gdLst/>
              <a:ahLst/>
              <a:cxnLst/>
              <a:rect l="l" t="t" r="r" b="b"/>
              <a:pathLst>
                <a:path w="5273040">
                  <a:moveTo>
                    <a:pt x="0" y="0"/>
                  </a:moveTo>
                  <a:lnTo>
                    <a:pt x="52730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2387" y="1887626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45427" y="1887626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2387" y="2204617"/>
              <a:ext cx="0" cy="4983480"/>
            </a:xfrm>
            <a:custGeom>
              <a:avLst/>
              <a:gdLst/>
              <a:ahLst/>
              <a:cxnLst/>
              <a:rect l="l" t="t" r="r" b="b"/>
              <a:pathLst>
                <a:path h="4983480">
                  <a:moveTo>
                    <a:pt x="0" y="49834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3774" y="67714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0" y="5002"/>
                  </a:moveTo>
                  <a:lnTo>
                    <a:pt x="1458" y="1465"/>
                  </a:lnTo>
                  <a:lnTo>
                    <a:pt x="4979" y="0"/>
                  </a:lnTo>
                  <a:lnTo>
                    <a:pt x="8499" y="1465"/>
                  </a:lnTo>
                  <a:lnTo>
                    <a:pt x="9958" y="5002"/>
                  </a:lnTo>
                  <a:lnTo>
                    <a:pt x="8499" y="8540"/>
                  </a:lnTo>
                  <a:lnTo>
                    <a:pt x="4979" y="10006"/>
                  </a:lnTo>
                  <a:lnTo>
                    <a:pt x="1458" y="8540"/>
                  </a:lnTo>
                  <a:lnTo>
                    <a:pt x="0" y="50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5223" y="2945676"/>
              <a:ext cx="1083945" cy="2260600"/>
            </a:xfrm>
            <a:custGeom>
              <a:avLst/>
              <a:gdLst/>
              <a:ahLst/>
              <a:cxnLst/>
              <a:rect l="l" t="t" r="r" b="b"/>
              <a:pathLst>
                <a:path w="1083945" h="2260600">
                  <a:moveTo>
                    <a:pt x="1075312" y="90029"/>
                  </a:moveTo>
                  <a:lnTo>
                    <a:pt x="1033039" y="125071"/>
                  </a:lnTo>
                  <a:lnTo>
                    <a:pt x="963238" y="145045"/>
                  </a:lnTo>
                  <a:lnTo>
                    <a:pt x="917778" y="153693"/>
                  </a:lnTo>
                  <a:lnTo>
                    <a:pt x="866135" y="161306"/>
                  </a:lnTo>
                  <a:lnTo>
                    <a:pt x="808952" y="167775"/>
                  </a:lnTo>
                  <a:lnTo>
                    <a:pt x="746870" y="172994"/>
                  </a:lnTo>
                  <a:lnTo>
                    <a:pt x="680532" y="176855"/>
                  </a:lnTo>
                  <a:lnTo>
                    <a:pt x="610580" y="179250"/>
                  </a:lnTo>
                  <a:lnTo>
                    <a:pt x="537656" y="180072"/>
                  </a:lnTo>
                  <a:lnTo>
                    <a:pt x="464732" y="179250"/>
                  </a:lnTo>
                  <a:lnTo>
                    <a:pt x="394780" y="176855"/>
                  </a:lnTo>
                  <a:lnTo>
                    <a:pt x="328442" y="172994"/>
                  </a:lnTo>
                  <a:lnTo>
                    <a:pt x="266360" y="167775"/>
                  </a:lnTo>
                  <a:lnTo>
                    <a:pt x="209176" y="161306"/>
                  </a:lnTo>
                  <a:lnTo>
                    <a:pt x="157534" y="153693"/>
                  </a:lnTo>
                  <a:lnTo>
                    <a:pt x="112074" y="145045"/>
                  </a:lnTo>
                  <a:lnTo>
                    <a:pt x="73440" y="135468"/>
                  </a:lnTo>
                  <a:lnTo>
                    <a:pt x="19216" y="113961"/>
                  </a:lnTo>
                  <a:lnTo>
                    <a:pt x="0" y="90029"/>
                  </a:lnTo>
                  <a:lnTo>
                    <a:pt x="4911" y="77818"/>
                  </a:lnTo>
                  <a:lnTo>
                    <a:pt x="42273" y="54995"/>
                  </a:lnTo>
                  <a:lnTo>
                    <a:pt x="112074" y="35024"/>
                  </a:lnTo>
                  <a:lnTo>
                    <a:pt x="157534" y="26377"/>
                  </a:lnTo>
                  <a:lnTo>
                    <a:pt x="209176" y="18765"/>
                  </a:lnTo>
                  <a:lnTo>
                    <a:pt x="266360" y="12296"/>
                  </a:lnTo>
                  <a:lnTo>
                    <a:pt x="328442" y="7078"/>
                  </a:lnTo>
                  <a:lnTo>
                    <a:pt x="394780" y="3217"/>
                  </a:lnTo>
                  <a:lnTo>
                    <a:pt x="464732" y="822"/>
                  </a:lnTo>
                  <a:lnTo>
                    <a:pt x="537656" y="0"/>
                  </a:lnTo>
                  <a:lnTo>
                    <a:pt x="610580" y="822"/>
                  </a:lnTo>
                  <a:lnTo>
                    <a:pt x="680532" y="3217"/>
                  </a:lnTo>
                  <a:lnTo>
                    <a:pt x="746870" y="7078"/>
                  </a:lnTo>
                  <a:lnTo>
                    <a:pt x="808952" y="12296"/>
                  </a:lnTo>
                  <a:lnTo>
                    <a:pt x="866135" y="18765"/>
                  </a:lnTo>
                  <a:lnTo>
                    <a:pt x="917778" y="26377"/>
                  </a:lnTo>
                  <a:lnTo>
                    <a:pt x="963238" y="35024"/>
                  </a:lnTo>
                  <a:lnTo>
                    <a:pt x="1001872" y="44600"/>
                  </a:lnTo>
                  <a:lnTo>
                    <a:pt x="1056096" y="66104"/>
                  </a:lnTo>
                  <a:lnTo>
                    <a:pt x="1075312" y="90029"/>
                  </a:lnTo>
                </a:path>
                <a:path w="1083945" h="2260600">
                  <a:moveTo>
                    <a:pt x="1083687" y="2170317"/>
                  </a:moveTo>
                  <a:lnTo>
                    <a:pt x="1041415" y="2205359"/>
                  </a:lnTo>
                  <a:lnTo>
                    <a:pt x="971616" y="2225333"/>
                  </a:lnTo>
                  <a:lnTo>
                    <a:pt x="926157" y="2233981"/>
                  </a:lnTo>
                  <a:lnTo>
                    <a:pt x="874515" y="2241593"/>
                  </a:lnTo>
                  <a:lnTo>
                    <a:pt x="817332" y="2248063"/>
                  </a:lnTo>
                  <a:lnTo>
                    <a:pt x="755250" y="2253282"/>
                  </a:lnTo>
                  <a:lnTo>
                    <a:pt x="688911" y="2257142"/>
                  </a:lnTo>
                  <a:lnTo>
                    <a:pt x="618957" y="2259538"/>
                  </a:lnTo>
                  <a:lnTo>
                    <a:pt x="546030" y="2260360"/>
                  </a:lnTo>
                  <a:lnTo>
                    <a:pt x="473106" y="2259538"/>
                  </a:lnTo>
                  <a:lnTo>
                    <a:pt x="403154" y="2257142"/>
                  </a:lnTo>
                  <a:lnTo>
                    <a:pt x="336816" y="2253282"/>
                  </a:lnTo>
                  <a:lnTo>
                    <a:pt x="274734" y="2248063"/>
                  </a:lnTo>
                  <a:lnTo>
                    <a:pt x="217551" y="2241593"/>
                  </a:lnTo>
                  <a:lnTo>
                    <a:pt x="165908" y="2233981"/>
                  </a:lnTo>
                  <a:lnTo>
                    <a:pt x="120449" y="2225333"/>
                  </a:lnTo>
                  <a:lnTo>
                    <a:pt x="81815" y="2215756"/>
                  </a:lnTo>
                  <a:lnTo>
                    <a:pt x="27590" y="2194248"/>
                  </a:lnTo>
                  <a:lnTo>
                    <a:pt x="8374" y="2170317"/>
                  </a:lnTo>
                  <a:lnTo>
                    <a:pt x="13285" y="2158105"/>
                  </a:lnTo>
                  <a:lnTo>
                    <a:pt x="50648" y="2135283"/>
                  </a:lnTo>
                  <a:lnTo>
                    <a:pt x="120449" y="2115312"/>
                  </a:lnTo>
                  <a:lnTo>
                    <a:pt x="165908" y="2106665"/>
                  </a:lnTo>
                  <a:lnTo>
                    <a:pt x="217551" y="2099053"/>
                  </a:lnTo>
                  <a:lnTo>
                    <a:pt x="274734" y="2092584"/>
                  </a:lnTo>
                  <a:lnTo>
                    <a:pt x="336816" y="2087365"/>
                  </a:lnTo>
                  <a:lnTo>
                    <a:pt x="403154" y="2083505"/>
                  </a:lnTo>
                  <a:lnTo>
                    <a:pt x="473106" y="2081110"/>
                  </a:lnTo>
                  <a:lnTo>
                    <a:pt x="546030" y="2080287"/>
                  </a:lnTo>
                  <a:lnTo>
                    <a:pt x="618957" y="2081110"/>
                  </a:lnTo>
                  <a:lnTo>
                    <a:pt x="688911" y="2083505"/>
                  </a:lnTo>
                  <a:lnTo>
                    <a:pt x="755250" y="2087365"/>
                  </a:lnTo>
                  <a:lnTo>
                    <a:pt x="817332" y="2092584"/>
                  </a:lnTo>
                  <a:lnTo>
                    <a:pt x="874515" y="2099053"/>
                  </a:lnTo>
                  <a:lnTo>
                    <a:pt x="926157" y="2106665"/>
                  </a:lnTo>
                  <a:lnTo>
                    <a:pt x="971616" y="2115312"/>
                  </a:lnTo>
                  <a:lnTo>
                    <a:pt x="1010249" y="2124887"/>
                  </a:lnTo>
                  <a:lnTo>
                    <a:pt x="1064471" y="2146392"/>
                  </a:lnTo>
                  <a:lnTo>
                    <a:pt x="1083687" y="2170317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3542" y="2720589"/>
              <a:ext cx="0" cy="450215"/>
            </a:xfrm>
            <a:custGeom>
              <a:avLst/>
              <a:gdLst/>
              <a:ahLst/>
              <a:cxnLst/>
              <a:rect l="l" t="t" r="r" b="b"/>
              <a:pathLst>
                <a:path h="450214">
                  <a:moveTo>
                    <a:pt x="0" y="450200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7699" y="2720589"/>
              <a:ext cx="71755" cy="450215"/>
            </a:xfrm>
            <a:custGeom>
              <a:avLst/>
              <a:gdLst/>
              <a:ahLst/>
              <a:cxnLst/>
              <a:rect l="l" t="t" r="r" b="b"/>
              <a:pathLst>
                <a:path w="71755" h="450214">
                  <a:moveTo>
                    <a:pt x="35842" y="0"/>
                  </a:moveTo>
                  <a:lnTo>
                    <a:pt x="35842" y="450200"/>
                  </a:lnTo>
                </a:path>
                <a:path w="71755" h="450214">
                  <a:moveTo>
                    <a:pt x="71684" y="306142"/>
                  </a:moveTo>
                  <a:lnTo>
                    <a:pt x="35842" y="450200"/>
                  </a:lnTo>
                  <a:lnTo>
                    <a:pt x="0" y="306142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3542" y="3801075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405185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57699" y="3801075"/>
              <a:ext cx="71755" cy="405765"/>
            </a:xfrm>
            <a:custGeom>
              <a:avLst/>
              <a:gdLst/>
              <a:ahLst/>
              <a:cxnLst/>
              <a:rect l="l" t="t" r="r" b="b"/>
              <a:pathLst>
                <a:path w="71755" h="405764">
                  <a:moveTo>
                    <a:pt x="35842" y="0"/>
                  </a:moveTo>
                  <a:lnTo>
                    <a:pt x="35842" y="405185"/>
                  </a:lnTo>
                </a:path>
                <a:path w="71755" h="405764">
                  <a:moveTo>
                    <a:pt x="71684" y="261114"/>
                  </a:moveTo>
                  <a:lnTo>
                    <a:pt x="35842" y="405185"/>
                  </a:lnTo>
                  <a:lnTo>
                    <a:pt x="0" y="261114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3542" y="4746505"/>
              <a:ext cx="0" cy="450215"/>
            </a:xfrm>
            <a:custGeom>
              <a:avLst/>
              <a:gdLst/>
              <a:ahLst/>
              <a:cxnLst/>
              <a:rect l="l" t="t" r="r" b="b"/>
              <a:pathLst>
                <a:path h="450214">
                  <a:moveTo>
                    <a:pt x="0" y="450200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57699" y="4746505"/>
              <a:ext cx="71755" cy="450215"/>
            </a:xfrm>
            <a:custGeom>
              <a:avLst/>
              <a:gdLst/>
              <a:ahLst/>
              <a:cxnLst/>
              <a:rect l="l" t="t" r="r" b="b"/>
              <a:pathLst>
                <a:path w="71755" h="450214">
                  <a:moveTo>
                    <a:pt x="35842" y="0"/>
                  </a:moveTo>
                  <a:lnTo>
                    <a:pt x="35842" y="450200"/>
                  </a:lnTo>
                </a:path>
                <a:path w="71755" h="450214">
                  <a:moveTo>
                    <a:pt x="71684" y="306142"/>
                  </a:moveTo>
                  <a:lnTo>
                    <a:pt x="35842" y="450200"/>
                  </a:lnTo>
                  <a:lnTo>
                    <a:pt x="0" y="306142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3542" y="5872007"/>
              <a:ext cx="0" cy="450215"/>
            </a:xfrm>
            <a:custGeom>
              <a:avLst/>
              <a:gdLst/>
              <a:ahLst/>
              <a:cxnLst/>
              <a:rect l="l" t="t" r="r" b="b"/>
              <a:pathLst>
                <a:path h="450214">
                  <a:moveTo>
                    <a:pt x="0" y="450213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57699" y="5872007"/>
              <a:ext cx="71755" cy="450215"/>
            </a:xfrm>
            <a:custGeom>
              <a:avLst/>
              <a:gdLst/>
              <a:ahLst/>
              <a:cxnLst/>
              <a:rect l="l" t="t" r="r" b="b"/>
              <a:pathLst>
                <a:path w="71755" h="450214">
                  <a:moveTo>
                    <a:pt x="35842" y="0"/>
                  </a:moveTo>
                  <a:lnTo>
                    <a:pt x="35842" y="450213"/>
                  </a:lnTo>
                </a:path>
                <a:path w="71755" h="450214">
                  <a:moveTo>
                    <a:pt x="71684" y="306142"/>
                  </a:moveTo>
                  <a:lnTo>
                    <a:pt x="35842" y="450213"/>
                  </a:lnTo>
                  <a:lnTo>
                    <a:pt x="0" y="306142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87" y="3485932"/>
              <a:ext cx="493395" cy="0"/>
            </a:xfrm>
            <a:custGeom>
              <a:avLst/>
              <a:gdLst/>
              <a:ahLst/>
              <a:cxnLst/>
              <a:rect l="l" t="t" r="r" b="b"/>
              <a:pathLst>
                <a:path w="493395">
                  <a:moveTo>
                    <a:pt x="492857" y="0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87" y="3449918"/>
              <a:ext cx="493395" cy="72390"/>
            </a:xfrm>
            <a:custGeom>
              <a:avLst/>
              <a:gdLst/>
              <a:ahLst/>
              <a:cxnLst/>
              <a:rect l="l" t="t" r="r" b="b"/>
              <a:pathLst>
                <a:path w="493395" h="72389">
                  <a:moveTo>
                    <a:pt x="492857" y="36014"/>
                  </a:moveTo>
                  <a:lnTo>
                    <a:pt x="0" y="36014"/>
                  </a:lnTo>
                </a:path>
                <a:path w="493395" h="72389">
                  <a:moveTo>
                    <a:pt x="143380" y="72029"/>
                  </a:moveTo>
                  <a:lnTo>
                    <a:pt x="0" y="36014"/>
                  </a:lnTo>
                  <a:lnTo>
                    <a:pt x="143380" y="0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87" y="5556863"/>
              <a:ext cx="493395" cy="0"/>
            </a:xfrm>
            <a:custGeom>
              <a:avLst/>
              <a:gdLst/>
              <a:ahLst/>
              <a:cxnLst/>
              <a:rect l="l" t="t" r="r" b="b"/>
              <a:pathLst>
                <a:path w="493395">
                  <a:moveTo>
                    <a:pt x="492857" y="0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2087" y="5520849"/>
              <a:ext cx="493395" cy="72390"/>
            </a:xfrm>
            <a:custGeom>
              <a:avLst/>
              <a:gdLst/>
              <a:ahLst/>
              <a:cxnLst/>
              <a:rect l="l" t="t" r="r" b="b"/>
              <a:pathLst>
                <a:path w="493395" h="72389">
                  <a:moveTo>
                    <a:pt x="492857" y="36014"/>
                  </a:moveTo>
                  <a:lnTo>
                    <a:pt x="0" y="36014"/>
                  </a:lnTo>
                </a:path>
                <a:path w="493395" h="72389">
                  <a:moveTo>
                    <a:pt x="143380" y="72041"/>
                  </a:moveTo>
                  <a:lnTo>
                    <a:pt x="0" y="36014"/>
                  </a:lnTo>
                  <a:lnTo>
                    <a:pt x="143380" y="0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64944" y="3035732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720328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64944" y="3035732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328"/>
                  </a:lnTo>
                </a:path>
              </a:pathLst>
            </a:custGeom>
            <a:ln w="17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0257" y="3035732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720328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40257" y="3035732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328"/>
                  </a:lnTo>
                </a:path>
              </a:pathLst>
            </a:custGeom>
            <a:ln w="17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73902" y="5115676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720316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3902" y="5115676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316"/>
                  </a:lnTo>
                </a:path>
              </a:pathLst>
            </a:custGeom>
            <a:ln w="17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9215" y="5115676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720316"/>
                  </a:move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73902" y="3756061"/>
              <a:ext cx="1075690" cy="2159000"/>
            </a:xfrm>
            <a:custGeom>
              <a:avLst/>
              <a:gdLst/>
              <a:ahLst/>
              <a:cxnLst/>
              <a:rect l="l" t="t" r="r" b="b"/>
              <a:pathLst>
                <a:path w="1075689" h="2159000">
                  <a:moveTo>
                    <a:pt x="1075312" y="1359615"/>
                  </a:moveTo>
                  <a:lnTo>
                    <a:pt x="1075312" y="2079931"/>
                  </a:lnTo>
                </a:path>
                <a:path w="1075689" h="2159000">
                  <a:moveTo>
                    <a:pt x="0" y="0"/>
                  </a:moveTo>
                  <a:lnTo>
                    <a:pt x="89611" y="27014"/>
                  </a:lnTo>
                  <a:lnTo>
                    <a:pt x="134135" y="39390"/>
                  </a:lnTo>
                  <a:lnTo>
                    <a:pt x="178101" y="49518"/>
                  </a:lnTo>
                  <a:lnTo>
                    <a:pt x="221507" y="57397"/>
                  </a:lnTo>
                  <a:lnTo>
                    <a:pt x="264349" y="63028"/>
                  </a:lnTo>
                  <a:lnTo>
                    <a:pt x="307197" y="67246"/>
                  </a:lnTo>
                  <a:lnTo>
                    <a:pt x="350602" y="70904"/>
                  </a:lnTo>
                  <a:lnTo>
                    <a:pt x="394565" y="74000"/>
                  </a:lnTo>
                  <a:lnTo>
                    <a:pt x="439087" y="76535"/>
                  </a:lnTo>
                  <a:lnTo>
                    <a:pt x="478519" y="77971"/>
                  </a:lnTo>
                  <a:lnTo>
                    <a:pt x="525117" y="78689"/>
                  </a:lnTo>
                  <a:lnTo>
                    <a:pt x="578882" y="78689"/>
                  </a:lnTo>
                  <a:lnTo>
                    <a:pt x="639816" y="77971"/>
                  </a:lnTo>
                  <a:lnTo>
                    <a:pt x="707922" y="76535"/>
                  </a:lnTo>
                  <a:lnTo>
                    <a:pt x="776022" y="73472"/>
                  </a:lnTo>
                  <a:lnTo>
                    <a:pt x="836955" y="67889"/>
                  </a:lnTo>
                  <a:lnTo>
                    <a:pt x="890720" y="59784"/>
                  </a:lnTo>
                  <a:lnTo>
                    <a:pt x="937317" y="49160"/>
                  </a:lnTo>
                  <a:lnTo>
                    <a:pt x="976743" y="36014"/>
                  </a:lnTo>
                  <a:lnTo>
                    <a:pt x="1066355" y="0"/>
                  </a:lnTo>
                </a:path>
                <a:path w="1075689" h="2159000">
                  <a:moveTo>
                    <a:pt x="8970" y="2079931"/>
                  </a:moveTo>
                  <a:lnTo>
                    <a:pt x="98568" y="2106945"/>
                  </a:lnTo>
                  <a:lnTo>
                    <a:pt x="143098" y="2119329"/>
                  </a:lnTo>
                  <a:lnTo>
                    <a:pt x="187065" y="2129459"/>
                  </a:lnTo>
                  <a:lnTo>
                    <a:pt x="230471" y="2137336"/>
                  </a:lnTo>
                  <a:lnTo>
                    <a:pt x="273319" y="2142959"/>
                  </a:lnTo>
                  <a:lnTo>
                    <a:pt x="316160" y="2147182"/>
                  </a:lnTo>
                  <a:lnTo>
                    <a:pt x="359562" y="2150840"/>
                  </a:lnTo>
                  <a:lnTo>
                    <a:pt x="403527" y="2153934"/>
                  </a:lnTo>
                  <a:lnTo>
                    <a:pt x="448057" y="2156467"/>
                  </a:lnTo>
                  <a:lnTo>
                    <a:pt x="487484" y="2157909"/>
                  </a:lnTo>
                  <a:lnTo>
                    <a:pt x="534080" y="2158630"/>
                  </a:lnTo>
                  <a:lnTo>
                    <a:pt x="587845" y="2158630"/>
                  </a:lnTo>
                  <a:lnTo>
                    <a:pt x="648778" y="2157909"/>
                  </a:lnTo>
                  <a:lnTo>
                    <a:pt x="716879" y="2156467"/>
                  </a:lnTo>
                  <a:lnTo>
                    <a:pt x="784985" y="2153405"/>
                  </a:lnTo>
                  <a:lnTo>
                    <a:pt x="845919" y="2147824"/>
                  </a:lnTo>
                  <a:lnTo>
                    <a:pt x="899684" y="2139721"/>
                  </a:lnTo>
                  <a:lnTo>
                    <a:pt x="946282" y="2129096"/>
                  </a:lnTo>
                  <a:lnTo>
                    <a:pt x="985714" y="2115945"/>
                  </a:lnTo>
                  <a:lnTo>
                    <a:pt x="1075312" y="2079931"/>
                  </a:lnTo>
                </a:path>
              </a:pathLst>
            </a:custGeom>
            <a:ln w="17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45549" y="2194765"/>
            <a:ext cx="1496695" cy="488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4139">
              <a:lnSpc>
                <a:spcPts val="1770"/>
              </a:lnSpc>
              <a:spcBef>
                <a:spcPts val="240"/>
              </a:spcBef>
            </a:pPr>
            <a:r>
              <a:rPr sz="1550" b="1" spc="-145" dirty="0">
                <a:latin typeface="Arial"/>
                <a:cs typeface="Arial"/>
              </a:rPr>
              <a:t>SQL</a:t>
            </a:r>
            <a:r>
              <a:rPr sz="1550" b="1" spc="6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query</a:t>
            </a:r>
            <a:r>
              <a:rPr sz="1550" b="1" spc="60" dirty="0">
                <a:latin typeface="Arial"/>
                <a:cs typeface="Arial"/>
              </a:rPr>
              <a:t> </a:t>
            </a:r>
            <a:r>
              <a:rPr sz="1550" b="1" spc="-25" dirty="0">
                <a:latin typeface="Arial"/>
                <a:cs typeface="Arial"/>
              </a:rPr>
              <a:t>on </a:t>
            </a:r>
            <a:r>
              <a:rPr sz="1550" b="1" dirty="0">
                <a:latin typeface="Arial"/>
                <a:cs typeface="Arial"/>
              </a:rPr>
              <a:t>global</a:t>
            </a:r>
            <a:r>
              <a:rPr sz="1550" b="1" spc="215" dirty="0">
                <a:latin typeface="Arial"/>
                <a:cs typeface="Arial"/>
              </a:rPr>
              <a:t> </a:t>
            </a:r>
            <a:r>
              <a:rPr sz="1550" b="1" spc="-20" dirty="0">
                <a:latin typeface="Arial"/>
                <a:cs typeface="Arial"/>
              </a:rPr>
              <a:t>relations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67575" y="4220660"/>
            <a:ext cx="2052320" cy="488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43865" marR="5080" indent="-431800">
              <a:lnSpc>
                <a:spcPts val="1770"/>
              </a:lnSpc>
              <a:spcBef>
                <a:spcPts val="240"/>
              </a:spcBef>
            </a:pPr>
            <a:r>
              <a:rPr sz="1550" b="1" dirty="0">
                <a:latin typeface="Arial"/>
                <a:cs typeface="Arial"/>
              </a:rPr>
              <a:t>Optimized</a:t>
            </a:r>
            <a:r>
              <a:rPr sz="1550" b="1" spc="21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sequential </a:t>
            </a:r>
            <a:r>
              <a:rPr sz="1550" b="1" dirty="0">
                <a:latin typeface="Arial"/>
                <a:cs typeface="Arial"/>
              </a:rPr>
              <a:t>access</a:t>
            </a:r>
            <a:r>
              <a:rPr sz="1550" b="1" spc="180" dirty="0">
                <a:latin typeface="Arial"/>
                <a:cs typeface="Arial"/>
              </a:rPr>
              <a:t> </a:t>
            </a:r>
            <a:r>
              <a:rPr sz="1550" b="1" spc="-20" dirty="0">
                <a:latin typeface="Arial"/>
                <a:cs typeface="Arial"/>
              </a:rPr>
              <a:t>plan</a:t>
            </a:r>
            <a:endParaRPr sz="1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1633" y="6336605"/>
            <a:ext cx="1784350" cy="488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9880" marR="5080" indent="-297815">
              <a:lnSpc>
                <a:spcPts val="1770"/>
              </a:lnSpc>
              <a:spcBef>
                <a:spcPts val="240"/>
              </a:spcBef>
            </a:pPr>
            <a:r>
              <a:rPr sz="1550" b="1" dirty="0">
                <a:latin typeface="Arial"/>
                <a:cs typeface="Arial"/>
              </a:rPr>
              <a:t>Optimized</a:t>
            </a:r>
            <a:r>
              <a:rPr sz="1550" b="1" spc="21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parallel </a:t>
            </a:r>
            <a:r>
              <a:rPr sz="1550" b="1" dirty="0">
                <a:latin typeface="Arial"/>
                <a:cs typeface="Arial"/>
              </a:rPr>
              <a:t>access</a:t>
            </a:r>
            <a:r>
              <a:rPr sz="1550" b="1" spc="180" dirty="0">
                <a:latin typeface="Arial"/>
                <a:cs typeface="Arial"/>
              </a:rPr>
              <a:t> </a:t>
            </a:r>
            <a:r>
              <a:rPr sz="1550" b="1" spc="-20" dirty="0">
                <a:latin typeface="Arial"/>
                <a:cs typeface="Arial"/>
              </a:rPr>
              <a:t>plan</a:t>
            </a:r>
            <a:endParaRPr sz="1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36584" y="5223733"/>
            <a:ext cx="932815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5080" indent="-59690">
              <a:lnSpc>
                <a:spcPct val="114300"/>
              </a:lnSpc>
              <a:spcBef>
                <a:spcPts val="95"/>
              </a:spcBef>
            </a:pPr>
            <a:r>
              <a:rPr sz="1550" b="1" spc="-10" dirty="0">
                <a:latin typeface="Arial"/>
                <a:cs typeface="Arial"/>
              </a:rPr>
              <a:t>Fragment Schema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95728" y="3152813"/>
            <a:ext cx="814069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485">
              <a:lnSpc>
                <a:spcPct val="114300"/>
              </a:lnSpc>
              <a:spcBef>
                <a:spcPts val="95"/>
              </a:spcBef>
            </a:pPr>
            <a:r>
              <a:rPr sz="1550" b="1" spc="-10" dirty="0">
                <a:latin typeface="Arial"/>
                <a:cs typeface="Arial"/>
              </a:rPr>
              <a:t>Global Schema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9783" y="5286748"/>
            <a:ext cx="2867660" cy="540385"/>
          </a:xfrm>
          <a:prstGeom prst="rect">
            <a:avLst/>
          </a:prstGeom>
          <a:solidFill>
            <a:srgbClr val="F2F2F2"/>
          </a:solidFill>
          <a:ln w="8998">
            <a:solidFill>
              <a:srgbClr val="000000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135"/>
              </a:spcBef>
            </a:pPr>
            <a:r>
              <a:rPr sz="1700" b="1" spc="-135" dirty="0">
                <a:latin typeface="Arial"/>
                <a:cs typeface="Arial"/>
              </a:rPr>
              <a:t>PARALLELIZING</a:t>
            </a:r>
            <a:r>
              <a:rPr sz="1700" b="1" spc="11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OPTIMIZER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9783" y="3215817"/>
            <a:ext cx="2867660" cy="540385"/>
          </a:xfrm>
          <a:prstGeom prst="rect">
            <a:avLst/>
          </a:prstGeom>
          <a:solidFill>
            <a:srgbClr val="F2F2F2"/>
          </a:solidFill>
          <a:ln w="8998">
            <a:solidFill>
              <a:srgbClr val="000000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135"/>
              </a:spcBef>
            </a:pPr>
            <a:r>
              <a:rPr sz="1700" b="1" spc="-150" dirty="0">
                <a:latin typeface="Arial"/>
                <a:cs typeface="Arial"/>
              </a:rPr>
              <a:t>SEQUENTIAL</a:t>
            </a:r>
            <a:r>
              <a:rPr sz="1700" b="1" spc="7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OPTIMIZER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69212" y="2201442"/>
            <a:ext cx="5279390" cy="4991735"/>
            <a:chOff x="1269212" y="2201442"/>
            <a:chExt cx="5279390" cy="4991735"/>
          </a:xfrm>
        </p:grpSpPr>
        <p:sp>
          <p:nvSpPr>
            <p:cNvPr id="41" name="object 41"/>
            <p:cNvSpPr/>
            <p:nvPr/>
          </p:nvSpPr>
          <p:spPr>
            <a:xfrm>
              <a:off x="6545427" y="2204617"/>
              <a:ext cx="0" cy="4983480"/>
            </a:xfrm>
            <a:custGeom>
              <a:avLst/>
              <a:gdLst/>
              <a:ahLst/>
              <a:cxnLst/>
              <a:rect l="l" t="t" r="r" b="b"/>
              <a:pathLst>
                <a:path h="4983480">
                  <a:moveTo>
                    <a:pt x="0" y="2646794"/>
                  </a:moveTo>
                  <a:lnTo>
                    <a:pt x="0" y="4983480"/>
                  </a:lnTo>
                </a:path>
                <a:path h="4983480">
                  <a:moveTo>
                    <a:pt x="0" y="395165"/>
                  </a:moveTo>
                  <a:lnTo>
                    <a:pt x="0" y="2090407"/>
                  </a:lnTo>
                </a:path>
                <a:path h="4983480">
                  <a:moveTo>
                    <a:pt x="0" y="0"/>
                  </a:moveTo>
                  <a:lnTo>
                    <a:pt x="0" y="2165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72387" y="7189622"/>
              <a:ext cx="5273040" cy="0"/>
            </a:xfrm>
            <a:custGeom>
              <a:avLst/>
              <a:gdLst/>
              <a:ahLst/>
              <a:cxnLst/>
              <a:rect l="l" t="t" r="r" b="b"/>
              <a:pathLst>
                <a:path w="5273040">
                  <a:moveTo>
                    <a:pt x="0" y="0"/>
                  </a:moveTo>
                  <a:lnTo>
                    <a:pt x="527304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49477" y="2413029"/>
              <a:ext cx="333375" cy="657225"/>
            </a:xfrm>
            <a:custGeom>
              <a:avLst/>
              <a:gdLst/>
              <a:ahLst/>
              <a:cxnLst/>
              <a:rect l="l" t="t" r="r" b="b"/>
              <a:pathLst>
                <a:path w="333375" h="657225">
                  <a:moveTo>
                    <a:pt x="30921" y="656772"/>
                  </a:moveTo>
                  <a:lnTo>
                    <a:pt x="180502" y="0"/>
                  </a:lnTo>
                  <a:lnTo>
                    <a:pt x="332902" y="0"/>
                  </a:lnTo>
                </a:path>
                <a:path w="333375" h="657225">
                  <a:moveTo>
                    <a:pt x="111447" y="560566"/>
                  </a:moveTo>
                  <a:lnTo>
                    <a:pt x="33742" y="644389"/>
                  </a:lnTo>
                  <a:lnTo>
                    <a:pt x="0" y="53518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84756" y="7576585"/>
            <a:ext cx="6505093" cy="1922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spcAft>
                <a:spcPts val="1200"/>
              </a:spcAft>
            </a:pPr>
            <a:r>
              <a:rPr sz="100" i="1" u="sng" spc="-2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Parallelizing</a:t>
            </a:r>
            <a:r>
              <a:rPr sz="2250" i="1" u="sng" spc="6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1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Optimizer</a:t>
            </a:r>
            <a:r>
              <a:rPr sz="2450" i="1" spc="-1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sz="10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4988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Parallelizes</a:t>
            </a:r>
            <a:r>
              <a:rPr sz="2050" i="1" spc="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2050" i="1" spc="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relational</a:t>
            </a:r>
            <a:r>
              <a:rPr sz="2050" i="1" spc="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spc="-10" dirty="0">
                <a:solidFill>
                  <a:srgbClr val="0070C0"/>
                </a:solidFill>
                <a:latin typeface="Arial"/>
                <a:cs typeface="Arial"/>
              </a:rPr>
              <a:t>operators</a:t>
            </a:r>
            <a:r>
              <a:rPr lang="en-US" sz="2050" i="1" spc="-10" dirty="0">
                <a:solidFill>
                  <a:srgbClr val="0070C0"/>
                </a:solidFill>
                <a:latin typeface="Arial"/>
                <a:cs typeface="Arial"/>
              </a:rPr>
              <a:t> (creates their fragment operators)</a:t>
            </a:r>
            <a:r>
              <a:rPr sz="2050" i="1" spc="-10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05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84175" marR="5080" indent="-205740">
              <a:lnSpc>
                <a:spcPct val="101499"/>
              </a:lnSpc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Selects</a:t>
            </a:r>
            <a:r>
              <a:rPr sz="2050" i="1" spc="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2050" i="1" spc="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best</a:t>
            </a:r>
            <a:r>
              <a:rPr sz="2050" i="1" spc="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processing</a:t>
            </a:r>
            <a:r>
              <a:rPr sz="2050" i="1" spc="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node</a:t>
            </a:r>
            <a:r>
              <a:rPr lang="en-US" sz="2050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dirty="0">
                <a:solidFill>
                  <a:srgbClr val="0070C0"/>
                </a:solidFill>
                <a:latin typeface="Arial"/>
                <a:cs typeface="Arial"/>
              </a:rPr>
              <a:t>for</a:t>
            </a:r>
            <a:r>
              <a:rPr sz="2050" i="1" spc="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spc="-20" dirty="0">
                <a:solidFill>
                  <a:srgbClr val="0070C0"/>
                </a:solidFill>
                <a:latin typeface="Arial"/>
                <a:cs typeface="Arial"/>
              </a:rPr>
              <a:t>eac</a:t>
            </a:r>
            <a:r>
              <a:rPr lang="en-US" sz="2050" i="1" spc="-20" dirty="0">
                <a:solidFill>
                  <a:srgbClr val="0070C0"/>
                </a:solidFill>
                <a:latin typeface="Arial"/>
                <a:cs typeface="Arial"/>
              </a:rPr>
              <a:t>h fragment</a:t>
            </a:r>
            <a:r>
              <a:rPr sz="2050" i="1" spc="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50" i="1" spc="-10" dirty="0">
                <a:solidFill>
                  <a:srgbClr val="0070C0"/>
                </a:solidFill>
                <a:latin typeface="Arial"/>
                <a:cs typeface="Arial"/>
              </a:rPr>
              <a:t>operator.</a:t>
            </a:r>
            <a:endParaRPr sz="205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84541" y="2226275"/>
            <a:ext cx="1271270" cy="37401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Information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about</a:t>
            </a:r>
            <a:endParaRPr sz="12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relations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45669" y="4573217"/>
            <a:ext cx="328930" cy="565785"/>
          </a:xfrm>
          <a:custGeom>
            <a:avLst/>
            <a:gdLst/>
            <a:ahLst/>
            <a:cxnLst/>
            <a:rect l="l" t="t" r="r" b="b"/>
            <a:pathLst>
              <a:path w="328929" h="565785">
                <a:moveTo>
                  <a:pt x="26772" y="565435"/>
                </a:moveTo>
                <a:lnTo>
                  <a:pt x="175933" y="0"/>
                </a:lnTo>
                <a:lnTo>
                  <a:pt x="328333" y="0"/>
                </a:lnTo>
              </a:path>
              <a:path w="328929" h="565785">
                <a:moveTo>
                  <a:pt x="110521" y="472020"/>
                </a:moveTo>
                <a:lnTo>
                  <a:pt x="30012" y="553156"/>
                </a:lnTo>
                <a:lnTo>
                  <a:pt x="0" y="44286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784541" y="4295024"/>
            <a:ext cx="1345565" cy="55689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134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Information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about</a:t>
            </a:r>
            <a:endParaRPr sz="1200">
              <a:latin typeface="Arial MT"/>
              <a:cs typeface="Arial MT"/>
            </a:endParaRPr>
          </a:p>
          <a:p>
            <a:pPr marL="14604" marR="51435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the data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fragments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of each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relation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B5E9A8-3004-8F0A-6CF9-9280E4BF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BD144F9-58D0-1C3F-B8EC-55170E0FF558}"/>
              </a:ext>
            </a:extLst>
          </p:cNvPr>
          <p:cNvSpPr/>
          <p:nvPr/>
        </p:nvSpPr>
        <p:spPr>
          <a:xfrm>
            <a:off x="875540" y="10854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>
            <a:extLst>
              <a:ext uri="{FF2B5EF4-FFF2-40B4-BE49-F238E27FC236}">
                <a16:creationId xmlns:a16="http://schemas.microsoft.com/office/drawing/2014/main" id="{E7C9F825-D237-7562-63AB-9B89EBA6F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40537"/>
              </p:ext>
            </p:extLst>
          </p:nvPr>
        </p:nvGraphicFramePr>
        <p:xfrm>
          <a:off x="1724380" y="3604747"/>
          <a:ext cx="4293235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00" i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Quer</a:t>
                      </a:r>
                      <a:r>
                        <a:rPr sz="2050" i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960"/>
                        </a:lnSpc>
                        <a:tabLst>
                          <a:tab pos="215900" algn="l"/>
                        </a:tabLst>
                      </a:pPr>
                      <a:r>
                        <a:rPr sz="2050" i="1" spc="-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5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50" i="1" spc="-10" dirty="0">
                          <a:latin typeface="Arial"/>
                          <a:cs typeface="Arial"/>
                        </a:rPr>
                        <a:t>SELECT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50" i="1" dirty="0">
                          <a:latin typeface="Arial"/>
                          <a:cs typeface="Arial"/>
                        </a:rPr>
                        <a:t> 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2135"/>
                        </a:lnSpc>
                      </a:pPr>
                      <a:r>
                        <a:rPr lang="en-US" sz="1850" i="1" spc="-20" dirty="0">
                          <a:latin typeface="Arial"/>
                          <a:cs typeface="Arial"/>
                        </a:rPr>
                        <a:t>    </a:t>
                      </a:r>
                      <a:r>
                        <a:rPr sz="1850" i="1" spc="-20" dirty="0">
                          <a:latin typeface="Arial"/>
                          <a:cs typeface="Arial"/>
                        </a:rPr>
                        <a:t>FROM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175"/>
                        </a:lnSpc>
                      </a:pPr>
                      <a:r>
                        <a:rPr sz="2050" i="1" dirty="0">
                          <a:latin typeface="Arial"/>
                          <a:cs typeface="Arial"/>
                        </a:rPr>
                        <a:t>E,</a:t>
                      </a:r>
                      <a:r>
                        <a:rPr sz="205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spc="-50" dirty="0">
                          <a:latin typeface="Arial"/>
                          <a:cs typeface="Arial"/>
                        </a:rPr>
                        <a:t>G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35"/>
                        </a:lnSpc>
                      </a:pPr>
                      <a:r>
                        <a:rPr sz="1850" i="1" spc="-10" dirty="0">
                          <a:latin typeface="Arial"/>
                          <a:cs typeface="Arial"/>
                        </a:rPr>
                        <a:t>WHERE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175"/>
                        </a:lnSpc>
                      </a:pPr>
                      <a:r>
                        <a:rPr sz="2050" i="1" dirty="0">
                          <a:latin typeface="Arial"/>
                          <a:cs typeface="Arial"/>
                        </a:rPr>
                        <a:t>E.ENO</a:t>
                      </a:r>
                      <a:r>
                        <a:rPr sz="205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05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spc="-55" dirty="0">
                          <a:latin typeface="Arial"/>
                          <a:cs typeface="Arial"/>
                        </a:rPr>
                        <a:t>G.ENO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object 22">
            <a:extLst>
              <a:ext uri="{FF2B5EF4-FFF2-40B4-BE49-F238E27FC236}">
                <a16:creationId xmlns:a16="http://schemas.microsoft.com/office/drawing/2014/main" id="{FB458797-577F-4D21-D8BB-7A91377EDB49}"/>
              </a:ext>
            </a:extLst>
          </p:cNvPr>
          <p:cNvGrpSpPr/>
          <p:nvPr/>
        </p:nvGrpSpPr>
        <p:grpSpPr>
          <a:xfrm>
            <a:off x="819632" y="4748046"/>
            <a:ext cx="6395085" cy="2132330"/>
            <a:chOff x="819632" y="4748046"/>
            <a:chExt cx="6395085" cy="2132330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6C9616A-E8AB-C1B4-ADA0-02F89F2F26D2}"/>
                </a:ext>
              </a:extLst>
            </p:cNvPr>
            <p:cNvSpPr/>
            <p:nvPr/>
          </p:nvSpPr>
          <p:spPr>
            <a:xfrm>
              <a:off x="822807" y="4751221"/>
              <a:ext cx="6388735" cy="0"/>
            </a:xfrm>
            <a:custGeom>
              <a:avLst/>
              <a:gdLst/>
              <a:ahLst/>
              <a:cxnLst/>
              <a:rect l="l" t="t" r="r" b="b"/>
              <a:pathLst>
                <a:path w="6388734">
                  <a:moveTo>
                    <a:pt x="0" y="0"/>
                  </a:moveTo>
                  <a:lnTo>
                    <a:pt x="63886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C921830-F671-EC16-B9C4-4FC964857CAE}"/>
                </a:ext>
              </a:extLst>
            </p:cNvPr>
            <p:cNvSpPr/>
            <p:nvPr/>
          </p:nvSpPr>
          <p:spPr>
            <a:xfrm>
              <a:off x="822807" y="475427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8F51D73-5319-CD59-792B-6A1A3567D964}"/>
                </a:ext>
              </a:extLst>
            </p:cNvPr>
            <p:cNvSpPr/>
            <p:nvPr/>
          </p:nvSpPr>
          <p:spPr>
            <a:xfrm>
              <a:off x="4058259" y="4754270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4123FA7-D688-C186-77D0-5AB0370826CA}"/>
                </a:ext>
              </a:extLst>
            </p:cNvPr>
            <p:cNvSpPr/>
            <p:nvPr/>
          </p:nvSpPr>
          <p:spPr>
            <a:xfrm>
              <a:off x="822807" y="498134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533D8D38-CE30-9F3A-0E3C-B37074449544}"/>
                </a:ext>
              </a:extLst>
            </p:cNvPr>
            <p:cNvSpPr/>
            <p:nvPr/>
          </p:nvSpPr>
          <p:spPr>
            <a:xfrm>
              <a:off x="4058259" y="4981346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3AA01FD6-6F9B-8B20-8C9D-3A00392A087D}"/>
                </a:ext>
              </a:extLst>
            </p:cNvPr>
            <p:cNvSpPr/>
            <p:nvPr/>
          </p:nvSpPr>
          <p:spPr>
            <a:xfrm>
              <a:off x="822807" y="520994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07B31B82-3276-C328-4836-4489DACBBCC0}"/>
                </a:ext>
              </a:extLst>
            </p:cNvPr>
            <p:cNvSpPr/>
            <p:nvPr/>
          </p:nvSpPr>
          <p:spPr>
            <a:xfrm>
              <a:off x="4058259" y="5209946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7F7E776-36B4-52C5-9BDF-15737E7E590A}"/>
                </a:ext>
              </a:extLst>
            </p:cNvPr>
            <p:cNvSpPr/>
            <p:nvPr/>
          </p:nvSpPr>
          <p:spPr>
            <a:xfrm>
              <a:off x="822807" y="543702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63CAC0C-041D-C842-24D5-A8010B2D728C}"/>
                </a:ext>
              </a:extLst>
            </p:cNvPr>
            <p:cNvSpPr/>
            <p:nvPr/>
          </p:nvSpPr>
          <p:spPr>
            <a:xfrm>
              <a:off x="1725345" y="5887275"/>
              <a:ext cx="1412875" cy="582295"/>
            </a:xfrm>
            <a:custGeom>
              <a:avLst/>
              <a:gdLst/>
              <a:ahLst/>
              <a:cxnLst/>
              <a:rect l="l" t="t" r="r" b="b"/>
              <a:pathLst>
                <a:path w="1412875" h="582295">
                  <a:moveTo>
                    <a:pt x="332359" y="0"/>
                  </a:moveTo>
                  <a:lnTo>
                    <a:pt x="664718" y="166255"/>
                  </a:lnTo>
                  <a:lnTo>
                    <a:pt x="664718" y="0"/>
                  </a:lnTo>
                  <a:lnTo>
                    <a:pt x="332359" y="166255"/>
                  </a:lnTo>
                  <a:lnTo>
                    <a:pt x="332359" y="0"/>
                  </a:lnTo>
                </a:path>
                <a:path w="1412875" h="582295">
                  <a:moveTo>
                    <a:pt x="1412544" y="581901"/>
                  </a:moveTo>
                  <a:lnTo>
                    <a:pt x="1080173" y="249389"/>
                  </a:lnTo>
                </a:path>
                <a:path w="1412875" h="582295">
                  <a:moveTo>
                    <a:pt x="1150683" y="366941"/>
                  </a:moveTo>
                  <a:lnTo>
                    <a:pt x="1080173" y="249389"/>
                  </a:lnTo>
                  <a:lnTo>
                    <a:pt x="1197686" y="319925"/>
                  </a:lnTo>
                </a:path>
                <a:path w="1412875" h="582295">
                  <a:moveTo>
                    <a:pt x="0" y="581901"/>
                  </a:moveTo>
                  <a:lnTo>
                    <a:pt x="332359" y="249389"/>
                  </a:lnTo>
                </a:path>
                <a:path w="1412875" h="582295">
                  <a:moveTo>
                    <a:pt x="214845" y="319925"/>
                  </a:moveTo>
                  <a:lnTo>
                    <a:pt x="332359" y="249389"/>
                  </a:lnTo>
                  <a:lnTo>
                    <a:pt x="261861" y="366941"/>
                  </a:lnTo>
                </a:path>
              </a:pathLst>
            </a:custGeom>
            <a:ln w="16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109663EF-0B45-5840-B4E2-6CC5FC0FA93F}"/>
                </a:ext>
              </a:extLst>
            </p:cNvPr>
            <p:cNvSpPr/>
            <p:nvPr/>
          </p:nvSpPr>
          <p:spPr>
            <a:xfrm>
              <a:off x="1476070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440385" y="0"/>
                  </a:moveTo>
                  <a:lnTo>
                    <a:pt x="58165" y="0"/>
                  </a:ln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5" y="332498"/>
                  </a:lnTo>
                  <a:lnTo>
                    <a:pt x="440385" y="332498"/>
                  </a:lnTo>
                  <a:lnTo>
                    <a:pt x="463021" y="327926"/>
                  </a:lnTo>
                  <a:lnTo>
                    <a:pt x="481506" y="315458"/>
                  </a:lnTo>
                  <a:lnTo>
                    <a:pt x="493968" y="296965"/>
                  </a:lnTo>
                  <a:lnTo>
                    <a:pt x="498538" y="274320"/>
                  </a:lnTo>
                  <a:lnTo>
                    <a:pt x="498538" y="58178"/>
                  </a:lnTo>
                  <a:lnTo>
                    <a:pt x="493968" y="35533"/>
                  </a:lnTo>
                  <a:lnTo>
                    <a:pt x="481506" y="17040"/>
                  </a:lnTo>
                  <a:lnTo>
                    <a:pt x="463021" y="4572"/>
                  </a:lnTo>
                  <a:lnTo>
                    <a:pt x="44038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0FDA1E93-C14B-5331-D88C-B98DD25060BA}"/>
                </a:ext>
              </a:extLst>
            </p:cNvPr>
            <p:cNvSpPr/>
            <p:nvPr/>
          </p:nvSpPr>
          <p:spPr>
            <a:xfrm>
              <a:off x="1476070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58165" y="0"/>
                  </a:move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5" y="332498"/>
                  </a:lnTo>
                  <a:lnTo>
                    <a:pt x="440385" y="332498"/>
                  </a:lnTo>
                  <a:lnTo>
                    <a:pt x="463021" y="327926"/>
                  </a:lnTo>
                  <a:lnTo>
                    <a:pt x="481506" y="315458"/>
                  </a:lnTo>
                  <a:lnTo>
                    <a:pt x="493968" y="296965"/>
                  </a:lnTo>
                  <a:lnTo>
                    <a:pt x="498538" y="274320"/>
                  </a:lnTo>
                  <a:lnTo>
                    <a:pt x="498538" y="58178"/>
                  </a:lnTo>
                  <a:lnTo>
                    <a:pt x="493968" y="35533"/>
                  </a:lnTo>
                  <a:lnTo>
                    <a:pt x="481506" y="17040"/>
                  </a:lnTo>
                  <a:lnTo>
                    <a:pt x="463021" y="4572"/>
                  </a:lnTo>
                  <a:lnTo>
                    <a:pt x="440385" y="0"/>
                  </a:lnTo>
                  <a:lnTo>
                    <a:pt x="58165" y="0"/>
                  </a:lnTo>
                  <a:close/>
                </a:path>
              </a:pathLst>
            </a:custGeom>
            <a:ln w="16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E0470CD7-94FA-2E0F-AA32-54B0C07FE6EB}"/>
                </a:ext>
              </a:extLst>
            </p:cNvPr>
            <p:cNvSpPr/>
            <p:nvPr/>
          </p:nvSpPr>
          <p:spPr>
            <a:xfrm>
              <a:off x="2888615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440385" y="0"/>
                  </a:moveTo>
                  <a:lnTo>
                    <a:pt x="58166" y="0"/>
                  </a:ln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6" y="332498"/>
                  </a:lnTo>
                  <a:lnTo>
                    <a:pt x="440385" y="332498"/>
                  </a:lnTo>
                  <a:lnTo>
                    <a:pt x="463023" y="327926"/>
                  </a:lnTo>
                  <a:lnTo>
                    <a:pt x="481512" y="315458"/>
                  </a:lnTo>
                  <a:lnTo>
                    <a:pt x="493979" y="296965"/>
                  </a:lnTo>
                  <a:lnTo>
                    <a:pt x="498551" y="274320"/>
                  </a:lnTo>
                  <a:lnTo>
                    <a:pt x="498551" y="58178"/>
                  </a:lnTo>
                  <a:lnTo>
                    <a:pt x="493979" y="35533"/>
                  </a:lnTo>
                  <a:lnTo>
                    <a:pt x="481512" y="17040"/>
                  </a:lnTo>
                  <a:lnTo>
                    <a:pt x="463023" y="4572"/>
                  </a:lnTo>
                  <a:lnTo>
                    <a:pt x="44038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BC25C3AF-1BD2-7EA2-34D4-8E2D31430541}"/>
                </a:ext>
              </a:extLst>
            </p:cNvPr>
            <p:cNvSpPr/>
            <p:nvPr/>
          </p:nvSpPr>
          <p:spPr>
            <a:xfrm>
              <a:off x="2888615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58166" y="0"/>
                  </a:move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6" y="332498"/>
                  </a:lnTo>
                  <a:lnTo>
                    <a:pt x="440385" y="332498"/>
                  </a:lnTo>
                  <a:lnTo>
                    <a:pt x="463023" y="327926"/>
                  </a:lnTo>
                  <a:lnTo>
                    <a:pt x="481512" y="315458"/>
                  </a:lnTo>
                  <a:lnTo>
                    <a:pt x="493979" y="296965"/>
                  </a:lnTo>
                  <a:lnTo>
                    <a:pt x="498551" y="274320"/>
                  </a:lnTo>
                  <a:lnTo>
                    <a:pt x="498551" y="58178"/>
                  </a:lnTo>
                  <a:lnTo>
                    <a:pt x="493979" y="35533"/>
                  </a:lnTo>
                  <a:lnTo>
                    <a:pt x="481512" y="17040"/>
                  </a:lnTo>
                  <a:lnTo>
                    <a:pt x="463023" y="4572"/>
                  </a:lnTo>
                  <a:lnTo>
                    <a:pt x="440385" y="0"/>
                  </a:lnTo>
                  <a:lnTo>
                    <a:pt x="58166" y="0"/>
                  </a:lnTo>
                  <a:close/>
                </a:path>
              </a:pathLst>
            </a:custGeom>
            <a:ln w="16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2EB34AE9-1080-B927-CA9B-6E73B29C6452}"/>
              </a:ext>
            </a:extLst>
          </p:cNvPr>
          <p:cNvSpPr txBox="1"/>
          <p:nvPr/>
        </p:nvSpPr>
        <p:spPr>
          <a:xfrm>
            <a:off x="1456436" y="4944110"/>
            <a:ext cx="2178317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latin typeface="Arial"/>
                <a:cs typeface="Arial"/>
              </a:rPr>
              <a:t>(1)</a:t>
            </a:r>
            <a:r>
              <a:rPr sz="1450" i="1" spc="35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Sequential</a:t>
            </a:r>
            <a:r>
              <a:rPr sz="1450" i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lang="en-US"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tree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57F6EFE5-970A-18A6-C895-5A1B4DBD8DD8}"/>
              </a:ext>
            </a:extLst>
          </p:cNvPr>
          <p:cNvSpPr txBox="1"/>
          <p:nvPr/>
        </p:nvSpPr>
        <p:spPr>
          <a:xfrm>
            <a:off x="4794503" y="4944110"/>
            <a:ext cx="169862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latin typeface="Arial"/>
                <a:cs typeface="Arial"/>
              </a:rPr>
              <a:t>(2)</a:t>
            </a:r>
            <a:r>
              <a:rPr sz="1450" i="1" spc="50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1450" i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Localization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7D197CD0-44D5-49FF-02FE-6D0AD2932F8C}"/>
              </a:ext>
            </a:extLst>
          </p:cNvPr>
          <p:cNvSpPr txBox="1"/>
          <p:nvPr/>
        </p:nvSpPr>
        <p:spPr>
          <a:xfrm>
            <a:off x="2418914" y="5957708"/>
            <a:ext cx="37465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-25" dirty="0">
                <a:latin typeface="Arial"/>
                <a:cs typeface="Arial"/>
              </a:rPr>
              <a:t>ENO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BCB8729C-A1DE-5701-4E70-129789CAFB1C}"/>
              </a:ext>
            </a:extLst>
          </p:cNvPr>
          <p:cNvSpPr txBox="1"/>
          <p:nvPr/>
        </p:nvSpPr>
        <p:spPr>
          <a:xfrm>
            <a:off x="1656469" y="6489722"/>
            <a:ext cx="1377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15" dirty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305D71EA-3067-CA75-599F-7E0440E9841E}"/>
              </a:ext>
            </a:extLst>
          </p:cNvPr>
          <p:cNvSpPr txBox="1"/>
          <p:nvPr/>
        </p:nvSpPr>
        <p:spPr>
          <a:xfrm>
            <a:off x="3034462" y="6489722"/>
            <a:ext cx="2070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40" dirty="0"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1" name="object 41">
            <a:extLst>
              <a:ext uri="{FF2B5EF4-FFF2-40B4-BE49-F238E27FC236}">
                <a16:creationId xmlns:a16="http://schemas.microsoft.com/office/drawing/2014/main" id="{15F84297-B209-DBA6-8B87-7FDB837916BD}"/>
              </a:ext>
            </a:extLst>
          </p:cNvPr>
          <p:cNvGrpSpPr/>
          <p:nvPr/>
        </p:nvGrpSpPr>
        <p:grpSpPr>
          <a:xfrm>
            <a:off x="4055084" y="5422074"/>
            <a:ext cx="2626995" cy="1458595"/>
            <a:chOff x="4055084" y="5422074"/>
            <a:chExt cx="2626995" cy="1458595"/>
          </a:xfrm>
        </p:grpSpPr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A9F390D1-185B-FC92-1574-CEE27297BB1E}"/>
                </a:ext>
              </a:extLst>
            </p:cNvPr>
            <p:cNvSpPr/>
            <p:nvPr/>
          </p:nvSpPr>
          <p:spPr>
            <a:xfrm>
              <a:off x="4058259" y="543702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3933154B-6AB3-7E11-B516-BB11F322B9E0}"/>
                </a:ext>
              </a:extLst>
            </p:cNvPr>
            <p:cNvSpPr/>
            <p:nvPr/>
          </p:nvSpPr>
          <p:spPr>
            <a:xfrm>
              <a:off x="4981511" y="5430329"/>
              <a:ext cx="1370330" cy="565150"/>
            </a:xfrm>
            <a:custGeom>
              <a:avLst/>
              <a:gdLst/>
              <a:ahLst/>
              <a:cxnLst/>
              <a:rect l="l" t="t" r="r" b="b"/>
              <a:pathLst>
                <a:path w="1370329" h="565150">
                  <a:moveTo>
                    <a:pt x="322325" y="0"/>
                  </a:moveTo>
                  <a:lnTo>
                    <a:pt x="644651" y="161366"/>
                  </a:lnTo>
                  <a:lnTo>
                    <a:pt x="644651" y="0"/>
                  </a:lnTo>
                  <a:lnTo>
                    <a:pt x="322325" y="161366"/>
                  </a:lnTo>
                  <a:lnTo>
                    <a:pt x="322325" y="0"/>
                  </a:lnTo>
                </a:path>
                <a:path w="1370329" h="565150">
                  <a:moveTo>
                    <a:pt x="1369885" y="564769"/>
                  </a:moveTo>
                  <a:lnTo>
                    <a:pt x="1047559" y="242036"/>
                  </a:lnTo>
                </a:path>
                <a:path w="1370329" h="565150">
                  <a:moveTo>
                    <a:pt x="1115936" y="356146"/>
                  </a:moveTo>
                  <a:lnTo>
                    <a:pt x="1047559" y="242036"/>
                  </a:lnTo>
                  <a:lnTo>
                    <a:pt x="1161529" y="310502"/>
                  </a:lnTo>
                </a:path>
                <a:path w="1370329" h="565150">
                  <a:moveTo>
                    <a:pt x="0" y="564769"/>
                  </a:moveTo>
                  <a:lnTo>
                    <a:pt x="322325" y="242036"/>
                  </a:lnTo>
                </a:path>
                <a:path w="1370329" h="565150">
                  <a:moveTo>
                    <a:pt x="208368" y="310502"/>
                  </a:moveTo>
                  <a:lnTo>
                    <a:pt x="322325" y="242036"/>
                  </a:lnTo>
                  <a:lnTo>
                    <a:pt x="253961" y="356146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87ACC500-2F52-0E91-EACE-101859BEB2E6}"/>
                </a:ext>
              </a:extLst>
            </p:cNvPr>
            <p:cNvSpPr/>
            <p:nvPr/>
          </p:nvSpPr>
          <p:spPr>
            <a:xfrm>
              <a:off x="4900930" y="6237147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0"/>
                  </a:moveTo>
                  <a:lnTo>
                    <a:pt x="0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998FEB55-AA94-BB20-F814-5A80EFBAB146}"/>
                </a:ext>
              </a:extLst>
            </p:cNvPr>
            <p:cNvSpPr/>
            <p:nvPr/>
          </p:nvSpPr>
          <p:spPr>
            <a:xfrm>
              <a:off x="4900930" y="6237147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322732"/>
                  </a:moveTo>
                  <a:lnTo>
                    <a:pt x="0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ACB23E0-9280-7AF2-73FE-1612AB457891}"/>
                </a:ext>
              </a:extLst>
            </p:cNvPr>
            <p:cNvSpPr/>
            <p:nvPr/>
          </p:nvSpPr>
          <p:spPr>
            <a:xfrm>
              <a:off x="4868697" y="6237147"/>
              <a:ext cx="64769" cy="129539"/>
            </a:xfrm>
            <a:custGeom>
              <a:avLst/>
              <a:gdLst/>
              <a:ahLst/>
              <a:cxnLst/>
              <a:rect l="l" t="t" r="r" b="b"/>
              <a:pathLst>
                <a:path w="64770" h="129539">
                  <a:moveTo>
                    <a:pt x="0" y="129095"/>
                  </a:moveTo>
                  <a:lnTo>
                    <a:pt x="32232" y="0"/>
                  </a:lnTo>
                  <a:lnTo>
                    <a:pt x="64465" y="129095"/>
                  </a:lnTo>
                </a:path>
              </a:pathLst>
            </a:custGeom>
            <a:ln w="16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225BB09F-9B08-028C-2578-E16E8E74E4F4}"/>
                </a:ext>
              </a:extLst>
            </p:cNvPr>
            <p:cNvSpPr/>
            <p:nvPr/>
          </p:nvSpPr>
          <p:spPr>
            <a:xfrm>
              <a:off x="4498022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322326" y="0"/>
                  </a:moveTo>
                  <a:lnTo>
                    <a:pt x="0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C8A0E87D-7488-578A-3428-5A2A83F1A450}"/>
                </a:ext>
              </a:extLst>
            </p:cNvPr>
            <p:cNvSpPr/>
            <p:nvPr/>
          </p:nvSpPr>
          <p:spPr>
            <a:xfrm>
              <a:off x="4498022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322732"/>
                  </a:moveTo>
                  <a:lnTo>
                    <a:pt x="322326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893CD15D-4D67-5D2C-2AD8-C17996AD0202}"/>
                </a:ext>
              </a:extLst>
            </p:cNvPr>
            <p:cNvSpPr/>
            <p:nvPr/>
          </p:nvSpPr>
          <p:spPr>
            <a:xfrm>
              <a:off x="4706391" y="623714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68465"/>
                  </a:moveTo>
                  <a:lnTo>
                    <a:pt x="113957" y="0"/>
                  </a:lnTo>
                  <a:lnTo>
                    <a:pt x="45593" y="114096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B04E8C1-A15C-2D69-DB87-D2033D73B515}"/>
                </a:ext>
              </a:extLst>
            </p:cNvPr>
            <p:cNvSpPr/>
            <p:nvPr/>
          </p:nvSpPr>
          <p:spPr>
            <a:xfrm>
              <a:off x="4981511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0"/>
                  </a:moveTo>
                  <a:lnTo>
                    <a:pt x="322325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6F131149-4924-1B86-B0D0-1DC0443510B0}"/>
                </a:ext>
              </a:extLst>
            </p:cNvPr>
            <p:cNvSpPr/>
            <p:nvPr/>
          </p:nvSpPr>
          <p:spPr>
            <a:xfrm>
              <a:off x="4981511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322325" y="322732"/>
                  </a:moveTo>
                  <a:lnTo>
                    <a:pt x="0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D3D369FD-CC89-87CE-D41D-E6AEA7904209}"/>
                </a:ext>
              </a:extLst>
            </p:cNvPr>
            <p:cNvSpPr/>
            <p:nvPr/>
          </p:nvSpPr>
          <p:spPr>
            <a:xfrm>
              <a:off x="4981511" y="623714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68376" y="114096"/>
                  </a:moveTo>
                  <a:lnTo>
                    <a:pt x="0" y="0"/>
                  </a:lnTo>
                  <a:lnTo>
                    <a:pt x="113969" y="68465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5AFC5C6D-BEAC-8FC6-5E30-1E3829188BCF}"/>
                </a:ext>
              </a:extLst>
            </p:cNvPr>
            <p:cNvSpPr/>
            <p:nvPr/>
          </p:nvSpPr>
          <p:spPr>
            <a:xfrm>
              <a:off x="6190233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89" h="323215">
                  <a:moveTo>
                    <a:pt x="161163" y="0"/>
                  </a:moveTo>
                  <a:lnTo>
                    <a:pt x="0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BB1BDDAB-18A0-89A9-2214-F93FF35B2D91}"/>
                </a:ext>
              </a:extLst>
            </p:cNvPr>
            <p:cNvSpPr/>
            <p:nvPr/>
          </p:nvSpPr>
          <p:spPr>
            <a:xfrm>
              <a:off x="6190233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89" h="323215">
                  <a:moveTo>
                    <a:pt x="0" y="322732"/>
                  </a:moveTo>
                  <a:lnTo>
                    <a:pt x="161163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CDA3FD2A-E12A-D8D4-CEAB-EF5B2B6F24ED}"/>
                </a:ext>
              </a:extLst>
            </p:cNvPr>
            <p:cNvSpPr/>
            <p:nvPr/>
          </p:nvSpPr>
          <p:spPr>
            <a:xfrm>
              <a:off x="6264910" y="6237147"/>
              <a:ext cx="86995" cy="130175"/>
            </a:xfrm>
            <a:custGeom>
              <a:avLst/>
              <a:gdLst/>
              <a:ahLst/>
              <a:cxnLst/>
              <a:rect l="l" t="t" r="r" b="b"/>
              <a:pathLst>
                <a:path w="86995" h="130175">
                  <a:moveTo>
                    <a:pt x="0" y="101028"/>
                  </a:moveTo>
                  <a:lnTo>
                    <a:pt x="86487" y="0"/>
                  </a:lnTo>
                  <a:lnTo>
                    <a:pt x="57658" y="129895"/>
                  </a:lnTo>
                </a:path>
              </a:pathLst>
            </a:custGeom>
            <a:ln w="16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047A1671-9E45-EA5F-5189-C23C61BEA062}"/>
                </a:ext>
              </a:extLst>
            </p:cNvPr>
            <p:cNvSpPr/>
            <p:nvPr/>
          </p:nvSpPr>
          <p:spPr>
            <a:xfrm>
              <a:off x="6512560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90" h="323215">
                  <a:moveTo>
                    <a:pt x="0" y="0"/>
                  </a:moveTo>
                  <a:lnTo>
                    <a:pt x="161163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94083CF0-F4D2-CA5F-490F-7DA6672F1166}"/>
                </a:ext>
              </a:extLst>
            </p:cNvPr>
            <p:cNvSpPr/>
            <p:nvPr/>
          </p:nvSpPr>
          <p:spPr>
            <a:xfrm>
              <a:off x="6512560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90" h="323215">
                  <a:moveTo>
                    <a:pt x="161163" y="322732"/>
                  </a:moveTo>
                  <a:lnTo>
                    <a:pt x="0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AC24FB61-0025-A675-8C61-3A626E66548B}"/>
                </a:ext>
              </a:extLst>
            </p:cNvPr>
            <p:cNvSpPr/>
            <p:nvPr/>
          </p:nvSpPr>
          <p:spPr>
            <a:xfrm>
              <a:off x="6512560" y="6237147"/>
              <a:ext cx="86995" cy="130175"/>
            </a:xfrm>
            <a:custGeom>
              <a:avLst/>
              <a:gdLst/>
              <a:ahLst/>
              <a:cxnLst/>
              <a:rect l="l" t="t" r="r" b="b"/>
              <a:pathLst>
                <a:path w="86995" h="130175">
                  <a:moveTo>
                    <a:pt x="28841" y="129895"/>
                  </a:moveTo>
                  <a:lnTo>
                    <a:pt x="0" y="0"/>
                  </a:lnTo>
                  <a:lnTo>
                    <a:pt x="86499" y="101028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C50F569D-BE62-1DAA-C0DF-358CE47D15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2284" y="6027381"/>
              <a:ext cx="177291" cy="177495"/>
            </a:xfrm>
            <a:prstGeom prst="rect">
              <a:avLst/>
            </a:prstGeom>
          </p:spPr>
        </p:pic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BB47E3EC-7F20-532D-F2A4-F2A028C30C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3332" y="6027381"/>
              <a:ext cx="177292" cy="177495"/>
            </a:xfrm>
            <a:prstGeom prst="rect">
              <a:avLst/>
            </a:prstGeom>
          </p:spPr>
        </p:pic>
      </p:grpSp>
      <p:sp>
        <p:nvSpPr>
          <p:cNvPr id="61" name="object 61">
            <a:extLst>
              <a:ext uri="{FF2B5EF4-FFF2-40B4-BE49-F238E27FC236}">
                <a16:creationId xmlns:a16="http://schemas.microsoft.com/office/drawing/2014/main" id="{378201D9-9A90-99D0-6D97-08FC1C55062C}"/>
              </a:ext>
            </a:extLst>
          </p:cNvPr>
          <p:cNvSpPr txBox="1"/>
          <p:nvPr/>
        </p:nvSpPr>
        <p:spPr>
          <a:xfrm>
            <a:off x="5666460" y="5498307"/>
            <a:ext cx="35115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250" b="1" spc="-25" dirty="0">
                <a:latin typeface="Arial"/>
                <a:cs typeface="Arial"/>
              </a:rPr>
              <a:t>ENO</a:t>
            </a:r>
            <a:endParaRPr sz="1250">
              <a:latin typeface="Arial"/>
              <a:cs typeface="Arial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331F11B5-7D0F-B614-6EF8-45A5FC4D53CD}"/>
              </a:ext>
            </a:extLst>
          </p:cNvPr>
          <p:cNvSpPr txBox="1"/>
          <p:nvPr/>
        </p:nvSpPr>
        <p:spPr>
          <a:xfrm>
            <a:off x="4323392" y="6539110"/>
            <a:ext cx="114808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911225" algn="l"/>
              </a:tabLst>
            </a:pPr>
            <a:r>
              <a:rPr sz="1650" b="1" spc="-25" dirty="0">
                <a:latin typeface="Arial"/>
                <a:cs typeface="Arial"/>
              </a:rPr>
              <a:t>E</a:t>
            </a:r>
            <a:r>
              <a:rPr sz="1875" b="1" spc="-37" baseline="-13333" dirty="0">
                <a:latin typeface="Arial"/>
                <a:cs typeface="Arial"/>
              </a:rPr>
              <a:t>1</a:t>
            </a:r>
            <a:r>
              <a:rPr sz="1875" b="1" baseline="-13333" dirty="0">
                <a:latin typeface="Arial"/>
                <a:cs typeface="Arial"/>
              </a:rPr>
              <a:t>	</a:t>
            </a:r>
            <a:r>
              <a:rPr sz="1650" b="1" spc="-25" dirty="0">
                <a:latin typeface="Arial"/>
                <a:cs typeface="Arial"/>
              </a:rPr>
              <a:t>E</a:t>
            </a:r>
            <a:r>
              <a:rPr sz="1875" b="1" spc="-37" baseline="-13333" dirty="0">
                <a:latin typeface="Arial"/>
                <a:cs typeface="Arial"/>
              </a:rPr>
              <a:t>2</a:t>
            </a:r>
            <a:r>
              <a:rPr sz="1875" b="1" baseline="-13333" dirty="0">
                <a:latin typeface="Arial"/>
                <a:cs typeface="Arial"/>
              </a:rPr>
              <a:t>	</a:t>
            </a:r>
            <a:r>
              <a:rPr sz="1650" b="1" spc="-25" dirty="0">
                <a:latin typeface="Arial"/>
                <a:cs typeface="Arial"/>
              </a:rPr>
              <a:t>E</a:t>
            </a:r>
            <a:r>
              <a:rPr sz="1875" b="1" spc="-37" baseline="-13333" dirty="0">
                <a:latin typeface="Arial"/>
                <a:cs typeface="Arial"/>
              </a:rPr>
              <a:t>3</a:t>
            </a:r>
            <a:endParaRPr sz="1875" baseline="-13333">
              <a:latin typeface="Arial"/>
              <a:cs typeface="Arial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E048C5E7-9628-BBAD-CC4A-3AF302F342E8}"/>
              </a:ext>
            </a:extLst>
          </p:cNvPr>
          <p:cNvSpPr txBox="1"/>
          <p:nvPr/>
        </p:nvSpPr>
        <p:spPr>
          <a:xfrm>
            <a:off x="5935876" y="6539110"/>
            <a:ext cx="103822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22630" algn="l"/>
              </a:tabLst>
            </a:pPr>
            <a:r>
              <a:rPr sz="1650" b="1" spc="-25" dirty="0">
                <a:latin typeface="Arial"/>
                <a:cs typeface="Arial"/>
              </a:rPr>
              <a:t>G</a:t>
            </a:r>
            <a:r>
              <a:rPr sz="1875" b="1" spc="-37" baseline="-13333" dirty="0">
                <a:latin typeface="Arial"/>
                <a:cs typeface="Arial"/>
              </a:rPr>
              <a:t>1</a:t>
            </a:r>
            <a:r>
              <a:rPr sz="1875" b="1" baseline="-13333" dirty="0">
                <a:latin typeface="Arial"/>
                <a:cs typeface="Arial"/>
              </a:rPr>
              <a:t>	</a:t>
            </a:r>
            <a:r>
              <a:rPr sz="1650" b="1" spc="-25" dirty="0">
                <a:latin typeface="Arial"/>
                <a:cs typeface="Arial"/>
              </a:rPr>
              <a:t>G</a:t>
            </a:r>
            <a:r>
              <a:rPr sz="1875" b="1" spc="-37" baseline="-13333" dirty="0">
                <a:latin typeface="Arial"/>
                <a:cs typeface="Arial"/>
              </a:rPr>
              <a:t>2</a:t>
            </a:r>
            <a:endParaRPr sz="1875" baseline="-13333">
              <a:latin typeface="Arial"/>
              <a:cs typeface="Arial"/>
            </a:endParaRPr>
          </a:p>
        </p:txBody>
      </p:sp>
      <p:grpSp>
        <p:nvGrpSpPr>
          <p:cNvPr id="64" name="object 64">
            <a:extLst>
              <a:ext uri="{FF2B5EF4-FFF2-40B4-BE49-F238E27FC236}">
                <a16:creationId xmlns:a16="http://schemas.microsoft.com/office/drawing/2014/main" id="{3EC36BD1-FF7A-E697-3E1A-50109F4D985F}"/>
              </a:ext>
            </a:extLst>
          </p:cNvPr>
          <p:cNvGrpSpPr/>
          <p:nvPr/>
        </p:nvGrpSpPr>
        <p:grpSpPr>
          <a:xfrm>
            <a:off x="819632" y="5433847"/>
            <a:ext cx="6395085" cy="3803015"/>
            <a:chOff x="819632" y="5433847"/>
            <a:chExt cx="6395085" cy="3803015"/>
          </a:xfrm>
        </p:grpSpPr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5DB2C52F-FBA2-9E1F-3634-742DDFD315C1}"/>
                </a:ext>
              </a:extLst>
            </p:cNvPr>
            <p:cNvSpPr/>
            <p:nvPr/>
          </p:nvSpPr>
          <p:spPr>
            <a:xfrm>
              <a:off x="7211415" y="543702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14D81EF0-380D-B323-C911-948EA5F149EB}"/>
                </a:ext>
              </a:extLst>
            </p:cNvPr>
            <p:cNvSpPr/>
            <p:nvPr/>
          </p:nvSpPr>
          <p:spPr>
            <a:xfrm>
              <a:off x="822807" y="687720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B1DAF448-0936-8D6C-7720-5CE45DC8DB17}"/>
                </a:ext>
              </a:extLst>
            </p:cNvPr>
            <p:cNvSpPr/>
            <p:nvPr/>
          </p:nvSpPr>
          <p:spPr>
            <a:xfrm>
              <a:off x="4058259" y="6877202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FFD3DEE5-D2B4-8400-6A3D-3146AC9D5E07}"/>
                </a:ext>
              </a:extLst>
            </p:cNvPr>
            <p:cNvSpPr/>
            <p:nvPr/>
          </p:nvSpPr>
          <p:spPr>
            <a:xfrm>
              <a:off x="822807" y="7107326"/>
              <a:ext cx="6388735" cy="0"/>
            </a:xfrm>
            <a:custGeom>
              <a:avLst/>
              <a:gdLst/>
              <a:ahLst/>
              <a:cxnLst/>
              <a:rect l="l" t="t" r="r" b="b"/>
              <a:pathLst>
                <a:path w="6388734">
                  <a:moveTo>
                    <a:pt x="0" y="0"/>
                  </a:moveTo>
                  <a:lnTo>
                    <a:pt x="63886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290AF065-5A1D-164E-E60D-81426F18F75D}"/>
                </a:ext>
              </a:extLst>
            </p:cNvPr>
            <p:cNvSpPr/>
            <p:nvPr/>
          </p:nvSpPr>
          <p:spPr>
            <a:xfrm>
              <a:off x="822807" y="7110374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59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2C9DC596-99AC-C9FB-14F1-5C29AC99B75B}"/>
                </a:ext>
              </a:extLst>
            </p:cNvPr>
            <p:cNvSpPr/>
            <p:nvPr/>
          </p:nvSpPr>
          <p:spPr>
            <a:xfrm>
              <a:off x="4058259" y="7110374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599"/>
                  </a:moveTo>
                  <a:lnTo>
                    <a:pt x="0" y="0"/>
                  </a:lnTo>
                </a:path>
                <a:path w="3153409" h="228600">
                  <a:moveTo>
                    <a:pt x="3153155" y="228599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6881EC82-E0A9-320F-B7D6-EC0FF353DFB2}"/>
                </a:ext>
              </a:extLst>
            </p:cNvPr>
            <p:cNvSpPr/>
            <p:nvPr/>
          </p:nvSpPr>
          <p:spPr>
            <a:xfrm>
              <a:off x="822807" y="733745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624D3D9C-440D-65FD-4F0D-0C0E4FC09B3C}"/>
                </a:ext>
              </a:extLst>
            </p:cNvPr>
            <p:cNvSpPr/>
            <p:nvPr/>
          </p:nvSpPr>
          <p:spPr>
            <a:xfrm>
              <a:off x="822807" y="7337450"/>
              <a:ext cx="6388735" cy="1896110"/>
            </a:xfrm>
            <a:custGeom>
              <a:avLst/>
              <a:gdLst/>
              <a:ahLst/>
              <a:cxnLst/>
              <a:rect l="l" t="t" r="r" b="b"/>
              <a:pathLst>
                <a:path w="6388734" h="1896109">
                  <a:moveTo>
                    <a:pt x="3235452" y="228600"/>
                  </a:moveTo>
                  <a:lnTo>
                    <a:pt x="3235452" y="0"/>
                  </a:lnTo>
                </a:path>
                <a:path w="6388734" h="1896109">
                  <a:moveTo>
                    <a:pt x="6388608" y="228600"/>
                  </a:moveTo>
                  <a:lnTo>
                    <a:pt x="6388608" y="0"/>
                  </a:lnTo>
                </a:path>
                <a:path w="6388734" h="1896109">
                  <a:moveTo>
                    <a:pt x="0" y="227076"/>
                  </a:moveTo>
                  <a:lnTo>
                    <a:pt x="0" y="274925"/>
                  </a:lnTo>
                </a:path>
                <a:path w="6388734" h="1896109">
                  <a:moveTo>
                    <a:pt x="3235452" y="227076"/>
                  </a:moveTo>
                  <a:lnTo>
                    <a:pt x="3235452" y="391530"/>
                  </a:lnTo>
                </a:path>
                <a:path w="6388734" h="1896109">
                  <a:moveTo>
                    <a:pt x="6388608" y="455676"/>
                  </a:moveTo>
                  <a:lnTo>
                    <a:pt x="6388608" y="227076"/>
                  </a:lnTo>
                </a:path>
                <a:path w="6388734" h="1896109">
                  <a:moveTo>
                    <a:pt x="0" y="684122"/>
                  </a:moveTo>
                  <a:lnTo>
                    <a:pt x="0" y="189585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474A0D4F-8C69-0541-B252-2EE4AF345F89}"/>
                </a:ext>
              </a:extLst>
            </p:cNvPr>
            <p:cNvSpPr/>
            <p:nvPr/>
          </p:nvSpPr>
          <p:spPr>
            <a:xfrm>
              <a:off x="1188516" y="7962264"/>
              <a:ext cx="2430145" cy="952500"/>
            </a:xfrm>
            <a:custGeom>
              <a:avLst/>
              <a:gdLst/>
              <a:ahLst/>
              <a:cxnLst/>
              <a:rect l="l" t="t" r="r" b="b"/>
              <a:pathLst>
                <a:path w="2430145" h="952500">
                  <a:moveTo>
                    <a:pt x="105651" y="423240"/>
                  </a:moveTo>
                  <a:lnTo>
                    <a:pt x="316966" y="529043"/>
                  </a:lnTo>
                  <a:lnTo>
                    <a:pt x="316966" y="423240"/>
                  </a:lnTo>
                  <a:lnTo>
                    <a:pt x="105651" y="529043"/>
                  </a:lnTo>
                  <a:lnTo>
                    <a:pt x="105651" y="423240"/>
                  </a:lnTo>
                </a:path>
                <a:path w="2430145" h="952500">
                  <a:moveTo>
                    <a:pt x="0" y="952284"/>
                  </a:moveTo>
                  <a:lnTo>
                    <a:pt x="105651" y="564324"/>
                  </a:lnTo>
                </a:path>
                <a:path w="2430145" h="952500">
                  <a:moveTo>
                    <a:pt x="48818" y="665784"/>
                  </a:moveTo>
                  <a:lnTo>
                    <a:pt x="105651" y="564324"/>
                  </a:lnTo>
                  <a:lnTo>
                    <a:pt x="103174" y="680631"/>
                  </a:lnTo>
                </a:path>
                <a:path w="2430145" h="952500">
                  <a:moveTo>
                    <a:pt x="457835" y="952284"/>
                  </a:moveTo>
                  <a:lnTo>
                    <a:pt x="352183" y="564324"/>
                  </a:lnTo>
                </a:path>
                <a:path w="2430145" h="952500">
                  <a:moveTo>
                    <a:pt x="354647" y="680631"/>
                  </a:moveTo>
                  <a:lnTo>
                    <a:pt x="352183" y="564324"/>
                  </a:lnTo>
                  <a:lnTo>
                    <a:pt x="409016" y="665784"/>
                  </a:lnTo>
                </a:path>
                <a:path w="2430145" h="952500">
                  <a:moveTo>
                    <a:pt x="915657" y="423240"/>
                  </a:moveTo>
                  <a:lnTo>
                    <a:pt x="1126972" y="529043"/>
                  </a:lnTo>
                  <a:lnTo>
                    <a:pt x="1126972" y="423240"/>
                  </a:lnTo>
                  <a:lnTo>
                    <a:pt x="915657" y="529043"/>
                  </a:lnTo>
                  <a:lnTo>
                    <a:pt x="915657" y="423240"/>
                  </a:lnTo>
                </a:path>
                <a:path w="2430145" h="952500">
                  <a:moveTo>
                    <a:pt x="810006" y="952284"/>
                  </a:moveTo>
                  <a:lnTo>
                    <a:pt x="915657" y="564324"/>
                  </a:lnTo>
                </a:path>
                <a:path w="2430145" h="952500">
                  <a:moveTo>
                    <a:pt x="858824" y="665784"/>
                  </a:moveTo>
                  <a:lnTo>
                    <a:pt x="915657" y="564324"/>
                  </a:lnTo>
                  <a:lnTo>
                    <a:pt x="913193" y="680631"/>
                  </a:lnTo>
                </a:path>
                <a:path w="2430145" h="952500">
                  <a:moveTo>
                    <a:pt x="1267841" y="952284"/>
                  </a:moveTo>
                  <a:lnTo>
                    <a:pt x="1162189" y="564324"/>
                  </a:lnTo>
                </a:path>
                <a:path w="2430145" h="952500">
                  <a:moveTo>
                    <a:pt x="1164666" y="680631"/>
                  </a:moveTo>
                  <a:lnTo>
                    <a:pt x="1162189" y="564324"/>
                  </a:lnTo>
                  <a:lnTo>
                    <a:pt x="1219022" y="665784"/>
                  </a:lnTo>
                </a:path>
                <a:path w="2430145" h="952500">
                  <a:moveTo>
                    <a:pt x="2077847" y="423240"/>
                  </a:moveTo>
                  <a:lnTo>
                    <a:pt x="2289162" y="529043"/>
                  </a:lnTo>
                  <a:lnTo>
                    <a:pt x="2289162" y="423240"/>
                  </a:lnTo>
                  <a:lnTo>
                    <a:pt x="2077847" y="529043"/>
                  </a:lnTo>
                  <a:lnTo>
                    <a:pt x="2077847" y="423240"/>
                  </a:lnTo>
                </a:path>
                <a:path w="2430145" h="952500">
                  <a:moveTo>
                    <a:pt x="1972195" y="952284"/>
                  </a:moveTo>
                  <a:lnTo>
                    <a:pt x="2077847" y="564324"/>
                  </a:lnTo>
                </a:path>
                <a:path w="2430145" h="952500">
                  <a:moveTo>
                    <a:pt x="2021014" y="665784"/>
                  </a:moveTo>
                  <a:lnTo>
                    <a:pt x="2077847" y="564324"/>
                  </a:lnTo>
                  <a:lnTo>
                    <a:pt x="2075383" y="680631"/>
                  </a:lnTo>
                </a:path>
                <a:path w="2430145" h="952500">
                  <a:moveTo>
                    <a:pt x="2430030" y="952284"/>
                  </a:moveTo>
                  <a:lnTo>
                    <a:pt x="2324379" y="564324"/>
                  </a:lnTo>
                </a:path>
                <a:path w="2430145" h="952500">
                  <a:moveTo>
                    <a:pt x="2326855" y="680631"/>
                  </a:moveTo>
                  <a:lnTo>
                    <a:pt x="2324379" y="564324"/>
                  </a:lnTo>
                  <a:lnTo>
                    <a:pt x="2381211" y="665784"/>
                  </a:lnTo>
                </a:path>
                <a:path w="2430145" h="952500">
                  <a:moveTo>
                    <a:pt x="2183511" y="387972"/>
                  </a:moveTo>
                  <a:lnTo>
                    <a:pt x="1232623" y="0"/>
                  </a:lnTo>
                </a:path>
                <a:path w="2430145" h="952500">
                  <a:moveTo>
                    <a:pt x="1326362" y="68719"/>
                  </a:moveTo>
                  <a:lnTo>
                    <a:pt x="1232623" y="0"/>
                  </a:lnTo>
                  <a:lnTo>
                    <a:pt x="1347622" y="16459"/>
                  </a:lnTo>
                </a:path>
                <a:path w="2430145" h="952500">
                  <a:moveTo>
                    <a:pt x="1021321" y="387972"/>
                  </a:moveTo>
                  <a:lnTo>
                    <a:pt x="1091755" y="0"/>
                  </a:lnTo>
                </a:path>
                <a:path w="2430145" h="952500">
                  <a:moveTo>
                    <a:pt x="1043876" y="105994"/>
                  </a:moveTo>
                  <a:lnTo>
                    <a:pt x="1091755" y="0"/>
                  </a:lnTo>
                  <a:lnTo>
                    <a:pt x="1099312" y="116090"/>
                  </a:lnTo>
                </a:path>
                <a:path w="2430145" h="952500">
                  <a:moveTo>
                    <a:pt x="211302" y="387972"/>
                  </a:moveTo>
                  <a:lnTo>
                    <a:pt x="1021321" y="0"/>
                  </a:lnTo>
                </a:path>
                <a:path w="2430145" h="952500">
                  <a:moveTo>
                    <a:pt x="907491" y="23240"/>
                  </a:moveTo>
                  <a:lnTo>
                    <a:pt x="1021321" y="0"/>
                  </a:lnTo>
                  <a:lnTo>
                    <a:pt x="931811" y="74155"/>
                  </a:lnTo>
                </a:path>
              </a:pathLst>
            </a:custGeom>
            <a:ln w="14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14728E76-29A6-8846-E620-BD45FB37418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8006" y="7778876"/>
              <a:ext cx="154965" cy="1551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75">
                <a:extLst>
                  <a:ext uri="{FF2B5EF4-FFF2-40B4-BE49-F238E27FC236}">
                    <a16:creationId xmlns:a16="http://schemas.microsoft.com/office/drawing/2014/main" id="{DD66E740-9DBA-3382-72AD-F765ECE3EDE7}"/>
                  </a:ext>
                </a:extLst>
              </p:cNvPr>
              <p:cNvSpPr txBox="1"/>
              <p:nvPr/>
            </p:nvSpPr>
            <p:spPr>
              <a:xfrm>
                <a:off x="1356354" y="7282786"/>
                <a:ext cx="2125119" cy="248851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ts val="2010"/>
                  </a:lnSpc>
                  <a:spcBef>
                    <a:spcPts val="110"/>
                  </a:spcBef>
                  <a:tabLst>
                    <a:tab pos="1501140" algn="l"/>
                  </a:tabLst>
                </a:pPr>
                <a:r>
                  <a:rPr lang="en-US" sz="1450" i="1" dirty="0">
                    <a:latin typeface="Arial"/>
                    <a:cs typeface="Arial"/>
                  </a:rPr>
                  <a:t>(3) </a:t>
                </a:r>
                <a:r>
                  <a:rPr lang="en-US" sz="100" i="1" u="sng" spc="-15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US" sz="1450" i="1" u="sng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Distributing </a:t>
                </a:r>
                <a14:m>
                  <m:oMath xmlns:m="http://schemas.openxmlformats.org/officeDocument/2006/math">
                    <m:r>
                      <a:rPr lang="en-US" sz="1450" i="1" u="sng" smtClean="0"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⋈</m:t>
                    </m:r>
                    <m:r>
                      <a:rPr lang="en-US" sz="1450" b="0" i="1" u="sng" smtClean="0"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𝑜𝑣𝑒𝑟</m:t>
                    </m:r>
                    <m:r>
                      <a:rPr lang="en-US" sz="1450" b="0" i="1" u="sng" smtClean="0"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∪</m:t>
                    </m:r>
                  </m:oMath>
                </a14:m>
                <a:r>
                  <a:rPr lang="en-US" sz="800" i="1" u="sng" spc="50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endParaRPr sz="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5" name="object 75">
                <a:extLst>
                  <a:ext uri="{FF2B5EF4-FFF2-40B4-BE49-F238E27FC236}">
                    <a16:creationId xmlns:a16="http://schemas.microsoft.com/office/drawing/2014/main" id="{DD66E740-9DBA-3382-72AD-F765ECE3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54" y="7282786"/>
                <a:ext cx="2125119" cy="248851"/>
              </a:xfrm>
              <a:prstGeom prst="rect">
                <a:avLst/>
              </a:prstGeom>
              <a:blipFill>
                <a:blip r:embed="rId5"/>
                <a:stretch>
                  <a:fillRect l="-4585" t="-14634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bject 76">
            <a:extLst>
              <a:ext uri="{FF2B5EF4-FFF2-40B4-BE49-F238E27FC236}">
                <a16:creationId xmlns:a16="http://schemas.microsoft.com/office/drawing/2014/main" id="{605A89AF-C904-1B15-21AB-89A14EBF6E0A}"/>
              </a:ext>
            </a:extLst>
          </p:cNvPr>
          <p:cNvSpPr txBox="1"/>
          <p:nvPr/>
        </p:nvSpPr>
        <p:spPr>
          <a:xfrm>
            <a:off x="2598616" y="8535046"/>
            <a:ext cx="4203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dirty="0">
                <a:latin typeface="Times New Roman"/>
                <a:cs typeface="Times New Roman"/>
              </a:rPr>
              <a:t>.</a:t>
            </a:r>
            <a:r>
              <a:rPr sz="1750" spc="4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.</a:t>
            </a:r>
            <a:r>
              <a:rPr sz="1750" spc="45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B29AC564-4C7F-DDC2-977C-79B47F216BD1}"/>
              </a:ext>
            </a:extLst>
          </p:cNvPr>
          <p:cNvSpPr txBox="1"/>
          <p:nvPr/>
        </p:nvSpPr>
        <p:spPr>
          <a:xfrm>
            <a:off x="3022020" y="8944173"/>
            <a:ext cx="7943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24510" algn="l"/>
              </a:tabLst>
            </a:pP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3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endParaRPr sz="1650" baseline="-15151">
              <a:latin typeface="Arial"/>
              <a:cs typeface="Arial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7255D220-7AFB-E676-5815-3560E05E08B0}"/>
              </a:ext>
            </a:extLst>
          </p:cNvPr>
          <p:cNvSpPr txBox="1"/>
          <p:nvPr/>
        </p:nvSpPr>
        <p:spPr>
          <a:xfrm>
            <a:off x="1049812" y="8944173"/>
            <a:ext cx="15830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489584" algn="l"/>
                <a:tab pos="860425" algn="l"/>
                <a:tab pos="1299210" algn="l"/>
              </a:tabLst>
            </a:pP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endParaRPr sz="1650" baseline="-15151">
              <a:latin typeface="Arial"/>
              <a:cs typeface="Arial"/>
            </a:endParaRPr>
          </a:p>
        </p:txBody>
      </p:sp>
      <p:grpSp>
        <p:nvGrpSpPr>
          <p:cNvPr id="79" name="object 79">
            <a:extLst>
              <a:ext uri="{FF2B5EF4-FFF2-40B4-BE49-F238E27FC236}">
                <a16:creationId xmlns:a16="http://schemas.microsoft.com/office/drawing/2014/main" id="{16F742DC-8AA9-02B0-14EC-0CFF06CA3B58}"/>
              </a:ext>
            </a:extLst>
          </p:cNvPr>
          <p:cNvGrpSpPr/>
          <p:nvPr/>
        </p:nvGrpSpPr>
        <p:grpSpPr>
          <a:xfrm>
            <a:off x="4055084" y="7778943"/>
            <a:ext cx="2691130" cy="1457960"/>
            <a:chOff x="4055084" y="7778943"/>
            <a:chExt cx="2691130" cy="1457960"/>
          </a:xfrm>
        </p:grpSpPr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19CE0128-A74A-34EA-A3D2-B52C635D4480}"/>
                </a:ext>
              </a:extLst>
            </p:cNvPr>
            <p:cNvSpPr/>
            <p:nvPr/>
          </p:nvSpPr>
          <p:spPr>
            <a:xfrm>
              <a:off x="4058259" y="8092761"/>
              <a:ext cx="0" cy="1141095"/>
            </a:xfrm>
            <a:custGeom>
              <a:avLst/>
              <a:gdLst/>
              <a:ahLst/>
              <a:cxnLst/>
              <a:rect l="l" t="t" r="r" b="b"/>
              <a:pathLst>
                <a:path h="1141095">
                  <a:moveTo>
                    <a:pt x="0" y="0"/>
                  </a:moveTo>
                  <a:lnTo>
                    <a:pt x="0" y="114054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368FC83B-0F63-824C-0C0D-68B9A3E0BA23}"/>
                </a:ext>
              </a:extLst>
            </p:cNvPr>
            <p:cNvSpPr/>
            <p:nvPr/>
          </p:nvSpPr>
          <p:spPr>
            <a:xfrm>
              <a:off x="4458798" y="7962323"/>
              <a:ext cx="2280285" cy="952500"/>
            </a:xfrm>
            <a:custGeom>
              <a:avLst/>
              <a:gdLst/>
              <a:ahLst/>
              <a:cxnLst/>
              <a:rect l="l" t="t" r="r" b="b"/>
              <a:pathLst>
                <a:path w="2280284" h="952500">
                  <a:moveTo>
                    <a:pt x="1122523" y="387962"/>
                  </a:moveTo>
                  <a:lnTo>
                    <a:pt x="1122523" y="0"/>
                  </a:lnTo>
                </a:path>
                <a:path w="2280284" h="952500">
                  <a:moveTo>
                    <a:pt x="1094456" y="112864"/>
                  </a:moveTo>
                  <a:lnTo>
                    <a:pt x="1122523" y="0"/>
                  </a:lnTo>
                  <a:lnTo>
                    <a:pt x="1150591" y="112864"/>
                  </a:lnTo>
                </a:path>
                <a:path w="2280284" h="952500">
                  <a:moveTo>
                    <a:pt x="1017284" y="423224"/>
                  </a:moveTo>
                  <a:lnTo>
                    <a:pt x="1227763" y="529033"/>
                  </a:lnTo>
                  <a:lnTo>
                    <a:pt x="1227763" y="423224"/>
                  </a:lnTo>
                  <a:lnTo>
                    <a:pt x="1017284" y="529033"/>
                  </a:lnTo>
                  <a:lnTo>
                    <a:pt x="1017284" y="423224"/>
                  </a:lnTo>
                </a:path>
                <a:path w="2280284" h="952500">
                  <a:moveTo>
                    <a:pt x="912045" y="952257"/>
                  </a:moveTo>
                  <a:lnTo>
                    <a:pt x="1017284" y="564307"/>
                  </a:lnTo>
                </a:path>
                <a:path w="2280284" h="952500">
                  <a:moveTo>
                    <a:pt x="960681" y="665761"/>
                  </a:moveTo>
                  <a:lnTo>
                    <a:pt x="1017284" y="564307"/>
                  </a:lnTo>
                  <a:lnTo>
                    <a:pt x="1014827" y="680609"/>
                  </a:lnTo>
                </a:path>
                <a:path w="2280284" h="952500">
                  <a:moveTo>
                    <a:pt x="1368074" y="952257"/>
                  </a:moveTo>
                  <a:lnTo>
                    <a:pt x="1262834" y="564307"/>
                  </a:lnTo>
                </a:path>
                <a:path w="2280284" h="952500">
                  <a:moveTo>
                    <a:pt x="1265304" y="680609"/>
                  </a:moveTo>
                  <a:lnTo>
                    <a:pt x="1262834" y="564307"/>
                  </a:lnTo>
                  <a:lnTo>
                    <a:pt x="1319450" y="665761"/>
                  </a:lnTo>
                </a:path>
                <a:path w="2280284" h="952500">
                  <a:moveTo>
                    <a:pt x="2034569" y="387962"/>
                  </a:moveTo>
                  <a:lnTo>
                    <a:pt x="1227763" y="0"/>
                  </a:lnTo>
                </a:path>
                <a:path w="2280284" h="952500">
                  <a:moveTo>
                    <a:pt x="1316917" y="74151"/>
                  </a:moveTo>
                  <a:lnTo>
                    <a:pt x="1227763" y="0"/>
                  </a:lnTo>
                  <a:lnTo>
                    <a:pt x="1341134" y="23252"/>
                  </a:lnTo>
                </a:path>
                <a:path w="2280284" h="952500">
                  <a:moveTo>
                    <a:pt x="105239" y="423224"/>
                  </a:moveTo>
                  <a:lnTo>
                    <a:pt x="315705" y="529033"/>
                  </a:lnTo>
                  <a:lnTo>
                    <a:pt x="315705" y="423224"/>
                  </a:lnTo>
                  <a:lnTo>
                    <a:pt x="105239" y="529033"/>
                  </a:lnTo>
                  <a:lnTo>
                    <a:pt x="105239" y="423224"/>
                  </a:lnTo>
                </a:path>
                <a:path w="2280284" h="952500">
                  <a:moveTo>
                    <a:pt x="0" y="952257"/>
                  </a:moveTo>
                  <a:lnTo>
                    <a:pt x="105239" y="564307"/>
                  </a:lnTo>
                </a:path>
                <a:path w="2280284" h="952500">
                  <a:moveTo>
                    <a:pt x="48623" y="665761"/>
                  </a:moveTo>
                  <a:lnTo>
                    <a:pt x="105239" y="564307"/>
                  </a:lnTo>
                  <a:lnTo>
                    <a:pt x="102769" y="680609"/>
                  </a:lnTo>
                </a:path>
                <a:path w="2280284" h="952500">
                  <a:moveTo>
                    <a:pt x="456028" y="952257"/>
                  </a:moveTo>
                  <a:lnTo>
                    <a:pt x="350789" y="564307"/>
                  </a:lnTo>
                </a:path>
                <a:path w="2280284" h="952500">
                  <a:moveTo>
                    <a:pt x="353246" y="680609"/>
                  </a:moveTo>
                  <a:lnTo>
                    <a:pt x="350789" y="564307"/>
                  </a:lnTo>
                  <a:lnTo>
                    <a:pt x="407405" y="665761"/>
                  </a:lnTo>
                </a:path>
                <a:path w="2280284" h="952500">
                  <a:moveTo>
                    <a:pt x="1929329" y="423224"/>
                  </a:moveTo>
                  <a:lnTo>
                    <a:pt x="2139808" y="529033"/>
                  </a:lnTo>
                  <a:lnTo>
                    <a:pt x="2139808" y="423224"/>
                  </a:lnTo>
                  <a:lnTo>
                    <a:pt x="1929329" y="529033"/>
                  </a:lnTo>
                  <a:lnTo>
                    <a:pt x="1929329" y="423224"/>
                  </a:lnTo>
                </a:path>
                <a:path w="2280284" h="952500">
                  <a:moveTo>
                    <a:pt x="1824102" y="952257"/>
                  </a:moveTo>
                  <a:lnTo>
                    <a:pt x="1929329" y="564307"/>
                  </a:lnTo>
                </a:path>
                <a:path w="2280284" h="952500">
                  <a:moveTo>
                    <a:pt x="1872726" y="665761"/>
                  </a:moveTo>
                  <a:lnTo>
                    <a:pt x="1929329" y="564307"/>
                  </a:lnTo>
                  <a:lnTo>
                    <a:pt x="1926872" y="680609"/>
                  </a:lnTo>
                </a:path>
                <a:path w="2280284" h="952500">
                  <a:moveTo>
                    <a:pt x="2280119" y="952257"/>
                  </a:moveTo>
                  <a:lnTo>
                    <a:pt x="2174879" y="564307"/>
                  </a:lnTo>
                </a:path>
                <a:path w="2280284" h="952500">
                  <a:moveTo>
                    <a:pt x="2177349" y="680609"/>
                  </a:moveTo>
                  <a:lnTo>
                    <a:pt x="2174879" y="564307"/>
                  </a:lnTo>
                  <a:lnTo>
                    <a:pt x="2231495" y="665761"/>
                  </a:lnTo>
                </a:path>
                <a:path w="2280284" h="952500">
                  <a:moveTo>
                    <a:pt x="210478" y="387962"/>
                  </a:moveTo>
                  <a:lnTo>
                    <a:pt x="1017284" y="0"/>
                  </a:lnTo>
                </a:path>
                <a:path w="2280284" h="952500">
                  <a:moveTo>
                    <a:pt x="903913" y="23252"/>
                  </a:moveTo>
                  <a:lnTo>
                    <a:pt x="1017284" y="0"/>
                  </a:lnTo>
                  <a:lnTo>
                    <a:pt x="928130" y="74151"/>
                  </a:lnTo>
                </a:path>
              </a:pathLst>
            </a:custGeom>
            <a:ln w="14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0C9DCC1B-42DA-1722-34BC-918E4008EE7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31" y="7778943"/>
              <a:ext cx="154382" cy="155154"/>
            </a:xfrm>
            <a:prstGeom prst="rect">
              <a:avLst/>
            </a:prstGeom>
          </p:spPr>
        </p:pic>
      </p:grpSp>
      <p:sp>
        <p:nvSpPr>
          <p:cNvPr id="83" name="object 83">
            <a:extLst>
              <a:ext uri="{FF2B5EF4-FFF2-40B4-BE49-F238E27FC236}">
                <a16:creationId xmlns:a16="http://schemas.microsoft.com/office/drawing/2014/main" id="{3F5B1CFF-BB52-1627-350A-026C58D8F27D}"/>
              </a:ext>
            </a:extLst>
          </p:cNvPr>
          <p:cNvSpPr txBox="1"/>
          <p:nvPr/>
        </p:nvSpPr>
        <p:spPr>
          <a:xfrm>
            <a:off x="4320352" y="8944173"/>
            <a:ext cx="265557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487680" algn="l"/>
                <a:tab pos="962660" algn="l"/>
                <a:tab pos="1399540" algn="l"/>
                <a:tab pos="1874520" algn="l"/>
                <a:tab pos="2346960" algn="l"/>
              </a:tabLst>
            </a:pP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35" dirty="0">
                <a:latin typeface="Arial"/>
                <a:cs typeface="Arial"/>
              </a:rPr>
              <a:t>E</a:t>
            </a:r>
            <a:r>
              <a:rPr sz="1650" b="1" spc="-52" baseline="-15151" dirty="0">
                <a:latin typeface="Arial"/>
                <a:cs typeface="Arial"/>
              </a:rPr>
              <a:t>3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endParaRPr sz="1650" baseline="-15151">
              <a:latin typeface="Arial"/>
              <a:cs typeface="Arial"/>
            </a:endParaRPr>
          </a:p>
        </p:txBody>
      </p:sp>
      <p:grpSp>
        <p:nvGrpSpPr>
          <p:cNvPr id="84" name="object 84">
            <a:extLst>
              <a:ext uri="{FF2B5EF4-FFF2-40B4-BE49-F238E27FC236}">
                <a16:creationId xmlns:a16="http://schemas.microsoft.com/office/drawing/2014/main" id="{1DB0BBFF-D119-BC14-BD4A-ACB05699AE7D}"/>
              </a:ext>
            </a:extLst>
          </p:cNvPr>
          <p:cNvGrpSpPr/>
          <p:nvPr/>
        </p:nvGrpSpPr>
        <p:grpSpPr>
          <a:xfrm>
            <a:off x="819632" y="7789951"/>
            <a:ext cx="6395085" cy="1677035"/>
            <a:chOff x="819632" y="7789951"/>
            <a:chExt cx="6395085" cy="1677035"/>
          </a:xfrm>
        </p:grpSpPr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860382F1-9381-D6BA-033D-01E95F7F74B5}"/>
                </a:ext>
              </a:extLst>
            </p:cNvPr>
            <p:cNvSpPr/>
            <p:nvPr/>
          </p:nvSpPr>
          <p:spPr>
            <a:xfrm>
              <a:off x="7211415" y="7793126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7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B8873DE1-19B4-54A6-E818-755E2A795ADB}"/>
                </a:ext>
              </a:extLst>
            </p:cNvPr>
            <p:cNvSpPr/>
            <p:nvPr/>
          </p:nvSpPr>
          <p:spPr>
            <a:xfrm>
              <a:off x="822807" y="923330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59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EF603A2F-701A-AFE5-450D-5C9599AC2431}"/>
                </a:ext>
              </a:extLst>
            </p:cNvPr>
            <p:cNvSpPr/>
            <p:nvPr/>
          </p:nvSpPr>
          <p:spPr>
            <a:xfrm>
              <a:off x="4058259" y="9233306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599"/>
                  </a:moveTo>
                  <a:lnTo>
                    <a:pt x="0" y="0"/>
                  </a:lnTo>
                </a:path>
                <a:path w="3153409" h="228600">
                  <a:moveTo>
                    <a:pt x="3153155" y="228599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F969B30E-2BDA-7737-7E96-BBE2617CE85F}"/>
                </a:ext>
              </a:extLst>
            </p:cNvPr>
            <p:cNvSpPr/>
            <p:nvPr/>
          </p:nvSpPr>
          <p:spPr>
            <a:xfrm>
              <a:off x="822807" y="9463430"/>
              <a:ext cx="6388735" cy="0"/>
            </a:xfrm>
            <a:custGeom>
              <a:avLst/>
              <a:gdLst/>
              <a:ahLst/>
              <a:cxnLst/>
              <a:rect l="l" t="t" r="r" b="b"/>
              <a:pathLst>
                <a:path w="6388734">
                  <a:moveTo>
                    <a:pt x="0" y="0"/>
                  </a:moveTo>
                  <a:lnTo>
                    <a:pt x="63886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>
            <a:extLst>
              <a:ext uri="{FF2B5EF4-FFF2-40B4-BE49-F238E27FC236}">
                <a16:creationId xmlns:a16="http://schemas.microsoft.com/office/drawing/2014/main" id="{E0EE4989-8DD4-9F07-C90F-3AC6131627E1}"/>
              </a:ext>
            </a:extLst>
          </p:cNvPr>
          <p:cNvSpPr txBox="1"/>
          <p:nvPr/>
        </p:nvSpPr>
        <p:spPr>
          <a:xfrm>
            <a:off x="4531867" y="7213241"/>
            <a:ext cx="2555875" cy="5676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450" i="1" dirty="0">
                <a:latin typeface="Arial"/>
                <a:cs typeface="Arial"/>
              </a:rPr>
              <a:t>(4)</a:t>
            </a:r>
            <a:r>
              <a:rPr sz="1450" i="1" spc="50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Eliminate</a:t>
            </a:r>
            <a:r>
              <a:rPr sz="145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useless</a:t>
            </a:r>
            <a:r>
              <a:rPr sz="1450" i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JOINs</a:t>
            </a:r>
            <a:endParaRPr sz="1450">
              <a:latin typeface="Arial"/>
              <a:cs typeface="Arial"/>
            </a:endParaRPr>
          </a:p>
          <a:p>
            <a:pPr marL="1635760">
              <a:lnSpc>
                <a:spcPct val="100000"/>
              </a:lnSpc>
              <a:spcBef>
                <a:spcPts val="520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Find</a:t>
            </a:r>
            <a:r>
              <a:rPr sz="11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1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"best"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723D9259-40B8-67E5-4772-4178714F2E11}"/>
              </a:ext>
            </a:extLst>
          </p:cNvPr>
          <p:cNvSpPr txBox="1"/>
          <p:nvPr/>
        </p:nvSpPr>
        <p:spPr>
          <a:xfrm>
            <a:off x="6155372" y="7755026"/>
            <a:ext cx="12065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ordering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of 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these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fragment 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operators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1" name="object 91">
            <a:extLst>
              <a:ext uri="{FF2B5EF4-FFF2-40B4-BE49-F238E27FC236}">
                <a16:creationId xmlns:a16="http://schemas.microsoft.com/office/drawing/2014/main" id="{37E9D821-1A89-8A34-8DBA-C7135B130532}"/>
              </a:ext>
            </a:extLst>
          </p:cNvPr>
          <p:cNvSpPr txBox="1"/>
          <p:nvPr/>
        </p:nvSpPr>
        <p:spPr>
          <a:xfrm>
            <a:off x="1497672" y="9544875"/>
            <a:ext cx="5109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(5)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Select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best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processing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node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fragment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operator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>
            <a:extLst>
              <a:ext uri="{FF2B5EF4-FFF2-40B4-BE49-F238E27FC236}">
                <a16:creationId xmlns:a16="http://schemas.microsoft.com/office/drawing/2014/main" id="{990D58D5-2D92-905C-CE2D-6E8AF189A8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5506" y="428831"/>
            <a:ext cx="4555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Parallelizing</a:t>
            </a:r>
            <a:r>
              <a:rPr sz="3600" i="0" spc="-125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i="0" spc="-2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endParaRPr sz="3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D3FB6CA0-A54C-CE7E-D343-F13D1ECD12A0}"/>
              </a:ext>
            </a:extLst>
          </p:cNvPr>
          <p:cNvSpPr/>
          <p:nvPr/>
        </p:nvSpPr>
        <p:spPr>
          <a:xfrm>
            <a:off x="1791050" y="5514368"/>
            <a:ext cx="316230" cy="333375"/>
          </a:xfrm>
          <a:custGeom>
            <a:avLst/>
            <a:gdLst/>
            <a:ahLst/>
            <a:cxnLst/>
            <a:rect l="l" t="t" r="r" b="b"/>
            <a:pathLst>
              <a:path w="316230" h="333375">
                <a:moveTo>
                  <a:pt x="312921" y="333207"/>
                </a:moveTo>
                <a:lnTo>
                  <a:pt x="152400" y="0"/>
                </a:lnTo>
                <a:lnTo>
                  <a:pt x="0" y="0"/>
                </a:lnTo>
              </a:path>
              <a:path w="316230" h="333375">
                <a:moveTo>
                  <a:pt x="315935" y="207783"/>
                </a:moveTo>
                <a:lnTo>
                  <a:pt x="307409" y="321765"/>
                </a:lnTo>
                <a:lnTo>
                  <a:pt x="212961" y="25739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414D1193-EF23-C308-882E-4281AC34B8A7}"/>
              </a:ext>
            </a:extLst>
          </p:cNvPr>
          <p:cNvSpPr txBox="1"/>
          <p:nvPr/>
        </p:nvSpPr>
        <p:spPr>
          <a:xfrm>
            <a:off x="915507" y="5403877"/>
            <a:ext cx="869315" cy="37401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Operator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endParaRPr sz="12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relations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B0D2821C-DDD2-5A6D-B0B9-3B47D6C29577}"/>
              </a:ext>
            </a:extLst>
          </p:cNvPr>
          <p:cNvSpPr/>
          <p:nvPr/>
        </p:nvSpPr>
        <p:spPr>
          <a:xfrm>
            <a:off x="1026254" y="7816974"/>
            <a:ext cx="321310" cy="525780"/>
          </a:xfrm>
          <a:custGeom>
            <a:avLst/>
            <a:gdLst/>
            <a:ahLst/>
            <a:cxnLst/>
            <a:rect l="l" t="t" r="r" b="b"/>
            <a:pathLst>
              <a:path w="321309" h="525779">
                <a:moveTo>
                  <a:pt x="295521" y="525515"/>
                </a:moveTo>
                <a:lnTo>
                  <a:pt x="152400" y="0"/>
                </a:lnTo>
                <a:lnTo>
                  <a:pt x="0" y="0"/>
                </a:lnTo>
              </a:path>
              <a:path w="321309" h="525779">
                <a:moveTo>
                  <a:pt x="321315" y="402736"/>
                </a:moveTo>
                <a:lnTo>
                  <a:pt x="292183" y="513261"/>
                </a:lnTo>
                <a:lnTo>
                  <a:pt x="211030" y="432771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>
            <a:extLst>
              <a:ext uri="{FF2B5EF4-FFF2-40B4-BE49-F238E27FC236}">
                <a16:creationId xmlns:a16="http://schemas.microsoft.com/office/drawing/2014/main" id="{6CD1F0C8-E90A-A6F4-958F-BA655751BD8F}"/>
              </a:ext>
            </a:extLst>
          </p:cNvPr>
          <p:cNvSpPr txBox="1"/>
          <p:nvPr/>
        </p:nvSpPr>
        <p:spPr>
          <a:xfrm>
            <a:off x="321287" y="7612376"/>
            <a:ext cx="699135" cy="4095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40"/>
              </a:lnSpc>
            </a:pP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Fragment</a:t>
            </a:r>
            <a:endParaRPr sz="12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operator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9F290E0F-C83E-0F91-98D4-F6E760B54F3C}"/>
              </a:ext>
            </a:extLst>
          </p:cNvPr>
          <p:cNvSpPr/>
          <p:nvPr/>
        </p:nvSpPr>
        <p:spPr>
          <a:xfrm>
            <a:off x="4444109" y="7910870"/>
            <a:ext cx="222885" cy="427355"/>
          </a:xfrm>
          <a:custGeom>
            <a:avLst/>
            <a:gdLst/>
            <a:ahLst/>
            <a:cxnLst/>
            <a:rect l="l" t="t" r="r" b="b"/>
            <a:pathLst>
              <a:path w="222885" h="427354">
                <a:moveTo>
                  <a:pt x="170261" y="426816"/>
                </a:moveTo>
                <a:lnTo>
                  <a:pt x="152400" y="0"/>
                </a:lnTo>
                <a:lnTo>
                  <a:pt x="0" y="0"/>
                </a:lnTo>
              </a:path>
              <a:path w="222885" h="427354">
                <a:moveTo>
                  <a:pt x="222693" y="312837"/>
                </a:moveTo>
                <a:lnTo>
                  <a:pt x="169730" y="414127"/>
                </a:lnTo>
                <a:lnTo>
                  <a:pt x="108491" y="31761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49FFC941-85A1-3312-F0CF-65F63C24FDC6}"/>
              </a:ext>
            </a:extLst>
          </p:cNvPr>
          <p:cNvSpPr txBox="1"/>
          <p:nvPr/>
        </p:nvSpPr>
        <p:spPr>
          <a:xfrm>
            <a:off x="3634754" y="7728980"/>
            <a:ext cx="803275" cy="3638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Do this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join</a:t>
            </a:r>
            <a:endParaRPr sz="12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at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PN1</a:t>
            </a:r>
            <a:endParaRPr sz="1200">
              <a:latin typeface="Arial MT"/>
              <a:cs typeface="Arial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EFDE5F1D-9E78-BE37-24E0-0548FA49DE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77957"/>
                  </p:ext>
                </p:extLst>
              </p:nvPr>
            </p:nvGraphicFramePr>
            <p:xfrm>
              <a:off x="932509" y="1422607"/>
              <a:ext cx="6041592" cy="19169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58491">
                      <a:extLst>
                        <a:ext uri="{9D8B030D-6E8A-4147-A177-3AD203B41FA5}">
                          <a16:colId xmlns:a16="http://schemas.microsoft.com/office/drawing/2014/main" val="414760068"/>
                        </a:ext>
                      </a:extLst>
                    </a:gridCol>
                    <a:gridCol w="2783101">
                      <a:extLst>
                        <a:ext uri="{9D8B030D-6E8A-4147-A177-3AD203B41FA5}">
                          <a16:colId xmlns:a16="http://schemas.microsoft.com/office/drawing/2014/main" val="2745448409"/>
                        </a:ext>
                      </a:extLst>
                    </a:gridCol>
                  </a:tblGrid>
                  <a:tr h="65203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</a:rPr>
                            <a:t>Database Catalog (Fragment Schema)</a:t>
                          </a: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4161600"/>
                      </a:ext>
                    </a:extLst>
                  </a:tr>
                  <a:tr h="65203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&lt;300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pPr marL="0" marR="0" lvl="0" indent="0" algn="l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00 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&lt;600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lvl="0" indent="0" algn="l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00 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&lt;900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&lt;300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≥300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0788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EFDE5F1D-9E78-BE37-24E0-0548FA49DE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77957"/>
                  </p:ext>
                </p:extLst>
              </p:nvPr>
            </p:nvGraphicFramePr>
            <p:xfrm>
              <a:off x="932509" y="1422607"/>
              <a:ext cx="6041592" cy="19169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58491">
                      <a:extLst>
                        <a:ext uri="{9D8B030D-6E8A-4147-A177-3AD203B41FA5}">
                          <a16:colId xmlns:a16="http://schemas.microsoft.com/office/drawing/2014/main" val="414760068"/>
                        </a:ext>
                      </a:extLst>
                    </a:gridCol>
                    <a:gridCol w="2783101">
                      <a:extLst>
                        <a:ext uri="{9D8B030D-6E8A-4147-A177-3AD203B41FA5}">
                          <a16:colId xmlns:a16="http://schemas.microsoft.com/office/drawing/2014/main" val="2745448409"/>
                        </a:ext>
                      </a:extLst>
                    </a:gridCol>
                  </a:tblGrid>
                  <a:tr h="65203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</a:rPr>
                            <a:t>Database Catalog (Fragment Schema)</a:t>
                          </a: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4161600"/>
                      </a:ext>
                    </a:extLst>
                  </a:tr>
                  <a:tr h="1264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7" t="-51923" r="-86007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7505" t="-51923" r="-875" b="-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88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F4C0D7F-3AFC-C930-069D-4AC78A5A2750}"/>
                  </a:ext>
                </a:extLst>
              </p:cNvPr>
              <p:cNvSpPr txBox="1"/>
              <p:nvPr/>
            </p:nvSpPr>
            <p:spPr>
              <a:xfrm>
                <a:off x="4694778" y="3067702"/>
                <a:ext cx="2383601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F4C0D7F-3AFC-C930-069D-4AC78A5A2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8" y="3067702"/>
                <a:ext cx="2383601" cy="369332"/>
              </a:xfrm>
              <a:prstGeom prst="rect">
                <a:avLst/>
              </a:prstGeom>
              <a:blipFill>
                <a:blip r:embed="rId8"/>
                <a:stretch>
                  <a:fillRect l="-20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59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F5531B-AF03-341B-F5D0-9F3E70324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8E3F6A8-EA79-5C1B-70B2-8970095B7181}"/>
              </a:ext>
            </a:extLst>
          </p:cNvPr>
          <p:cNvSpPr/>
          <p:nvPr/>
        </p:nvSpPr>
        <p:spPr>
          <a:xfrm>
            <a:off x="875540" y="10854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>
            <a:extLst>
              <a:ext uri="{FF2B5EF4-FFF2-40B4-BE49-F238E27FC236}">
                <a16:creationId xmlns:a16="http://schemas.microsoft.com/office/drawing/2014/main" id="{CE8F956F-B241-7843-ACB9-FFFDFA0F3D6A}"/>
              </a:ext>
            </a:extLst>
          </p:cNvPr>
          <p:cNvGraphicFramePr>
            <a:graphicFrameLocks noGrp="1"/>
          </p:cNvGraphicFramePr>
          <p:nvPr/>
        </p:nvGraphicFramePr>
        <p:xfrm>
          <a:off x="1724380" y="3604747"/>
          <a:ext cx="4293235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00" i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Quer</a:t>
                      </a:r>
                      <a:r>
                        <a:rPr sz="2050" i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960"/>
                        </a:lnSpc>
                        <a:tabLst>
                          <a:tab pos="215900" algn="l"/>
                        </a:tabLst>
                      </a:pPr>
                      <a:r>
                        <a:rPr sz="2050" i="1" spc="-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5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50" i="1" spc="-10" dirty="0">
                          <a:latin typeface="Arial"/>
                          <a:cs typeface="Arial"/>
                        </a:rPr>
                        <a:t>SELECT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50" i="1" dirty="0">
                          <a:latin typeface="Arial"/>
                          <a:cs typeface="Arial"/>
                        </a:rPr>
                        <a:t> 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2135"/>
                        </a:lnSpc>
                      </a:pPr>
                      <a:r>
                        <a:rPr lang="en-US" sz="1850" i="1" spc="-20" dirty="0">
                          <a:latin typeface="Arial"/>
                          <a:cs typeface="Arial"/>
                        </a:rPr>
                        <a:t>    </a:t>
                      </a:r>
                      <a:r>
                        <a:rPr sz="1850" i="1" spc="-20" dirty="0">
                          <a:latin typeface="Arial"/>
                          <a:cs typeface="Arial"/>
                        </a:rPr>
                        <a:t>FROM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175"/>
                        </a:lnSpc>
                      </a:pPr>
                      <a:r>
                        <a:rPr sz="2050" i="1" dirty="0">
                          <a:latin typeface="Arial"/>
                          <a:cs typeface="Arial"/>
                        </a:rPr>
                        <a:t>E,</a:t>
                      </a:r>
                      <a:r>
                        <a:rPr sz="205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spc="-50" dirty="0">
                          <a:latin typeface="Arial"/>
                          <a:cs typeface="Arial"/>
                        </a:rPr>
                        <a:t>G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35"/>
                        </a:lnSpc>
                      </a:pPr>
                      <a:r>
                        <a:rPr sz="1850" i="1" spc="-10" dirty="0">
                          <a:latin typeface="Arial"/>
                          <a:cs typeface="Arial"/>
                        </a:rPr>
                        <a:t>WHERE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175"/>
                        </a:lnSpc>
                      </a:pPr>
                      <a:r>
                        <a:rPr sz="2050" i="1" dirty="0">
                          <a:latin typeface="Arial"/>
                          <a:cs typeface="Arial"/>
                        </a:rPr>
                        <a:t>E.ENO</a:t>
                      </a:r>
                      <a:r>
                        <a:rPr sz="205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05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i="1" spc="-55" dirty="0">
                          <a:latin typeface="Arial"/>
                          <a:cs typeface="Arial"/>
                        </a:rPr>
                        <a:t>G.ENO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object 22">
            <a:extLst>
              <a:ext uri="{FF2B5EF4-FFF2-40B4-BE49-F238E27FC236}">
                <a16:creationId xmlns:a16="http://schemas.microsoft.com/office/drawing/2014/main" id="{F1AB64C3-6660-3D2D-2536-8F9928BF3865}"/>
              </a:ext>
            </a:extLst>
          </p:cNvPr>
          <p:cNvGrpSpPr/>
          <p:nvPr/>
        </p:nvGrpSpPr>
        <p:grpSpPr>
          <a:xfrm>
            <a:off x="819632" y="4748046"/>
            <a:ext cx="6395085" cy="2132330"/>
            <a:chOff x="819632" y="4748046"/>
            <a:chExt cx="6395085" cy="2132330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46358FA0-4BA6-3D10-E08F-98A99FD01D3C}"/>
                </a:ext>
              </a:extLst>
            </p:cNvPr>
            <p:cNvSpPr/>
            <p:nvPr/>
          </p:nvSpPr>
          <p:spPr>
            <a:xfrm>
              <a:off x="822807" y="4751221"/>
              <a:ext cx="6388735" cy="0"/>
            </a:xfrm>
            <a:custGeom>
              <a:avLst/>
              <a:gdLst/>
              <a:ahLst/>
              <a:cxnLst/>
              <a:rect l="l" t="t" r="r" b="b"/>
              <a:pathLst>
                <a:path w="6388734">
                  <a:moveTo>
                    <a:pt x="0" y="0"/>
                  </a:moveTo>
                  <a:lnTo>
                    <a:pt x="63886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A8F966A9-4D20-E0D4-FE7C-15F973FB4025}"/>
                </a:ext>
              </a:extLst>
            </p:cNvPr>
            <p:cNvSpPr/>
            <p:nvPr/>
          </p:nvSpPr>
          <p:spPr>
            <a:xfrm>
              <a:off x="822807" y="475427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1A886C0-A4CB-AE54-08FD-4283D7866E83}"/>
                </a:ext>
              </a:extLst>
            </p:cNvPr>
            <p:cNvSpPr/>
            <p:nvPr/>
          </p:nvSpPr>
          <p:spPr>
            <a:xfrm>
              <a:off x="4058259" y="4754270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C895BAB3-CF15-7589-4B5F-2CB1C875ADCE}"/>
                </a:ext>
              </a:extLst>
            </p:cNvPr>
            <p:cNvSpPr/>
            <p:nvPr/>
          </p:nvSpPr>
          <p:spPr>
            <a:xfrm>
              <a:off x="822807" y="498134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08A8827-DBC6-71BC-A5B9-1A10FA90ADE5}"/>
                </a:ext>
              </a:extLst>
            </p:cNvPr>
            <p:cNvSpPr/>
            <p:nvPr/>
          </p:nvSpPr>
          <p:spPr>
            <a:xfrm>
              <a:off x="4058259" y="4981346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675D4B4C-C0C8-B55B-7DAD-A42CF417C2E4}"/>
                </a:ext>
              </a:extLst>
            </p:cNvPr>
            <p:cNvSpPr/>
            <p:nvPr/>
          </p:nvSpPr>
          <p:spPr>
            <a:xfrm>
              <a:off x="822807" y="520994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ACDB332-FB36-60F8-75C3-B4654C2E42BF}"/>
                </a:ext>
              </a:extLst>
            </p:cNvPr>
            <p:cNvSpPr/>
            <p:nvPr/>
          </p:nvSpPr>
          <p:spPr>
            <a:xfrm>
              <a:off x="4058259" y="5209946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5388F9F1-67AF-EE9D-7836-E8AE247EE377}"/>
                </a:ext>
              </a:extLst>
            </p:cNvPr>
            <p:cNvSpPr/>
            <p:nvPr/>
          </p:nvSpPr>
          <p:spPr>
            <a:xfrm>
              <a:off x="822807" y="543702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D857AC3-4C9E-9999-F3F3-656808EC3945}"/>
                </a:ext>
              </a:extLst>
            </p:cNvPr>
            <p:cNvSpPr/>
            <p:nvPr/>
          </p:nvSpPr>
          <p:spPr>
            <a:xfrm>
              <a:off x="1725345" y="5887275"/>
              <a:ext cx="1412875" cy="582295"/>
            </a:xfrm>
            <a:custGeom>
              <a:avLst/>
              <a:gdLst/>
              <a:ahLst/>
              <a:cxnLst/>
              <a:rect l="l" t="t" r="r" b="b"/>
              <a:pathLst>
                <a:path w="1412875" h="582295">
                  <a:moveTo>
                    <a:pt x="332359" y="0"/>
                  </a:moveTo>
                  <a:lnTo>
                    <a:pt x="664718" y="166255"/>
                  </a:lnTo>
                  <a:lnTo>
                    <a:pt x="664718" y="0"/>
                  </a:lnTo>
                  <a:lnTo>
                    <a:pt x="332359" y="166255"/>
                  </a:lnTo>
                  <a:lnTo>
                    <a:pt x="332359" y="0"/>
                  </a:lnTo>
                </a:path>
                <a:path w="1412875" h="582295">
                  <a:moveTo>
                    <a:pt x="1412544" y="581901"/>
                  </a:moveTo>
                  <a:lnTo>
                    <a:pt x="1080173" y="249389"/>
                  </a:lnTo>
                </a:path>
                <a:path w="1412875" h="582295">
                  <a:moveTo>
                    <a:pt x="1150683" y="366941"/>
                  </a:moveTo>
                  <a:lnTo>
                    <a:pt x="1080173" y="249389"/>
                  </a:lnTo>
                  <a:lnTo>
                    <a:pt x="1197686" y="319925"/>
                  </a:lnTo>
                </a:path>
                <a:path w="1412875" h="582295">
                  <a:moveTo>
                    <a:pt x="0" y="581901"/>
                  </a:moveTo>
                  <a:lnTo>
                    <a:pt x="332359" y="249389"/>
                  </a:lnTo>
                </a:path>
                <a:path w="1412875" h="582295">
                  <a:moveTo>
                    <a:pt x="214845" y="319925"/>
                  </a:moveTo>
                  <a:lnTo>
                    <a:pt x="332359" y="249389"/>
                  </a:lnTo>
                  <a:lnTo>
                    <a:pt x="261861" y="366941"/>
                  </a:lnTo>
                </a:path>
              </a:pathLst>
            </a:custGeom>
            <a:ln w="16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0FBD9564-52E1-DFF3-65D9-33B5F4A88224}"/>
                </a:ext>
              </a:extLst>
            </p:cNvPr>
            <p:cNvSpPr/>
            <p:nvPr/>
          </p:nvSpPr>
          <p:spPr>
            <a:xfrm>
              <a:off x="1476070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440385" y="0"/>
                  </a:moveTo>
                  <a:lnTo>
                    <a:pt x="58165" y="0"/>
                  </a:ln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5" y="332498"/>
                  </a:lnTo>
                  <a:lnTo>
                    <a:pt x="440385" y="332498"/>
                  </a:lnTo>
                  <a:lnTo>
                    <a:pt x="463021" y="327926"/>
                  </a:lnTo>
                  <a:lnTo>
                    <a:pt x="481506" y="315458"/>
                  </a:lnTo>
                  <a:lnTo>
                    <a:pt x="493968" y="296965"/>
                  </a:lnTo>
                  <a:lnTo>
                    <a:pt x="498538" y="274320"/>
                  </a:lnTo>
                  <a:lnTo>
                    <a:pt x="498538" y="58178"/>
                  </a:lnTo>
                  <a:lnTo>
                    <a:pt x="493968" y="35533"/>
                  </a:lnTo>
                  <a:lnTo>
                    <a:pt x="481506" y="17040"/>
                  </a:lnTo>
                  <a:lnTo>
                    <a:pt x="463021" y="4572"/>
                  </a:lnTo>
                  <a:lnTo>
                    <a:pt x="44038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31DECACF-5AC8-1E23-BEAA-EB3ABB68DD2E}"/>
                </a:ext>
              </a:extLst>
            </p:cNvPr>
            <p:cNvSpPr/>
            <p:nvPr/>
          </p:nvSpPr>
          <p:spPr>
            <a:xfrm>
              <a:off x="1476070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58165" y="0"/>
                  </a:move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5" y="332498"/>
                  </a:lnTo>
                  <a:lnTo>
                    <a:pt x="440385" y="332498"/>
                  </a:lnTo>
                  <a:lnTo>
                    <a:pt x="463021" y="327926"/>
                  </a:lnTo>
                  <a:lnTo>
                    <a:pt x="481506" y="315458"/>
                  </a:lnTo>
                  <a:lnTo>
                    <a:pt x="493968" y="296965"/>
                  </a:lnTo>
                  <a:lnTo>
                    <a:pt x="498538" y="274320"/>
                  </a:lnTo>
                  <a:lnTo>
                    <a:pt x="498538" y="58178"/>
                  </a:lnTo>
                  <a:lnTo>
                    <a:pt x="493968" y="35533"/>
                  </a:lnTo>
                  <a:lnTo>
                    <a:pt x="481506" y="17040"/>
                  </a:lnTo>
                  <a:lnTo>
                    <a:pt x="463021" y="4572"/>
                  </a:lnTo>
                  <a:lnTo>
                    <a:pt x="440385" y="0"/>
                  </a:lnTo>
                  <a:lnTo>
                    <a:pt x="58165" y="0"/>
                  </a:lnTo>
                  <a:close/>
                </a:path>
              </a:pathLst>
            </a:custGeom>
            <a:ln w="16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4D71F5D-9ACE-E171-0BBC-586F9FC85C1D}"/>
                </a:ext>
              </a:extLst>
            </p:cNvPr>
            <p:cNvSpPr/>
            <p:nvPr/>
          </p:nvSpPr>
          <p:spPr>
            <a:xfrm>
              <a:off x="2888615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440385" y="0"/>
                  </a:moveTo>
                  <a:lnTo>
                    <a:pt x="58166" y="0"/>
                  </a:ln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6" y="332498"/>
                  </a:lnTo>
                  <a:lnTo>
                    <a:pt x="440385" y="332498"/>
                  </a:lnTo>
                  <a:lnTo>
                    <a:pt x="463023" y="327926"/>
                  </a:lnTo>
                  <a:lnTo>
                    <a:pt x="481512" y="315458"/>
                  </a:lnTo>
                  <a:lnTo>
                    <a:pt x="493979" y="296965"/>
                  </a:lnTo>
                  <a:lnTo>
                    <a:pt x="498551" y="274320"/>
                  </a:lnTo>
                  <a:lnTo>
                    <a:pt x="498551" y="58178"/>
                  </a:lnTo>
                  <a:lnTo>
                    <a:pt x="493979" y="35533"/>
                  </a:lnTo>
                  <a:lnTo>
                    <a:pt x="481512" y="17040"/>
                  </a:lnTo>
                  <a:lnTo>
                    <a:pt x="463023" y="4572"/>
                  </a:lnTo>
                  <a:lnTo>
                    <a:pt x="44038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B8430691-7C1D-77AB-3912-9A5B54B575AA}"/>
                </a:ext>
              </a:extLst>
            </p:cNvPr>
            <p:cNvSpPr/>
            <p:nvPr/>
          </p:nvSpPr>
          <p:spPr>
            <a:xfrm>
              <a:off x="2888615" y="6469176"/>
              <a:ext cx="499109" cy="332740"/>
            </a:xfrm>
            <a:custGeom>
              <a:avLst/>
              <a:gdLst/>
              <a:ahLst/>
              <a:cxnLst/>
              <a:rect l="l" t="t" r="r" b="b"/>
              <a:pathLst>
                <a:path w="499110" h="332740">
                  <a:moveTo>
                    <a:pt x="58166" y="0"/>
                  </a:moveTo>
                  <a:lnTo>
                    <a:pt x="35522" y="4572"/>
                  </a:lnTo>
                  <a:lnTo>
                    <a:pt x="17033" y="17040"/>
                  </a:lnTo>
                  <a:lnTo>
                    <a:pt x="4570" y="35533"/>
                  </a:lnTo>
                  <a:lnTo>
                    <a:pt x="0" y="58178"/>
                  </a:lnTo>
                  <a:lnTo>
                    <a:pt x="0" y="274320"/>
                  </a:lnTo>
                  <a:lnTo>
                    <a:pt x="4570" y="296965"/>
                  </a:lnTo>
                  <a:lnTo>
                    <a:pt x="17033" y="315458"/>
                  </a:lnTo>
                  <a:lnTo>
                    <a:pt x="35522" y="327926"/>
                  </a:lnTo>
                  <a:lnTo>
                    <a:pt x="58166" y="332498"/>
                  </a:lnTo>
                  <a:lnTo>
                    <a:pt x="440385" y="332498"/>
                  </a:lnTo>
                  <a:lnTo>
                    <a:pt x="463023" y="327926"/>
                  </a:lnTo>
                  <a:lnTo>
                    <a:pt x="481512" y="315458"/>
                  </a:lnTo>
                  <a:lnTo>
                    <a:pt x="493979" y="296965"/>
                  </a:lnTo>
                  <a:lnTo>
                    <a:pt x="498551" y="274320"/>
                  </a:lnTo>
                  <a:lnTo>
                    <a:pt x="498551" y="58178"/>
                  </a:lnTo>
                  <a:lnTo>
                    <a:pt x="493979" y="35533"/>
                  </a:lnTo>
                  <a:lnTo>
                    <a:pt x="481512" y="17040"/>
                  </a:lnTo>
                  <a:lnTo>
                    <a:pt x="463023" y="4572"/>
                  </a:lnTo>
                  <a:lnTo>
                    <a:pt x="440385" y="0"/>
                  </a:lnTo>
                  <a:lnTo>
                    <a:pt x="58166" y="0"/>
                  </a:lnTo>
                  <a:close/>
                </a:path>
              </a:pathLst>
            </a:custGeom>
            <a:ln w="16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C72BF8FE-19C1-E8FA-470A-A6760D2115F2}"/>
              </a:ext>
            </a:extLst>
          </p:cNvPr>
          <p:cNvSpPr txBox="1"/>
          <p:nvPr/>
        </p:nvSpPr>
        <p:spPr>
          <a:xfrm>
            <a:off x="1456436" y="4944110"/>
            <a:ext cx="2178317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latin typeface="Arial"/>
                <a:cs typeface="Arial"/>
              </a:rPr>
              <a:t>(1)</a:t>
            </a:r>
            <a:r>
              <a:rPr sz="1450" i="1" spc="35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Sequential</a:t>
            </a:r>
            <a:r>
              <a:rPr sz="1450" i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lang="en-US"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tree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FB4CE424-81E4-AA3C-04FA-67415DD5A8C8}"/>
              </a:ext>
            </a:extLst>
          </p:cNvPr>
          <p:cNvSpPr txBox="1"/>
          <p:nvPr/>
        </p:nvSpPr>
        <p:spPr>
          <a:xfrm>
            <a:off x="4794503" y="4944110"/>
            <a:ext cx="169862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latin typeface="Arial"/>
                <a:cs typeface="Arial"/>
              </a:rPr>
              <a:t>(2)</a:t>
            </a:r>
            <a:r>
              <a:rPr sz="1450" i="1" spc="50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1450" i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Localization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7C89F615-AB87-F6E7-13B7-97915C985D99}"/>
              </a:ext>
            </a:extLst>
          </p:cNvPr>
          <p:cNvSpPr txBox="1"/>
          <p:nvPr/>
        </p:nvSpPr>
        <p:spPr>
          <a:xfrm>
            <a:off x="2418914" y="5957708"/>
            <a:ext cx="37465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-25" dirty="0">
                <a:latin typeface="Arial"/>
                <a:cs typeface="Arial"/>
              </a:rPr>
              <a:t>ENO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F106E0C1-9FA1-2CB9-A0B2-2FAFFB0C5017}"/>
              </a:ext>
            </a:extLst>
          </p:cNvPr>
          <p:cNvSpPr txBox="1"/>
          <p:nvPr/>
        </p:nvSpPr>
        <p:spPr>
          <a:xfrm>
            <a:off x="1656469" y="6489722"/>
            <a:ext cx="1377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15" dirty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C6F2751C-EF55-B23E-4A3E-84363D70837A}"/>
              </a:ext>
            </a:extLst>
          </p:cNvPr>
          <p:cNvSpPr txBox="1"/>
          <p:nvPr/>
        </p:nvSpPr>
        <p:spPr>
          <a:xfrm>
            <a:off x="3034462" y="6489722"/>
            <a:ext cx="2070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40" dirty="0"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1" name="object 41">
            <a:extLst>
              <a:ext uri="{FF2B5EF4-FFF2-40B4-BE49-F238E27FC236}">
                <a16:creationId xmlns:a16="http://schemas.microsoft.com/office/drawing/2014/main" id="{1658B180-A279-C52D-1F30-73F508691A90}"/>
              </a:ext>
            </a:extLst>
          </p:cNvPr>
          <p:cNvGrpSpPr/>
          <p:nvPr/>
        </p:nvGrpSpPr>
        <p:grpSpPr>
          <a:xfrm>
            <a:off x="4055084" y="5422074"/>
            <a:ext cx="2626995" cy="1458595"/>
            <a:chOff x="4055084" y="5422074"/>
            <a:chExt cx="2626995" cy="1458595"/>
          </a:xfrm>
        </p:grpSpPr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4AA6A3E9-2A0C-5126-FA3F-1C515407D4B8}"/>
                </a:ext>
              </a:extLst>
            </p:cNvPr>
            <p:cNvSpPr/>
            <p:nvPr/>
          </p:nvSpPr>
          <p:spPr>
            <a:xfrm>
              <a:off x="4058259" y="543702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06A89704-8EB2-BD46-0C38-D83B1E2031A8}"/>
                </a:ext>
              </a:extLst>
            </p:cNvPr>
            <p:cNvSpPr/>
            <p:nvPr/>
          </p:nvSpPr>
          <p:spPr>
            <a:xfrm>
              <a:off x="4981511" y="5430329"/>
              <a:ext cx="1370330" cy="565150"/>
            </a:xfrm>
            <a:custGeom>
              <a:avLst/>
              <a:gdLst/>
              <a:ahLst/>
              <a:cxnLst/>
              <a:rect l="l" t="t" r="r" b="b"/>
              <a:pathLst>
                <a:path w="1370329" h="565150">
                  <a:moveTo>
                    <a:pt x="322325" y="0"/>
                  </a:moveTo>
                  <a:lnTo>
                    <a:pt x="644651" y="161366"/>
                  </a:lnTo>
                  <a:lnTo>
                    <a:pt x="644651" y="0"/>
                  </a:lnTo>
                  <a:lnTo>
                    <a:pt x="322325" y="161366"/>
                  </a:lnTo>
                  <a:lnTo>
                    <a:pt x="322325" y="0"/>
                  </a:lnTo>
                </a:path>
                <a:path w="1370329" h="565150">
                  <a:moveTo>
                    <a:pt x="1369885" y="564769"/>
                  </a:moveTo>
                  <a:lnTo>
                    <a:pt x="1047559" y="242036"/>
                  </a:lnTo>
                </a:path>
                <a:path w="1370329" h="565150">
                  <a:moveTo>
                    <a:pt x="1115936" y="356146"/>
                  </a:moveTo>
                  <a:lnTo>
                    <a:pt x="1047559" y="242036"/>
                  </a:lnTo>
                  <a:lnTo>
                    <a:pt x="1161529" y="310502"/>
                  </a:lnTo>
                </a:path>
                <a:path w="1370329" h="565150">
                  <a:moveTo>
                    <a:pt x="0" y="564769"/>
                  </a:moveTo>
                  <a:lnTo>
                    <a:pt x="322325" y="242036"/>
                  </a:lnTo>
                </a:path>
                <a:path w="1370329" h="565150">
                  <a:moveTo>
                    <a:pt x="208368" y="310502"/>
                  </a:moveTo>
                  <a:lnTo>
                    <a:pt x="322325" y="242036"/>
                  </a:lnTo>
                  <a:lnTo>
                    <a:pt x="253961" y="356146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E4D502C1-AE95-F59D-E11D-340735C53CFF}"/>
                </a:ext>
              </a:extLst>
            </p:cNvPr>
            <p:cNvSpPr/>
            <p:nvPr/>
          </p:nvSpPr>
          <p:spPr>
            <a:xfrm>
              <a:off x="4900930" y="6237147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0"/>
                  </a:moveTo>
                  <a:lnTo>
                    <a:pt x="0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13384E46-2A74-4D35-919C-A96AAE6147D0}"/>
                </a:ext>
              </a:extLst>
            </p:cNvPr>
            <p:cNvSpPr/>
            <p:nvPr/>
          </p:nvSpPr>
          <p:spPr>
            <a:xfrm>
              <a:off x="4900930" y="6237147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322732"/>
                  </a:moveTo>
                  <a:lnTo>
                    <a:pt x="0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46B01995-1C00-AA23-2926-AC25223D2821}"/>
                </a:ext>
              </a:extLst>
            </p:cNvPr>
            <p:cNvSpPr/>
            <p:nvPr/>
          </p:nvSpPr>
          <p:spPr>
            <a:xfrm>
              <a:off x="4868697" y="6237147"/>
              <a:ext cx="64769" cy="129539"/>
            </a:xfrm>
            <a:custGeom>
              <a:avLst/>
              <a:gdLst/>
              <a:ahLst/>
              <a:cxnLst/>
              <a:rect l="l" t="t" r="r" b="b"/>
              <a:pathLst>
                <a:path w="64770" h="129539">
                  <a:moveTo>
                    <a:pt x="0" y="129095"/>
                  </a:moveTo>
                  <a:lnTo>
                    <a:pt x="32232" y="0"/>
                  </a:lnTo>
                  <a:lnTo>
                    <a:pt x="64465" y="129095"/>
                  </a:lnTo>
                </a:path>
              </a:pathLst>
            </a:custGeom>
            <a:ln w="16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37E88912-BA68-ABC0-1089-9378B3D6DAA6}"/>
                </a:ext>
              </a:extLst>
            </p:cNvPr>
            <p:cNvSpPr/>
            <p:nvPr/>
          </p:nvSpPr>
          <p:spPr>
            <a:xfrm>
              <a:off x="4498022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322326" y="0"/>
                  </a:moveTo>
                  <a:lnTo>
                    <a:pt x="0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D86AF930-A534-091B-5764-C82E3069F370}"/>
                </a:ext>
              </a:extLst>
            </p:cNvPr>
            <p:cNvSpPr/>
            <p:nvPr/>
          </p:nvSpPr>
          <p:spPr>
            <a:xfrm>
              <a:off x="4498022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322732"/>
                  </a:moveTo>
                  <a:lnTo>
                    <a:pt x="322326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79404D1-8FFD-E01B-AA8F-EB540BCEBE48}"/>
                </a:ext>
              </a:extLst>
            </p:cNvPr>
            <p:cNvSpPr/>
            <p:nvPr/>
          </p:nvSpPr>
          <p:spPr>
            <a:xfrm>
              <a:off x="4706391" y="623714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68465"/>
                  </a:moveTo>
                  <a:lnTo>
                    <a:pt x="113957" y="0"/>
                  </a:lnTo>
                  <a:lnTo>
                    <a:pt x="45593" y="114096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5631194D-F9D5-A890-5CA0-6799C0A009B7}"/>
                </a:ext>
              </a:extLst>
            </p:cNvPr>
            <p:cNvSpPr/>
            <p:nvPr/>
          </p:nvSpPr>
          <p:spPr>
            <a:xfrm>
              <a:off x="4981511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0"/>
                  </a:moveTo>
                  <a:lnTo>
                    <a:pt x="322325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C8D9D51-4B8F-2CCB-5D73-19493A68ECF9}"/>
                </a:ext>
              </a:extLst>
            </p:cNvPr>
            <p:cNvSpPr/>
            <p:nvPr/>
          </p:nvSpPr>
          <p:spPr>
            <a:xfrm>
              <a:off x="4981511" y="623714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322325" y="322732"/>
                  </a:moveTo>
                  <a:lnTo>
                    <a:pt x="0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69DD70ED-26F6-6991-EAC9-6871BAB174CD}"/>
                </a:ext>
              </a:extLst>
            </p:cNvPr>
            <p:cNvSpPr/>
            <p:nvPr/>
          </p:nvSpPr>
          <p:spPr>
            <a:xfrm>
              <a:off x="4981511" y="623714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68376" y="114096"/>
                  </a:moveTo>
                  <a:lnTo>
                    <a:pt x="0" y="0"/>
                  </a:lnTo>
                  <a:lnTo>
                    <a:pt x="113969" y="68465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6013D50C-315B-11C0-CEBE-C17AD5F1332D}"/>
                </a:ext>
              </a:extLst>
            </p:cNvPr>
            <p:cNvSpPr/>
            <p:nvPr/>
          </p:nvSpPr>
          <p:spPr>
            <a:xfrm>
              <a:off x="6190233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89" h="323215">
                  <a:moveTo>
                    <a:pt x="161163" y="0"/>
                  </a:moveTo>
                  <a:lnTo>
                    <a:pt x="0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F91A2413-723F-A713-90AA-CE5961751900}"/>
                </a:ext>
              </a:extLst>
            </p:cNvPr>
            <p:cNvSpPr/>
            <p:nvPr/>
          </p:nvSpPr>
          <p:spPr>
            <a:xfrm>
              <a:off x="6190233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89" h="323215">
                  <a:moveTo>
                    <a:pt x="0" y="322732"/>
                  </a:moveTo>
                  <a:lnTo>
                    <a:pt x="161163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5A07385E-FE24-CBB6-6CF7-D1BD4095E733}"/>
                </a:ext>
              </a:extLst>
            </p:cNvPr>
            <p:cNvSpPr/>
            <p:nvPr/>
          </p:nvSpPr>
          <p:spPr>
            <a:xfrm>
              <a:off x="6264910" y="6237147"/>
              <a:ext cx="86995" cy="130175"/>
            </a:xfrm>
            <a:custGeom>
              <a:avLst/>
              <a:gdLst/>
              <a:ahLst/>
              <a:cxnLst/>
              <a:rect l="l" t="t" r="r" b="b"/>
              <a:pathLst>
                <a:path w="86995" h="130175">
                  <a:moveTo>
                    <a:pt x="0" y="101028"/>
                  </a:moveTo>
                  <a:lnTo>
                    <a:pt x="86487" y="0"/>
                  </a:lnTo>
                  <a:lnTo>
                    <a:pt x="57658" y="129895"/>
                  </a:lnTo>
                </a:path>
              </a:pathLst>
            </a:custGeom>
            <a:ln w="16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C3708D6-4292-A10D-0D7D-8404866F80D3}"/>
                </a:ext>
              </a:extLst>
            </p:cNvPr>
            <p:cNvSpPr/>
            <p:nvPr/>
          </p:nvSpPr>
          <p:spPr>
            <a:xfrm>
              <a:off x="6512560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90" h="323215">
                  <a:moveTo>
                    <a:pt x="0" y="0"/>
                  </a:moveTo>
                  <a:lnTo>
                    <a:pt x="161163" y="322732"/>
                  </a:lnTo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CD799790-BCC5-CAF5-1471-E71FBC30CC35}"/>
                </a:ext>
              </a:extLst>
            </p:cNvPr>
            <p:cNvSpPr/>
            <p:nvPr/>
          </p:nvSpPr>
          <p:spPr>
            <a:xfrm>
              <a:off x="6512560" y="6237147"/>
              <a:ext cx="161290" cy="323215"/>
            </a:xfrm>
            <a:custGeom>
              <a:avLst/>
              <a:gdLst/>
              <a:ahLst/>
              <a:cxnLst/>
              <a:rect l="l" t="t" r="r" b="b"/>
              <a:pathLst>
                <a:path w="161290" h="323215">
                  <a:moveTo>
                    <a:pt x="161163" y="322732"/>
                  </a:moveTo>
                  <a:lnTo>
                    <a:pt x="0" y="0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0FD1E64D-BBB3-8A7A-E79C-638CA493A64D}"/>
                </a:ext>
              </a:extLst>
            </p:cNvPr>
            <p:cNvSpPr/>
            <p:nvPr/>
          </p:nvSpPr>
          <p:spPr>
            <a:xfrm>
              <a:off x="6512560" y="6237147"/>
              <a:ext cx="86995" cy="130175"/>
            </a:xfrm>
            <a:custGeom>
              <a:avLst/>
              <a:gdLst/>
              <a:ahLst/>
              <a:cxnLst/>
              <a:rect l="l" t="t" r="r" b="b"/>
              <a:pathLst>
                <a:path w="86995" h="130175">
                  <a:moveTo>
                    <a:pt x="28841" y="129895"/>
                  </a:moveTo>
                  <a:lnTo>
                    <a:pt x="0" y="0"/>
                  </a:lnTo>
                  <a:lnTo>
                    <a:pt x="86499" y="101028"/>
                  </a:lnTo>
                </a:path>
              </a:pathLst>
            </a:custGeom>
            <a:ln w="16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CAF68BA5-8BC5-0FDA-76D6-A455278700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2284" y="6027381"/>
              <a:ext cx="177291" cy="177495"/>
            </a:xfrm>
            <a:prstGeom prst="rect">
              <a:avLst/>
            </a:prstGeom>
          </p:spPr>
        </p:pic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D1FA0C96-9FC6-ABC8-BB4F-E2B70FF7D8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3332" y="6027381"/>
              <a:ext cx="177292" cy="177495"/>
            </a:xfrm>
            <a:prstGeom prst="rect">
              <a:avLst/>
            </a:prstGeom>
          </p:spPr>
        </p:pic>
      </p:grpSp>
      <p:sp>
        <p:nvSpPr>
          <p:cNvPr id="61" name="object 61">
            <a:extLst>
              <a:ext uri="{FF2B5EF4-FFF2-40B4-BE49-F238E27FC236}">
                <a16:creationId xmlns:a16="http://schemas.microsoft.com/office/drawing/2014/main" id="{77195999-A67A-5B4E-B2B0-4D83AE6AD56B}"/>
              </a:ext>
            </a:extLst>
          </p:cNvPr>
          <p:cNvSpPr txBox="1"/>
          <p:nvPr/>
        </p:nvSpPr>
        <p:spPr>
          <a:xfrm>
            <a:off x="5666460" y="5498307"/>
            <a:ext cx="35115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250" b="1" spc="-25" dirty="0">
                <a:latin typeface="Arial"/>
                <a:cs typeface="Arial"/>
              </a:rPr>
              <a:t>ENO</a:t>
            </a:r>
            <a:endParaRPr sz="1250">
              <a:latin typeface="Arial"/>
              <a:cs typeface="Arial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F26DF733-7602-C57F-5B5D-FCA5AD716705}"/>
              </a:ext>
            </a:extLst>
          </p:cNvPr>
          <p:cNvSpPr txBox="1"/>
          <p:nvPr/>
        </p:nvSpPr>
        <p:spPr>
          <a:xfrm>
            <a:off x="4323392" y="6539110"/>
            <a:ext cx="114808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911225" algn="l"/>
              </a:tabLst>
            </a:pPr>
            <a:r>
              <a:rPr sz="1650" b="1" spc="-25" dirty="0">
                <a:latin typeface="Arial"/>
                <a:cs typeface="Arial"/>
              </a:rPr>
              <a:t>E</a:t>
            </a:r>
            <a:r>
              <a:rPr sz="1875" b="1" spc="-37" baseline="-13333" dirty="0">
                <a:latin typeface="Arial"/>
                <a:cs typeface="Arial"/>
              </a:rPr>
              <a:t>1</a:t>
            </a:r>
            <a:r>
              <a:rPr sz="1875" b="1" baseline="-13333" dirty="0">
                <a:latin typeface="Arial"/>
                <a:cs typeface="Arial"/>
              </a:rPr>
              <a:t>	</a:t>
            </a:r>
            <a:r>
              <a:rPr sz="1650" b="1" spc="-25" dirty="0">
                <a:latin typeface="Arial"/>
                <a:cs typeface="Arial"/>
              </a:rPr>
              <a:t>E</a:t>
            </a:r>
            <a:r>
              <a:rPr sz="1875" b="1" spc="-37" baseline="-13333" dirty="0">
                <a:latin typeface="Arial"/>
                <a:cs typeface="Arial"/>
              </a:rPr>
              <a:t>2</a:t>
            </a:r>
            <a:r>
              <a:rPr sz="1875" b="1" baseline="-13333" dirty="0">
                <a:latin typeface="Arial"/>
                <a:cs typeface="Arial"/>
              </a:rPr>
              <a:t>	</a:t>
            </a:r>
            <a:r>
              <a:rPr sz="1650" b="1" spc="-25" dirty="0">
                <a:latin typeface="Arial"/>
                <a:cs typeface="Arial"/>
              </a:rPr>
              <a:t>E</a:t>
            </a:r>
            <a:r>
              <a:rPr sz="1875" b="1" spc="-37" baseline="-13333" dirty="0">
                <a:latin typeface="Arial"/>
                <a:cs typeface="Arial"/>
              </a:rPr>
              <a:t>3</a:t>
            </a:r>
            <a:endParaRPr sz="1875" baseline="-13333">
              <a:latin typeface="Arial"/>
              <a:cs typeface="Arial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66EE01E8-CB1B-01B3-37B1-59831BB5D036}"/>
              </a:ext>
            </a:extLst>
          </p:cNvPr>
          <p:cNvSpPr txBox="1"/>
          <p:nvPr/>
        </p:nvSpPr>
        <p:spPr>
          <a:xfrm>
            <a:off x="5935876" y="6539110"/>
            <a:ext cx="103822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22630" algn="l"/>
              </a:tabLst>
            </a:pPr>
            <a:r>
              <a:rPr sz="1650" b="1" spc="-25" dirty="0">
                <a:latin typeface="Arial"/>
                <a:cs typeface="Arial"/>
              </a:rPr>
              <a:t>G</a:t>
            </a:r>
            <a:r>
              <a:rPr sz="1875" b="1" spc="-37" baseline="-13333" dirty="0">
                <a:latin typeface="Arial"/>
                <a:cs typeface="Arial"/>
              </a:rPr>
              <a:t>1</a:t>
            </a:r>
            <a:r>
              <a:rPr sz="1875" b="1" baseline="-13333" dirty="0">
                <a:latin typeface="Arial"/>
                <a:cs typeface="Arial"/>
              </a:rPr>
              <a:t>	</a:t>
            </a:r>
            <a:r>
              <a:rPr sz="1650" b="1" spc="-25" dirty="0">
                <a:latin typeface="Arial"/>
                <a:cs typeface="Arial"/>
              </a:rPr>
              <a:t>G</a:t>
            </a:r>
            <a:r>
              <a:rPr sz="1875" b="1" spc="-37" baseline="-13333" dirty="0">
                <a:latin typeface="Arial"/>
                <a:cs typeface="Arial"/>
              </a:rPr>
              <a:t>2</a:t>
            </a:r>
            <a:endParaRPr sz="1875" baseline="-13333">
              <a:latin typeface="Arial"/>
              <a:cs typeface="Arial"/>
            </a:endParaRPr>
          </a:p>
        </p:txBody>
      </p:sp>
      <p:grpSp>
        <p:nvGrpSpPr>
          <p:cNvPr id="64" name="object 64">
            <a:extLst>
              <a:ext uri="{FF2B5EF4-FFF2-40B4-BE49-F238E27FC236}">
                <a16:creationId xmlns:a16="http://schemas.microsoft.com/office/drawing/2014/main" id="{7E483FD4-0311-75B0-749C-1AEC5FE44E61}"/>
              </a:ext>
            </a:extLst>
          </p:cNvPr>
          <p:cNvGrpSpPr/>
          <p:nvPr/>
        </p:nvGrpSpPr>
        <p:grpSpPr>
          <a:xfrm>
            <a:off x="819632" y="5433847"/>
            <a:ext cx="6395085" cy="3803015"/>
            <a:chOff x="819632" y="5433847"/>
            <a:chExt cx="6395085" cy="3803015"/>
          </a:xfrm>
        </p:grpSpPr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484D762E-4E5B-39AE-070E-5B9D1F38FF95}"/>
                </a:ext>
              </a:extLst>
            </p:cNvPr>
            <p:cNvSpPr/>
            <p:nvPr/>
          </p:nvSpPr>
          <p:spPr>
            <a:xfrm>
              <a:off x="7211415" y="543702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8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52736F49-8561-3562-A436-36888D849562}"/>
                </a:ext>
              </a:extLst>
            </p:cNvPr>
            <p:cNvSpPr/>
            <p:nvPr/>
          </p:nvSpPr>
          <p:spPr>
            <a:xfrm>
              <a:off x="822807" y="687720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3A659FA8-80AF-B9A4-6859-04AEF85F6201}"/>
                </a:ext>
              </a:extLst>
            </p:cNvPr>
            <p:cNvSpPr/>
            <p:nvPr/>
          </p:nvSpPr>
          <p:spPr>
            <a:xfrm>
              <a:off x="4058259" y="6877202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600"/>
                  </a:moveTo>
                  <a:lnTo>
                    <a:pt x="0" y="0"/>
                  </a:lnTo>
                </a:path>
                <a:path w="3153409" h="228600">
                  <a:moveTo>
                    <a:pt x="3153155" y="228600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C03992DC-AF9F-32E6-F707-07A0DBD2D92C}"/>
                </a:ext>
              </a:extLst>
            </p:cNvPr>
            <p:cNvSpPr/>
            <p:nvPr/>
          </p:nvSpPr>
          <p:spPr>
            <a:xfrm>
              <a:off x="822807" y="7107326"/>
              <a:ext cx="6388735" cy="0"/>
            </a:xfrm>
            <a:custGeom>
              <a:avLst/>
              <a:gdLst/>
              <a:ahLst/>
              <a:cxnLst/>
              <a:rect l="l" t="t" r="r" b="b"/>
              <a:pathLst>
                <a:path w="6388734">
                  <a:moveTo>
                    <a:pt x="0" y="0"/>
                  </a:moveTo>
                  <a:lnTo>
                    <a:pt x="63886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5FA86654-E04A-CFB7-701F-082E941DD0FC}"/>
                </a:ext>
              </a:extLst>
            </p:cNvPr>
            <p:cNvSpPr/>
            <p:nvPr/>
          </p:nvSpPr>
          <p:spPr>
            <a:xfrm>
              <a:off x="822807" y="7110374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59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90119CC2-BFAC-8D77-3851-C27598111325}"/>
                </a:ext>
              </a:extLst>
            </p:cNvPr>
            <p:cNvSpPr/>
            <p:nvPr/>
          </p:nvSpPr>
          <p:spPr>
            <a:xfrm>
              <a:off x="4058259" y="7110374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599"/>
                  </a:moveTo>
                  <a:lnTo>
                    <a:pt x="0" y="0"/>
                  </a:lnTo>
                </a:path>
                <a:path w="3153409" h="228600">
                  <a:moveTo>
                    <a:pt x="3153155" y="228599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4C6E4CA8-DA4E-4B75-34A1-60A358DDA4C4}"/>
                </a:ext>
              </a:extLst>
            </p:cNvPr>
            <p:cNvSpPr/>
            <p:nvPr/>
          </p:nvSpPr>
          <p:spPr>
            <a:xfrm>
              <a:off x="822807" y="733745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CB4ACB31-A22F-B281-CA42-C97898ED1023}"/>
                </a:ext>
              </a:extLst>
            </p:cNvPr>
            <p:cNvSpPr/>
            <p:nvPr/>
          </p:nvSpPr>
          <p:spPr>
            <a:xfrm>
              <a:off x="822807" y="7337450"/>
              <a:ext cx="6388735" cy="1896110"/>
            </a:xfrm>
            <a:custGeom>
              <a:avLst/>
              <a:gdLst/>
              <a:ahLst/>
              <a:cxnLst/>
              <a:rect l="l" t="t" r="r" b="b"/>
              <a:pathLst>
                <a:path w="6388734" h="1896109">
                  <a:moveTo>
                    <a:pt x="3235452" y="228600"/>
                  </a:moveTo>
                  <a:lnTo>
                    <a:pt x="3235452" y="0"/>
                  </a:lnTo>
                </a:path>
                <a:path w="6388734" h="1896109">
                  <a:moveTo>
                    <a:pt x="6388608" y="228600"/>
                  </a:moveTo>
                  <a:lnTo>
                    <a:pt x="6388608" y="0"/>
                  </a:lnTo>
                </a:path>
                <a:path w="6388734" h="1896109">
                  <a:moveTo>
                    <a:pt x="0" y="227076"/>
                  </a:moveTo>
                  <a:lnTo>
                    <a:pt x="0" y="274925"/>
                  </a:lnTo>
                </a:path>
                <a:path w="6388734" h="1896109">
                  <a:moveTo>
                    <a:pt x="3235452" y="227076"/>
                  </a:moveTo>
                  <a:lnTo>
                    <a:pt x="3235452" y="391530"/>
                  </a:lnTo>
                </a:path>
                <a:path w="6388734" h="1896109">
                  <a:moveTo>
                    <a:pt x="6388608" y="455676"/>
                  </a:moveTo>
                  <a:lnTo>
                    <a:pt x="6388608" y="227076"/>
                  </a:lnTo>
                </a:path>
                <a:path w="6388734" h="1896109">
                  <a:moveTo>
                    <a:pt x="0" y="684122"/>
                  </a:moveTo>
                  <a:lnTo>
                    <a:pt x="0" y="189585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02D150BA-C9A4-4733-B947-AE9DC536AF2A}"/>
                </a:ext>
              </a:extLst>
            </p:cNvPr>
            <p:cNvSpPr/>
            <p:nvPr/>
          </p:nvSpPr>
          <p:spPr>
            <a:xfrm>
              <a:off x="1188516" y="7962264"/>
              <a:ext cx="2430145" cy="952500"/>
            </a:xfrm>
            <a:custGeom>
              <a:avLst/>
              <a:gdLst/>
              <a:ahLst/>
              <a:cxnLst/>
              <a:rect l="l" t="t" r="r" b="b"/>
              <a:pathLst>
                <a:path w="2430145" h="952500">
                  <a:moveTo>
                    <a:pt x="105651" y="423240"/>
                  </a:moveTo>
                  <a:lnTo>
                    <a:pt x="316966" y="529043"/>
                  </a:lnTo>
                  <a:lnTo>
                    <a:pt x="316966" y="423240"/>
                  </a:lnTo>
                  <a:lnTo>
                    <a:pt x="105651" y="529043"/>
                  </a:lnTo>
                  <a:lnTo>
                    <a:pt x="105651" y="423240"/>
                  </a:lnTo>
                </a:path>
                <a:path w="2430145" h="952500">
                  <a:moveTo>
                    <a:pt x="0" y="952284"/>
                  </a:moveTo>
                  <a:lnTo>
                    <a:pt x="105651" y="564324"/>
                  </a:lnTo>
                </a:path>
                <a:path w="2430145" h="952500">
                  <a:moveTo>
                    <a:pt x="48818" y="665784"/>
                  </a:moveTo>
                  <a:lnTo>
                    <a:pt x="105651" y="564324"/>
                  </a:lnTo>
                  <a:lnTo>
                    <a:pt x="103174" y="680631"/>
                  </a:lnTo>
                </a:path>
                <a:path w="2430145" h="952500">
                  <a:moveTo>
                    <a:pt x="457835" y="952284"/>
                  </a:moveTo>
                  <a:lnTo>
                    <a:pt x="352183" y="564324"/>
                  </a:lnTo>
                </a:path>
                <a:path w="2430145" h="952500">
                  <a:moveTo>
                    <a:pt x="354647" y="680631"/>
                  </a:moveTo>
                  <a:lnTo>
                    <a:pt x="352183" y="564324"/>
                  </a:lnTo>
                  <a:lnTo>
                    <a:pt x="409016" y="665784"/>
                  </a:lnTo>
                </a:path>
                <a:path w="2430145" h="952500">
                  <a:moveTo>
                    <a:pt x="915657" y="423240"/>
                  </a:moveTo>
                  <a:lnTo>
                    <a:pt x="1126972" y="529043"/>
                  </a:lnTo>
                  <a:lnTo>
                    <a:pt x="1126972" y="423240"/>
                  </a:lnTo>
                  <a:lnTo>
                    <a:pt x="915657" y="529043"/>
                  </a:lnTo>
                  <a:lnTo>
                    <a:pt x="915657" y="423240"/>
                  </a:lnTo>
                </a:path>
                <a:path w="2430145" h="952500">
                  <a:moveTo>
                    <a:pt x="810006" y="952284"/>
                  </a:moveTo>
                  <a:lnTo>
                    <a:pt x="915657" y="564324"/>
                  </a:lnTo>
                </a:path>
                <a:path w="2430145" h="952500">
                  <a:moveTo>
                    <a:pt x="858824" y="665784"/>
                  </a:moveTo>
                  <a:lnTo>
                    <a:pt x="915657" y="564324"/>
                  </a:lnTo>
                  <a:lnTo>
                    <a:pt x="913193" y="680631"/>
                  </a:lnTo>
                </a:path>
                <a:path w="2430145" h="952500">
                  <a:moveTo>
                    <a:pt x="1267841" y="952284"/>
                  </a:moveTo>
                  <a:lnTo>
                    <a:pt x="1162189" y="564324"/>
                  </a:lnTo>
                </a:path>
                <a:path w="2430145" h="952500">
                  <a:moveTo>
                    <a:pt x="1164666" y="680631"/>
                  </a:moveTo>
                  <a:lnTo>
                    <a:pt x="1162189" y="564324"/>
                  </a:lnTo>
                  <a:lnTo>
                    <a:pt x="1219022" y="665784"/>
                  </a:lnTo>
                </a:path>
                <a:path w="2430145" h="952500">
                  <a:moveTo>
                    <a:pt x="2077847" y="423240"/>
                  </a:moveTo>
                  <a:lnTo>
                    <a:pt x="2289162" y="529043"/>
                  </a:lnTo>
                  <a:lnTo>
                    <a:pt x="2289162" y="423240"/>
                  </a:lnTo>
                  <a:lnTo>
                    <a:pt x="2077847" y="529043"/>
                  </a:lnTo>
                  <a:lnTo>
                    <a:pt x="2077847" y="423240"/>
                  </a:lnTo>
                </a:path>
                <a:path w="2430145" h="952500">
                  <a:moveTo>
                    <a:pt x="1972195" y="952284"/>
                  </a:moveTo>
                  <a:lnTo>
                    <a:pt x="2077847" y="564324"/>
                  </a:lnTo>
                </a:path>
                <a:path w="2430145" h="952500">
                  <a:moveTo>
                    <a:pt x="2021014" y="665784"/>
                  </a:moveTo>
                  <a:lnTo>
                    <a:pt x="2077847" y="564324"/>
                  </a:lnTo>
                  <a:lnTo>
                    <a:pt x="2075383" y="680631"/>
                  </a:lnTo>
                </a:path>
                <a:path w="2430145" h="952500">
                  <a:moveTo>
                    <a:pt x="2430030" y="952284"/>
                  </a:moveTo>
                  <a:lnTo>
                    <a:pt x="2324379" y="564324"/>
                  </a:lnTo>
                </a:path>
                <a:path w="2430145" h="952500">
                  <a:moveTo>
                    <a:pt x="2326855" y="680631"/>
                  </a:moveTo>
                  <a:lnTo>
                    <a:pt x="2324379" y="564324"/>
                  </a:lnTo>
                  <a:lnTo>
                    <a:pt x="2381211" y="665784"/>
                  </a:lnTo>
                </a:path>
                <a:path w="2430145" h="952500">
                  <a:moveTo>
                    <a:pt x="2183511" y="387972"/>
                  </a:moveTo>
                  <a:lnTo>
                    <a:pt x="1232623" y="0"/>
                  </a:lnTo>
                </a:path>
                <a:path w="2430145" h="952500">
                  <a:moveTo>
                    <a:pt x="1326362" y="68719"/>
                  </a:moveTo>
                  <a:lnTo>
                    <a:pt x="1232623" y="0"/>
                  </a:lnTo>
                  <a:lnTo>
                    <a:pt x="1347622" y="16459"/>
                  </a:lnTo>
                </a:path>
                <a:path w="2430145" h="952500">
                  <a:moveTo>
                    <a:pt x="1021321" y="387972"/>
                  </a:moveTo>
                  <a:lnTo>
                    <a:pt x="1091755" y="0"/>
                  </a:lnTo>
                </a:path>
                <a:path w="2430145" h="952500">
                  <a:moveTo>
                    <a:pt x="1043876" y="105994"/>
                  </a:moveTo>
                  <a:lnTo>
                    <a:pt x="1091755" y="0"/>
                  </a:lnTo>
                  <a:lnTo>
                    <a:pt x="1099312" y="116090"/>
                  </a:lnTo>
                </a:path>
                <a:path w="2430145" h="952500">
                  <a:moveTo>
                    <a:pt x="211302" y="387972"/>
                  </a:moveTo>
                  <a:lnTo>
                    <a:pt x="1021321" y="0"/>
                  </a:lnTo>
                </a:path>
                <a:path w="2430145" h="952500">
                  <a:moveTo>
                    <a:pt x="907491" y="23240"/>
                  </a:moveTo>
                  <a:lnTo>
                    <a:pt x="1021321" y="0"/>
                  </a:lnTo>
                  <a:lnTo>
                    <a:pt x="931811" y="74155"/>
                  </a:lnTo>
                </a:path>
              </a:pathLst>
            </a:custGeom>
            <a:ln w="14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C5E81980-39C9-361C-77E6-6D48908D1D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8006" y="7778876"/>
              <a:ext cx="154965" cy="1551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75">
                <a:extLst>
                  <a:ext uri="{FF2B5EF4-FFF2-40B4-BE49-F238E27FC236}">
                    <a16:creationId xmlns:a16="http://schemas.microsoft.com/office/drawing/2014/main" id="{5661EC06-3D59-B34A-2284-088DCCF03893}"/>
                  </a:ext>
                </a:extLst>
              </p:cNvPr>
              <p:cNvSpPr txBox="1"/>
              <p:nvPr/>
            </p:nvSpPr>
            <p:spPr>
              <a:xfrm>
                <a:off x="1356354" y="7282786"/>
                <a:ext cx="2125119" cy="248851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ts val="2010"/>
                  </a:lnSpc>
                  <a:spcBef>
                    <a:spcPts val="110"/>
                  </a:spcBef>
                  <a:tabLst>
                    <a:tab pos="1501140" algn="l"/>
                  </a:tabLst>
                </a:pPr>
                <a:r>
                  <a:rPr lang="en-US" sz="1450" i="1" dirty="0">
                    <a:latin typeface="Arial"/>
                    <a:cs typeface="Arial"/>
                  </a:rPr>
                  <a:t>(3) </a:t>
                </a:r>
                <a:r>
                  <a:rPr lang="en-US" sz="100" i="1" u="sng" spc="-15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US" sz="1450" i="1" u="sng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Distributing </a:t>
                </a:r>
                <a14:m>
                  <m:oMath xmlns:m="http://schemas.openxmlformats.org/officeDocument/2006/math">
                    <m:r>
                      <a:rPr lang="en-US" sz="1450" i="1" u="sng" smtClean="0"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⋈</m:t>
                    </m:r>
                    <m:r>
                      <a:rPr lang="en-US" sz="1450" b="0" i="1" u="sng" smtClean="0"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𝑜𝑣𝑒𝑟</m:t>
                    </m:r>
                    <m:r>
                      <a:rPr lang="en-US" sz="1450" b="0" i="1" u="sng" smtClean="0"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∪</m:t>
                    </m:r>
                  </m:oMath>
                </a14:m>
                <a:r>
                  <a:rPr lang="en-US" sz="800" i="1" u="sng" spc="50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endParaRPr sz="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5" name="object 75">
                <a:extLst>
                  <a:ext uri="{FF2B5EF4-FFF2-40B4-BE49-F238E27FC236}">
                    <a16:creationId xmlns:a16="http://schemas.microsoft.com/office/drawing/2014/main" id="{5661EC06-3D59-B34A-2284-088DCCF03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54" y="7282786"/>
                <a:ext cx="2125119" cy="248851"/>
              </a:xfrm>
              <a:prstGeom prst="rect">
                <a:avLst/>
              </a:prstGeom>
              <a:blipFill>
                <a:blip r:embed="rId5"/>
                <a:stretch>
                  <a:fillRect l="-4585" t="-14634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bject 76">
            <a:extLst>
              <a:ext uri="{FF2B5EF4-FFF2-40B4-BE49-F238E27FC236}">
                <a16:creationId xmlns:a16="http://schemas.microsoft.com/office/drawing/2014/main" id="{7151D667-5CB7-4F2F-336D-FBA60B3EBC32}"/>
              </a:ext>
            </a:extLst>
          </p:cNvPr>
          <p:cNvSpPr txBox="1"/>
          <p:nvPr/>
        </p:nvSpPr>
        <p:spPr>
          <a:xfrm>
            <a:off x="2598616" y="8535046"/>
            <a:ext cx="4203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dirty="0">
                <a:latin typeface="Times New Roman"/>
                <a:cs typeface="Times New Roman"/>
              </a:rPr>
              <a:t>.</a:t>
            </a:r>
            <a:r>
              <a:rPr sz="1750" spc="4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.</a:t>
            </a:r>
            <a:r>
              <a:rPr sz="1750" spc="45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6DE1477F-9BA8-7ED6-4564-2225F95A6447}"/>
              </a:ext>
            </a:extLst>
          </p:cNvPr>
          <p:cNvSpPr txBox="1"/>
          <p:nvPr/>
        </p:nvSpPr>
        <p:spPr>
          <a:xfrm>
            <a:off x="3022020" y="8944173"/>
            <a:ext cx="7943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24510" algn="l"/>
              </a:tabLst>
            </a:pP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3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endParaRPr sz="1650" baseline="-15151">
              <a:latin typeface="Arial"/>
              <a:cs typeface="Arial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985D07C1-2249-11E5-CFE3-E8A3728317E6}"/>
              </a:ext>
            </a:extLst>
          </p:cNvPr>
          <p:cNvSpPr txBox="1"/>
          <p:nvPr/>
        </p:nvSpPr>
        <p:spPr>
          <a:xfrm>
            <a:off x="1049812" y="8944173"/>
            <a:ext cx="15830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489584" algn="l"/>
                <a:tab pos="860425" algn="l"/>
                <a:tab pos="1299210" algn="l"/>
              </a:tabLst>
            </a:pP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endParaRPr sz="1650" baseline="-15151">
              <a:latin typeface="Arial"/>
              <a:cs typeface="Arial"/>
            </a:endParaRPr>
          </a:p>
        </p:txBody>
      </p:sp>
      <p:grpSp>
        <p:nvGrpSpPr>
          <p:cNvPr id="79" name="object 79">
            <a:extLst>
              <a:ext uri="{FF2B5EF4-FFF2-40B4-BE49-F238E27FC236}">
                <a16:creationId xmlns:a16="http://schemas.microsoft.com/office/drawing/2014/main" id="{AEA791EA-934B-C3EB-E572-23414B4C53C8}"/>
              </a:ext>
            </a:extLst>
          </p:cNvPr>
          <p:cNvGrpSpPr/>
          <p:nvPr/>
        </p:nvGrpSpPr>
        <p:grpSpPr>
          <a:xfrm>
            <a:off x="4055084" y="7778943"/>
            <a:ext cx="2691130" cy="1457960"/>
            <a:chOff x="4055084" y="7778943"/>
            <a:chExt cx="2691130" cy="1457960"/>
          </a:xfrm>
        </p:grpSpPr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4201925B-AC8D-7018-B668-445FD3052B22}"/>
                </a:ext>
              </a:extLst>
            </p:cNvPr>
            <p:cNvSpPr/>
            <p:nvPr/>
          </p:nvSpPr>
          <p:spPr>
            <a:xfrm>
              <a:off x="4058259" y="8092761"/>
              <a:ext cx="0" cy="1141095"/>
            </a:xfrm>
            <a:custGeom>
              <a:avLst/>
              <a:gdLst/>
              <a:ahLst/>
              <a:cxnLst/>
              <a:rect l="l" t="t" r="r" b="b"/>
              <a:pathLst>
                <a:path h="1141095">
                  <a:moveTo>
                    <a:pt x="0" y="0"/>
                  </a:moveTo>
                  <a:lnTo>
                    <a:pt x="0" y="114054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E6D3CC14-70E9-9E8C-CD19-0CFE9E8B0425}"/>
                </a:ext>
              </a:extLst>
            </p:cNvPr>
            <p:cNvSpPr/>
            <p:nvPr/>
          </p:nvSpPr>
          <p:spPr>
            <a:xfrm>
              <a:off x="4458798" y="7962323"/>
              <a:ext cx="2280285" cy="952500"/>
            </a:xfrm>
            <a:custGeom>
              <a:avLst/>
              <a:gdLst/>
              <a:ahLst/>
              <a:cxnLst/>
              <a:rect l="l" t="t" r="r" b="b"/>
              <a:pathLst>
                <a:path w="2280284" h="952500">
                  <a:moveTo>
                    <a:pt x="1122523" y="387962"/>
                  </a:moveTo>
                  <a:lnTo>
                    <a:pt x="1122523" y="0"/>
                  </a:lnTo>
                </a:path>
                <a:path w="2280284" h="952500">
                  <a:moveTo>
                    <a:pt x="1094456" y="112864"/>
                  </a:moveTo>
                  <a:lnTo>
                    <a:pt x="1122523" y="0"/>
                  </a:lnTo>
                  <a:lnTo>
                    <a:pt x="1150591" y="112864"/>
                  </a:lnTo>
                </a:path>
                <a:path w="2280284" h="952500">
                  <a:moveTo>
                    <a:pt x="1017284" y="423224"/>
                  </a:moveTo>
                  <a:lnTo>
                    <a:pt x="1227763" y="529033"/>
                  </a:lnTo>
                  <a:lnTo>
                    <a:pt x="1227763" y="423224"/>
                  </a:lnTo>
                  <a:lnTo>
                    <a:pt x="1017284" y="529033"/>
                  </a:lnTo>
                  <a:lnTo>
                    <a:pt x="1017284" y="423224"/>
                  </a:lnTo>
                </a:path>
                <a:path w="2280284" h="952500">
                  <a:moveTo>
                    <a:pt x="912045" y="952257"/>
                  </a:moveTo>
                  <a:lnTo>
                    <a:pt x="1017284" y="564307"/>
                  </a:lnTo>
                </a:path>
                <a:path w="2280284" h="952500">
                  <a:moveTo>
                    <a:pt x="960681" y="665761"/>
                  </a:moveTo>
                  <a:lnTo>
                    <a:pt x="1017284" y="564307"/>
                  </a:lnTo>
                  <a:lnTo>
                    <a:pt x="1014827" y="680609"/>
                  </a:lnTo>
                </a:path>
                <a:path w="2280284" h="952500">
                  <a:moveTo>
                    <a:pt x="1368074" y="952257"/>
                  </a:moveTo>
                  <a:lnTo>
                    <a:pt x="1262834" y="564307"/>
                  </a:lnTo>
                </a:path>
                <a:path w="2280284" h="952500">
                  <a:moveTo>
                    <a:pt x="1265304" y="680609"/>
                  </a:moveTo>
                  <a:lnTo>
                    <a:pt x="1262834" y="564307"/>
                  </a:lnTo>
                  <a:lnTo>
                    <a:pt x="1319450" y="665761"/>
                  </a:lnTo>
                </a:path>
                <a:path w="2280284" h="952500">
                  <a:moveTo>
                    <a:pt x="2034569" y="387962"/>
                  </a:moveTo>
                  <a:lnTo>
                    <a:pt x="1227763" y="0"/>
                  </a:lnTo>
                </a:path>
                <a:path w="2280284" h="952500">
                  <a:moveTo>
                    <a:pt x="1316917" y="74151"/>
                  </a:moveTo>
                  <a:lnTo>
                    <a:pt x="1227763" y="0"/>
                  </a:lnTo>
                  <a:lnTo>
                    <a:pt x="1341134" y="23252"/>
                  </a:lnTo>
                </a:path>
                <a:path w="2280284" h="952500">
                  <a:moveTo>
                    <a:pt x="105239" y="423224"/>
                  </a:moveTo>
                  <a:lnTo>
                    <a:pt x="315705" y="529033"/>
                  </a:lnTo>
                  <a:lnTo>
                    <a:pt x="315705" y="423224"/>
                  </a:lnTo>
                  <a:lnTo>
                    <a:pt x="105239" y="529033"/>
                  </a:lnTo>
                  <a:lnTo>
                    <a:pt x="105239" y="423224"/>
                  </a:lnTo>
                </a:path>
                <a:path w="2280284" h="952500">
                  <a:moveTo>
                    <a:pt x="0" y="952257"/>
                  </a:moveTo>
                  <a:lnTo>
                    <a:pt x="105239" y="564307"/>
                  </a:lnTo>
                </a:path>
                <a:path w="2280284" h="952500">
                  <a:moveTo>
                    <a:pt x="48623" y="665761"/>
                  </a:moveTo>
                  <a:lnTo>
                    <a:pt x="105239" y="564307"/>
                  </a:lnTo>
                  <a:lnTo>
                    <a:pt x="102769" y="680609"/>
                  </a:lnTo>
                </a:path>
                <a:path w="2280284" h="952500">
                  <a:moveTo>
                    <a:pt x="456028" y="952257"/>
                  </a:moveTo>
                  <a:lnTo>
                    <a:pt x="350789" y="564307"/>
                  </a:lnTo>
                </a:path>
                <a:path w="2280284" h="952500">
                  <a:moveTo>
                    <a:pt x="353246" y="680609"/>
                  </a:moveTo>
                  <a:lnTo>
                    <a:pt x="350789" y="564307"/>
                  </a:lnTo>
                  <a:lnTo>
                    <a:pt x="407405" y="665761"/>
                  </a:lnTo>
                </a:path>
                <a:path w="2280284" h="952500">
                  <a:moveTo>
                    <a:pt x="1929329" y="423224"/>
                  </a:moveTo>
                  <a:lnTo>
                    <a:pt x="2139808" y="529033"/>
                  </a:lnTo>
                  <a:lnTo>
                    <a:pt x="2139808" y="423224"/>
                  </a:lnTo>
                  <a:lnTo>
                    <a:pt x="1929329" y="529033"/>
                  </a:lnTo>
                  <a:lnTo>
                    <a:pt x="1929329" y="423224"/>
                  </a:lnTo>
                </a:path>
                <a:path w="2280284" h="952500">
                  <a:moveTo>
                    <a:pt x="1824102" y="952257"/>
                  </a:moveTo>
                  <a:lnTo>
                    <a:pt x="1929329" y="564307"/>
                  </a:lnTo>
                </a:path>
                <a:path w="2280284" h="952500">
                  <a:moveTo>
                    <a:pt x="1872726" y="665761"/>
                  </a:moveTo>
                  <a:lnTo>
                    <a:pt x="1929329" y="564307"/>
                  </a:lnTo>
                  <a:lnTo>
                    <a:pt x="1926872" y="680609"/>
                  </a:lnTo>
                </a:path>
                <a:path w="2280284" h="952500">
                  <a:moveTo>
                    <a:pt x="2280119" y="952257"/>
                  </a:moveTo>
                  <a:lnTo>
                    <a:pt x="2174879" y="564307"/>
                  </a:lnTo>
                </a:path>
                <a:path w="2280284" h="952500">
                  <a:moveTo>
                    <a:pt x="2177349" y="680609"/>
                  </a:moveTo>
                  <a:lnTo>
                    <a:pt x="2174879" y="564307"/>
                  </a:lnTo>
                  <a:lnTo>
                    <a:pt x="2231495" y="665761"/>
                  </a:lnTo>
                </a:path>
                <a:path w="2280284" h="952500">
                  <a:moveTo>
                    <a:pt x="210478" y="387962"/>
                  </a:moveTo>
                  <a:lnTo>
                    <a:pt x="1017284" y="0"/>
                  </a:lnTo>
                </a:path>
                <a:path w="2280284" h="952500">
                  <a:moveTo>
                    <a:pt x="903913" y="23252"/>
                  </a:moveTo>
                  <a:lnTo>
                    <a:pt x="1017284" y="0"/>
                  </a:lnTo>
                  <a:lnTo>
                    <a:pt x="928130" y="74151"/>
                  </a:lnTo>
                </a:path>
              </a:pathLst>
            </a:custGeom>
            <a:ln w="14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12DD77EF-6B22-D9CE-D2B3-5EB68FAE1B0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31" y="7778943"/>
              <a:ext cx="154382" cy="155154"/>
            </a:xfrm>
            <a:prstGeom prst="rect">
              <a:avLst/>
            </a:prstGeom>
          </p:spPr>
        </p:pic>
      </p:grpSp>
      <p:sp>
        <p:nvSpPr>
          <p:cNvPr id="83" name="object 83">
            <a:extLst>
              <a:ext uri="{FF2B5EF4-FFF2-40B4-BE49-F238E27FC236}">
                <a16:creationId xmlns:a16="http://schemas.microsoft.com/office/drawing/2014/main" id="{E6C9029A-0366-D097-45B2-ABA6927C86A5}"/>
              </a:ext>
            </a:extLst>
          </p:cNvPr>
          <p:cNvSpPr txBox="1"/>
          <p:nvPr/>
        </p:nvSpPr>
        <p:spPr>
          <a:xfrm>
            <a:off x="4320352" y="8944173"/>
            <a:ext cx="265557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487680" algn="l"/>
                <a:tab pos="962660" algn="l"/>
                <a:tab pos="1399540" algn="l"/>
                <a:tab pos="1874520" algn="l"/>
                <a:tab pos="2346960" algn="l"/>
              </a:tabLst>
            </a:pP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1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E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35" dirty="0">
                <a:latin typeface="Arial"/>
                <a:cs typeface="Arial"/>
              </a:rPr>
              <a:t>E</a:t>
            </a:r>
            <a:r>
              <a:rPr sz="1650" b="1" spc="-52" baseline="-15151" dirty="0">
                <a:latin typeface="Arial"/>
                <a:cs typeface="Arial"/>
              </a:rPr>
              <a:t>3</a:t>
            </a:r>
            <a:r>
              <a:rPr sz="1650" b="1" baseline="-15151" dirty="0">
                <a:latin typeface="Arial"/>
                <a:cs typeface="Arial"/>
              </a:rPr>
              <a:t>	</a:t>
            </a:r>
            <a:r>
              <a:rPr sz="1300" b="1" spc="-25" dirty="0">
                <a:latin typeface="Arial"/>
                <a:cs typeface="Arial"/>
              </a:rPr>
              <a:t>G</a:t>
            </a:r>
            <a:r>
              <a:rPr sz="1650" b="1" spc="-37" baseline="-15151" dirty="0">
                <a:latin typeface="Arial"/>
                <a:cs typeface="Arial"/>
              </a:rPr>
              <a:t>2</a:t>
            </a:r>
            <a:endParaRPr sz="1650" baseline="-15151">
              <a:latin typeface="Arial"/>
              <a:cs typeface="Arial"/>
            </a:endParaRPr>
          </a:p>
        </p:txBody>
      </p:sp>
      <p:grpSp>
        <p:nvGrpSpPr>
          <p:cNvPr id="84" name="object 84">
            <a:extLst>
              <a:ext uri="{FF2B5EF4-FFF2-40B4-BE49-F238E27FC236}">
                <a16:creationId xmlns:a16="http://schemas.microsoft.com/office/drawing/2014/main" id="{95E49180-E521-5F28-BA30-FA906D36B4DE}"/>
              </a:ext>
            </a:extLst>
          </p:cNvPr>
          <p:cNvGrpSpPr/>
          <p:nvPr/>
        </p:nvGrpSpPr>
        <p:grpSpPr>
          <a:xfrm>
            <a:off x="819632" y="7789951"/>
            <a:ext cx="6395085" cy="1677035"/>
            <a:chOff x="819632" y="7789951"/>
            <a:chExt cx="6395085" cy="1677035"/>
          </a:xfrm>
        </p:grpSpPr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0B4D2B46-BEA8-0562-C756-2A4BCC18A14C}"/>
                </a:ext>
              </a:extLst>
            </p:cNvPr>
            <p:cNvSpPr/>
            <p:nvPr/>
          </p:nvSpPr>
          <p:spPr>
            <a:xfrm>
              <a:off x="7211415" y="7793126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144017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24A36010-8E53-1C3E-B2DE-5BBC1F8ACB18}"/>
                </a:ext>
              </a:extLst>
            </p:cNvPr>
            <p:cNvSpPr/>
            <p:nvPr/>
          </p:nvSpPr>
          <p:spPr>
            <a:xfrm>
              <a:off x="822807" y="923330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59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CD75D5B4-490F-680D-47BB-8A286F4BE164}"/>
                </a:ext>
              </a:extLst>
            </p:cNvPr>
            <p:cNvSpPr/>
            <p:nvPr/>
          </p:nvSpPr>
          <p:spPr>
            <a:xfrm>
              <a:off x="4058259" y="9233306"/>
              <a:ext cx="3153410" cy="228600"/>
            </a:xfrm>
            <a:custGeom>
              <a:avLst/>
              <a:gdLst/>
              <a:ahLst/>
              <a:cxnLst/>
              <a:rect l="l" t="t" r="r" b="b"/>
              <a:pathLst>
                <a:path w="3153409" h="228600">
                  <a:moveTo>
                    <a:pt x="0" y="228599"/>
                  </a:moveTo>
                  <a:lnTo>
                    <a:pt x="0" y="0"/>
                  </a:lnTo>
                </a:path>
                <a:path w="3153409" h="228600">
                  <a:moveTo>
                    <a:pt x="3153155" y="228599"/>
                  </a:moveTo>
                  <a:lnTo>
                    <a:pt x="31531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2FF49926-BB1C-0C6E-B03C-3D6FA427E23B}"/>
                </a:ext>
              </a:extLst>
            </p:cNvPr>
            <p:cNvSpPr/>
            <p:nvPr/>
          </p:nvSpPr>
          <p:spPr>
            <a:xfrm>
              <a:off x="822807" y="9463430"/>
              <a:ext cx="6388735" cy="0"/>
            </a:xfrm>
            <a:custGeom>
              <a:avLst/>
              <a:gdLst/>
              <a:ahLst/>
              <a:cxnLst/>
              <a:rect l="l" t="t" r="r" b="b"/>
              <a:pathLst>
                <a:path w="6388734">
                  <a:moveTo>
                    <a:pt x="0" y="0"/>
                  </a:moveTo>
                  <a:lnTo>
                    <a:pt x="638860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>
            <a:extLst>
              <a:ext uri="{FF2B5EF4-FFF2-40B4-BE49-F238E27FC236}">
                <a16:creationId xmlns:a16="http://schemas.microsoft.com/office/drawing/2014/main" id="{870A27DE-13AB-29DD-3F6A-71A9F6CB1D3A}"/>
              </a:ext>
            </a:extLst>
          </p:cNvPr>
          <p:cNvSpPr txBox="1"/>
          <p:nvPr/>
        </p:nvSpPr>
        <p:spPr>
          <a:xfrm>
            <a:off x="4531867" y="7213241"/>
            <a:ext cx="2555875" cy="5676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450" i="1" dirty="0">
                <a:latin typeface="Arial"/>
                <a:cs typeface="Arial"/>
              </a:rPr>
              <a:t>(4)</a:t>
            </a:r>
            <a:r>
              <a:rPr sz="1450" i="1" spc="50" dirty="0">
                <a:latin typeface="Arial"/>
                <a:cs typeface="Arial"/>
              </a:rPr>
              <a:t> </a:t>
            </a:r>
            <a:r>
              <a:rPr sz="1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Eliminate</a:t>
            </a:r>
            <a:r>
              <a:rPr sz="145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useless</a:t>
            </a:r>
            <a:r>
              <a:rPr sz="1450" i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JOINs</a:t>
            </a:r>
            <a:endParaRPr sz="1450" dirty="0">
              <a:latin typeface="Arial"/>
              <a:cs typeface="Arial"/>
            </a:endParaRPr>
          </a:p>
          <a:p>
            <a:pPr marL="1635760">
              <a:lnSpc>
                <a:spcPct val="100000"/>
              </a:lnSpc>
              <a:spcBef>
                <a:spcPts val="520"/>
              </a:spcBef>
            </a:pPr>
            <a:endParaRPr sz="1100" dirty="0">
              <a:latin typeface="Arial MT"/>
              <a:cs typeface="Arial MT"/>
            </a:endParaRPr>
          </a:p>
        </p:txBody>
      </p:sp>
      <p:sp>
        <p:nvSpPr>
          <p:cNvPr id="91" name="object 91">
            <a:extLst>
              <a:ext uri="{FF2B5EF4-FFF2-40B4-BE49-F238E27FC236}">
                <a16:creationId xmlns:a16="http://schemas.microsoft.com/office/drawing/2014/main" id="{D1FB1A79-E430-8511-B8CE-AD40153F83C6}"/>
              </a:ext>
            </a:extLst>
          </p:cNvPr>
          <p:cNvSpPr txBox="1"/>
          <p:nvPr/>
        </p:nvSpPr>
        <p:spPr>
          <a:xfrm>
            <a:off x="1497672" y="9544875"/>
            <a:ext cx="5109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(5)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Select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best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processing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node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fragment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operator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>
            <a:extLst>
              <a:ext uri="{FF2B5EF4-FFF2-40B4-BE49-F238E27FC236}">
                <a16:creationId xmlns:a16="http://schemas.microsoft.com/office/drawing/2014/main" id="{32C001BD-C3DE-37B6-F0B1-3681049B41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5506" y="428831"/>
            <a:ext cx="4555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Parallelizing</a:t>
            </a:r>
            <a:r>
              <a:rPr sz="3600" i="0" spc="-125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i="0" spc="-2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endParaRPr sz="3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1AC7D0E5-E38F-CFEE-616C-7280CC5D4E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160360"/>
                  </p:ext>
                </p:extLst>
              </p:nvPr>
            </p:nvGraphicFramePr>
            <p:xfrm>
              <a:off x="932509" y="1422607"/>
              <a:ext cx="6041592" cy="19169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58491">
                      <a:extLst>
                        <a:ext uri="{9D8B030D-6E8A-4147-A177-3AD203B41FA5}">
                          <a16:colId xmlns:a16="http://schemas.microsoft.com/office/drawing/2014/main" val="414760068"/>
                        </a:ext>
                      </a:extLst>
                    </a:gridCol>
                    <a:gridCol w="2783101">
                      <a:extLst>
                        <a:ext uri="{9D8B030D-6E8A-4147-A177-3AD203B41FA5}">
                          <a16:colId xmlns:a16="http://schemas.microsoft.com/office/drawing/2014/main" val="2745448409"/>
                        </a:ext>
                      </a:extLst>
                    </a:gridCol>
                  </a:tblGrid>
                  <a:tr h="65203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Database Catalog (Fragment Schema)</a:t>
                          </a:r>
                        </a:p>
                      </a:txBody>
                      <a:tcPr anchor="ctr" anchorCtr="1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4161600"/>
                      </a:ext>
                    </a:extLst>
                  </a:tr>
                  <a:tr h="65203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&lt;300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pPr marL="0" marR="0" lvl="0" indent="0" algn="l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00 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&lt;600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lvl="0" indent="0" algn="l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00 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&lt;900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&lt;300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𝑒𝑛𝑜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≥300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0788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1AC7D0E5-E38F-CFEE-616C-7280CC5D4E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160360"/>
                  </p:ext>
                </p:extLst>
              </p:nvPr>
            </p:nvGraphicFramePr>
            <p:xfrm>
              <a:off x="932509" y="1422607"/>
              <a:ext cx="6041592" cy="19169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58491">
                      <a:extLst>
                        <a:ext uri="{9D8B030D-6E8A-4147-A177-3AD203B41FA5}">
                          <a16:colId xmlns:a16="http://schemas.microsoft.com/office/drawing/2014/main" val="414760068"/>
                        </a:ext>
                      </a:extLst>
                    </a:gridCol>
                    <a:gridCol w="2783101">
                      <a:extLst>
                        <a:ext uri="{9D8B030D-6E8A-4147-A177-3AD203B41FA5}">
                          <a16:colId xmlns:a16="http://schemas.microsoft.com/office/drawing/2014/main" val="2745448409"/>
                        </a:ext>
                      </a:extLst>
                    </a:gridCol>
                  </a:tblGrid>
                  <a:tr h="65203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Database Catalog (Fragment Schema)</a:t>
                          </a:r>
                        </a:p>
                      </a:txBody>
                      <a:tcPr anchor="ctr" anchorCtr="1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4161600"/>
                      </a:ext>
                    </a:extLst>
                  </a:tr>
                  <a:tr h="1264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7" t="-51923" r="-86007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7505" t="-51923" r="-875" b="-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888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45845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7220" y="685800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i="0" dirty="0">
                <a:solidFill>
                  <a:srgbClr val="7030A0"/>
                </a:solidFill>
              </a:rPr>
              <a:t>Parallelizing</a:t>
            </a:r>
            <a:r>
              <a:rPr sz="3200" i="0" spc="-15" dirty="0">
                <a:solidFill>
                  <a:srgbClr val="7030A0"/>
                </a:solidFill>
              </a:rPr>
              <a:t> </a:t>
            </a:r>
            <a:r>
              <a:rPr sz="3200" i="0" dirty="0">
                <a:solidFill>
                  <a:srgbClr val="7030A0"/>
                </a:solidFill>
              </a:rPr>
              <a:t>Query</a:t>
            </a:r>
            <a:r>
              <a:rPr lang="en-US" sz="3200" i="0" dirty="0">
                <a:solidFill>
                  <a:srgbClr val="7030A0"/>
                </a:solidFill>
              </a:rPr>
              <a:t> Optimization</a:t>
            </a:r>
            <a:endParaRPr sz="3200" i="0" spc="-165" dirty="0">
              <a:solidFill>
                <a:srgbClr val="7030A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1511" y="2098802"/>
            <a:ext cx="6073496" cy="43912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6075" marR="809625" indent="-346075" algn="just">
              <a:lnSpc>
                <a:spcPct val="101499"/>
              </a:lnSpc>
              <a:spcBef>
                <a:spcPts val="75"/>
              </a:spcBef>
            </a:pPr>
            <a:r>
              <a:rPr sz="2050" i="1" dirty="0">
                <a:latin typeface="Arial"/>
                <a:cs typeface="Arial"/>
              </a:rPr>
              <a:t>1.</a:t>
            </a:r>
            <a:r>
              <a:rPr lang="en-US" sz="2050" i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fragments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involved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transforms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global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into </a:t>
            </a:r>
            <a:r>
              <a:rPr sz="2400" dirty="0">
                <a:latin typeface="Arial"/>
                <a:cs typeface="Arial"/>
              </a:rPr>
              <a:t>fragment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operators.</a:t>
            </a:r>
            <a:endParaRPr sz="240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  <a:spcBef>
                <a:spcPts val="160"/>
              </a:spcBef>
            </a:pPr>
            <a:endParaRPr sz="105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2.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Eliminates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useless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fragment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operators.</a:t>
            </a:r>
            <a:endParaRPr sz="240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  <a:spcBef>
                <a:spcPts val="170"/>
              </a:spcBef>
            </a:pPr>
            <a:endParaRPr sz="105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3.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Finds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ordering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fragment</a:t>
            </a:r>
            <a:r>
              <a:rPr lang="en-US" sz="2400" dirty="0">
                <a:latin typeface="Arial"/>
                <a:cs typeface="Arial"/>
              </a:rPr>
              <a:t> operators</a:t>
            </a:r>
            <a:r>
              <a:rPr lang="en-US" sz="2400" spc="3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  <a:spcBef>
                <a:spcPts val="155"/>
              </a:spcBef>
            </a:pPr>
            <a:endParaRPr sz="1050" dirty="0">
              <a:latin typeface="Arial"/>
              <a:cs typeface="Arial"/>
            </a:endParaRPr>
          </a:p>
          <a:p>
            <a:pPr marL="346075" indent="-3460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4.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Selects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processing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node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lang="en-US" sz="2400" dirty="0">
                <a:latin typeface="Arial"/>
                <a:cs typeface="Arial"/>
              </a:rPr>
              <a:t> fragment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</a:t>
            </a:r>
            <a:r>
              <a:rPr lang="en-US" sz="2400" spc="5" dirty="0">
                <a:latin typeface="Arial"/>
                <a:cs typeface="Arial"/>
              </a:rPr>
              <a:t>fi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communication</a:t>
            </a:r>
            <a:r>
              <a:rPr lang="en-US" sz="2400" dirty="0">
                <a:latin typeface="Arial"/>
                <a:cs typeface="Arial"/>
              </a:rPr>
              <a:t> operators</a:t>
            </a:r>
            <a:r>
              <a:rPr lang="en-US" sz="2400" spc="4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143000"/>
            <a:ext cx="43434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i="0" dirty="0">
                <a:solidFill>
                  <a:srgbClr val="7030A0"/>
                </a:solidFill>
                <a:latin typeface="Calibri"/>
                <a:cs typeface="Calibri"/>
              </a:rPr>
              <a:t>Prototype</a:t>
            </a:r>
            <a:r>
              <a:rPr sz="4800" i="0" spc="-1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7030A0"/>
                </a:solidFill>
                <a:latin typeface="Calibri"/>
                <a:cs typeface="Calibri"/>
              </a:rPr>
              <a:t>at</a:t>
            </a:r>
            <a:r>
              <a:rPr sz="4800" i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i="0" spc="-25" dirty="0">
                <a:solidFill>
                  <a:srgbClr val="7030A0"/>
                </a:solidFill>
                <a:latin typeface="Calibri"/>
                <a:cs typeface="Calibri"/>
              </a:rPr>
              <a:t>UCF</a:t>
            </a:r>
            <a:endParaRPr sz="4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7807" y="2799588"/>
            <a:ext cx="5833110" cy="44659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3195" indent="-343535">
              <a:lnSpc>
                <a:spcPct val="100000"/>
              </a:lnSpc>
              <a:spcBef>
                <a:spcPts val="105"/>
              </a:spcBef>
              <a:spcAft>
                <a:spcPts val="2400"/>
              </a:spcAft>
              <a:buFont typeface="Arial MT"/>
              <a:buChar char="•"/>
              <a:tabLst>
                <a:tab pos="355600" algn="l"/>
              </a:tabLst>
            </a:pPr>
            <a:r>
              <a:rPr lang="en-US" sz="3600" dirty="0">
                <a:latin typeface="Calibri"/>
                <a:cs typeface="Calibri"/>
              </a:rPr>
              <a:t>Review of server and server class</a:t>
            </a:r>
          </a:p>
          <a:p>
            <a:pPr marL="355600" marR="163195" indent="-343535">
              <a:lnSpc>
                <a:spcPct val="100000"/>
              </a:lnSpc>
              <a:spcBef>
                <a:spcPts val="105"/>
              </a:spcBef>
              <a:spcAft>
                <a:spcPts val="1800"/>
              </a:spcAft>
              <a:buFont typeface="Arial MT"/>
              <a:buChar char="•"/>
              <a:tabLst>
                <a:tab pos="355600" algn="l"/>
              </a:tabLst>
            </a:pPr>
            <a:r>
              <a:rPr lang="en-US" sz="3600" dirty="0">
                <a:latin typeface="Calibri"/>
                <a:cs typeface="Calibri"/>
              </a:rPr>
              <a:t>UCF Shared-Nothing Prototype</a:t>
            </a:r>
          </a:p>
          <a:p>
            <a:pPr marL="917575" marR="163195" lvl="2" indent="-457200">
              <a:spcBef>
                <a:spcPts val="105"/>
              </a:spcBef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sz="3200" dirty="0">
                <a:latin typeface="Calibri"/>
                <a:cs typeface="Calibri"/>
              </a:rPr>
              <a:t>Architecture</a:t>
            </a:r>
          </a:p>
          <a:p>
            <a:pPr marL="917575" marR="163195" lvl="2" indent="-457200"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sz="3200" dirty="0">
                <a:latin typeface="Calibri"/>
                <a:cs typeface="Calibri"/>
              </a:rPr>
              <a:t>Schedulers</a:t>
            </a:r>
          </a:p>
          <a:p>
            <a:pPr marL="355600" marR="163195" lvl="1" indent="-343535"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88" y="918345"/>
            <a:ext cx="1229185" cy="1218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2738" y="6908038"/>
            <a:ext cx="508000" cy="528320"/>
            <a:chOff x="2602738" y="6908038"/>
            <a:chExt cx="508000" cy="528320"/>
          </a:xfrm>
        </p:grpSpPr>
        <p:sp>
          <p:nvSpPr>
            <p:cNvPr id="3" name="object 3"/>
            <p:cNvSpPr/>
            <p:nvPr/>
          </p:nvSpPr>
          <p:spPr>
            <a:xfrm>
              <a:off x="2609088" y="6914388"/>
              <a:ext cx="495300" cy="515620"/>
            </a:xfrm>
            <a:custGeom>
              <a:avLst/>
              <a:gdLst/>
              <a:ahLst/>
              <a:cxnLst/>
              <a:rect l="l" t="t" r="r" b="b"/>
              <a:pathLst>
                <a:path w="495300" h="515620">
                  <a:moveTo>
                    <a:pt x="247650" y="0"/>
                  </a:moveTo>
                  <a:lnTo>
                    <a:pt x="203133" y="4149"/>
                  </a:lnTo>
                  <a:lnTo>
                    <a:pt x="161234" y="16113"/>
                  </a:lnTo>
                  <a:lnTo>
                    <a:pt x="122653" y="35164"/>
                  </a:lnTo>
                  <a:lnTo>
                    <a:pt x="88089" y="60575"/>
                  </a:lnTo>
                  <a:lnTo>
                    <a:pt x="58242" y="91617"/>
                  </a:lnTo>
                  <a:lnTo>
                    <a:pt x="33810" y="127564"/>
                  </a:lnTo>
                  <a:lnTo>
                    <a:pt x="15492" y="167688"/>
                  </a:lnTo>
                  <a:lnTo>
                    <a:pt x="3989" y="211261"/>
                  </a:lnTo>
                  <a:lnTo>
                    <a:pt x="0" y="257555"/>
                  </a:lnTo>
                  <a:lnTo>
                    <a:pt x="3989" y="303850"/>
                  </a:lnTo>
                  <a:lnTo>
                    <a:pt x="15492" y="347423"/>
                  </a:lnTo>
                  <a:lnTo>
                    <a:pt x="33810" y="387547"/>
                  </a:lnTo>
                  <a:lnTo>
                    <a:pt x="58242" y="423494"/>
                  </a:lnTo>
                  <a:lnTo>
                    <a:pt x="88089" y="454536"/>
                  </a:lnTo>
                  <a:lnTo>
                    <a:pt x="122653" y="479947"/>
                  </a:lnTo>
                  <a:lnTo>
                    <a:pt x="161234" y="498998"/>
                  </a:lnTo>
                  <a:lnTo>
                    <a:pt x="203133" y="510962"/>
                  </a:lnTo>
                  <a:lnTo>
                    <a:pt x="247650" y="515111"/>
                  </a:lnTo>
                  <a:lnTo>
                    <a:pt x="292166" y="510962"/>
                  </a:lnTo>
                  <a:lnTo>
                    <a:pt x="334065" y="498998"/>
                  </a:lnTo>
                  <a:lnTo>
                    <a:pt x="372646" y="479947"/>
                  </a:lnTo>
                  <a:lnTo>
                    <a:pt x="407210" y="454536"/>
                  </a:lnTo>
                  <a:lnTo>
                    <a:pt x="437057" y="423494"/>
                  </a:lnTo>
                  <a:lnTo>
                    <a:pt x="461489" y="387547"/>
                  </a:lnTo>
                  <a:lnTo>
                    <a:pt x="479807" y="347423"/>
                  </a:lnTo>
                  <a:lnTo>
                    <a:pt x="491310" y="303850"/>
                  </a:lnTo>
                  <a:lnTo>
                    <a:pt x="495300" y="257555"/>
                  </a:lnTo>
                  <a:lnTo>
                    <a:pt x="491310" y="211261"/>
                  </a:lnTo>
                  <a:lnTo>
                    <a:pt x="479807" y="167688"/>
                  </a:lnTo>
                  <a:lnTo>
                    <a:pt x="461489" y="127564"/>
                  </a:lnTo>
                  <a:lnTo>
                    <a:pt x="437057" y="91617"/>
                  </a:lnTo>
                  <a:lnTo>
                    <a:pt x="407210" y="60575"/>
                  </a:lnTo>
                  <a:lnTo>
                    <a:pt x="372646" y="35164"/>
                  </a:lnTo>
                  <a:lnTo>
                    <a:pt x="334065" y="16113"/>
                  </a:lnTo>
                  <a:lnTo>
                    <a:pt x="292166" y="4149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09088" y="6914388"/>
              <a:ext cx="495300" cy="515620"/>
            </a:xfrm>
            <a:custGeom>
              <a:avLst/>
              <a:gdLst/>
              <a:ahLst/>
              <a:cxnLst/>
              <a:rect l="l" t="t" r="r" b="b"/>
              <a:pathLst>
                <a:path w="495300" h="515620">
                  <a:moveTo>
                    <a:pt x="0" y="257555"/>
                  </a:moveTo>
                  <a:lnTo>
                    <a:pt x="3989" y="211261"/>
                  </a:lnTo>
                  <a:lnTo>
                    <a:pt x="15492" y="167688"/>
                  </a:lnTo>
                  <a:lnTo>
                    <a:pt x="33810" y="127564"/>
                  </a:lnTo>
                  <a:lnTo>
                    <a:pt x="58242" y="91617"/>
                  </a:lnTo>
                  <a:lnTo>
                    <a:pt x="88089" y="60575"/>
                  </a:lnTo>
                  <a:lnTo>
                    <a:pt x="122653" y="35164"/>
                  </a:lnTo>
                  <a:lnTo>
                    <a:pt x="161234" y="16113"/>
                  </a:lnTo>
                  <a:lnTo>
                    <a:pt x="203133" y="4149"/>
                  </a:lnTo>
                  <a:lnTo>
                    <a:pt x="247650" y="0"/>
                  </a:lnTo>
                  <a:lnTo>
                    <a:pt x="292166" y="4149"/>
                  </a:lnTo>
                  <a:lnTo>
                    <a:pt x="334065" y="16113"/>
                  </a:lnTo>
                  <a:lnTo>
                    <a:pt x="372646" y="35164"/>
                  </a:lnTo>
                  <a:lnTo>
                    <a:pt x="407210" y="60575"/>
                  </a:lnTo>
                  <a:lnTo>
                    <a:pt x="437057" y="91617"/>
                  </a:lnTo>
                  <a:lnTo>
                    <a:pt x="461489" y="127564"/>
                  </a:lnTo>
                  <a:lnTo>
                    <a:pt x="479807" y="167688"/>
                  </a:lnTo>
                  <a:lnTo>
                    <a:pt x="491310" y="211261"/>
                  </a:lnTo>
                  <a:lnTo>
                    <a:pt x="495300" y="257555"/>
                  </a:lnTo>
                  <a:lnTo>
                    <a:pt x="491310" y="303850"/>
                  </a:lnTo>
                  <a:lnTo>
                    <a:pt x="479807" y="347423"/>
                  </a:lnTo>
                  <a:lnTo>
                    <a:pt x="461489" y="387547"/>
                  </a:lnTo>
                  <a:lnTo>
                    <a:pt x="437057" y="423494"/>
                  </a:lnTo>
                  <a:lnTo>
                    <a:pt x="407210" y="454536"/>
                  </a:lnTo>
                  <a:lnTo>
                    <a:pt x="372646" y="479947"/>
                  </a:lnTo>
                  <a:lnTo>
                    <a:pt x="334065" y="498998"/>
                  </a:lnTo>
                  <a:lnTo>
                    <a:pt x="292166" y="510962"/>
                  </a:lnTo>
                  <a:lnTo>
                    <a:pt x="247650" y="515111"/>
                  </a:lnTo>
                  <a:lnTo>
                    <a:pt x="203133" y="510962"/>
                  </a:lnTo>
                  <a:lnTo>
                    <a:pt x="161234" y="498998"/>
                  </a:lnTo>
                  <a:lnTo>
                    <a:pt x="122653" y="479947"/>
                  </a:lnTo>
                  <a:lnTo>
                    <a:pt x="88089" y="454536"/>
                  </a:lnTo>
                  <a:lnTo>
                    <a:pt x="58242" y="423494"/>
                  </a:lnTo>
                  <a:lnTo>
                    <a:pt x="33810" y="387547"/>
                  </a:lnTo>
                  <a:lnTo>
                    <a:pt x="15492" y="347423"/>
                  </a:lnTo>
                  <a:lnTo>
                    <a:pt x="3989" y="303850"/>
                  </a:lnTo>
                  <a:lnTo>
                    <a:pt x="0" y="25755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33050" y="6922751"/>
            <a:ext cx="24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7394" y="7889493"/>
            <a:ext cx="927100" cy="625475"/>
            <a:chOff x="2517394" y="7889493"/>
            <a:chExt cx="927100" cy="625475"/>
          </a:xfrm>
        </p:grpSpPr>
        <p:sp>
          <p:nvSpPr>
            <p:cNvPr id="7" name="object 7"/>
            <p:cNvSpPr/>
            <p:nvPr/>
          </p:nvSpPr>
          <p:spPr>
            <a:xfrm>
              <a:off x="2523744" y="7895843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7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39"/>
                  </a:lnTo>
                  <a:lnTo>
                    <a:pt x="914400" y="102107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3744" y="7997951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8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3744" y="7895843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7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7"/>
                  </a:lnTo>
                  <a:lnTo>
                    <a:pt x="914400" y="510539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7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11918" y="8088219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37761" y="7910830"/>
            <a:ext cx="927100" cy="625475"/>
            <a:chOff x="3937761" y="7910830"/>
            <a:chExt cx="927100" cy="625475"/>
          </a:xfrm>
        </p:grpSpPr>
        <p:sp>
          <p:nvSpPr>
            <p:cNvPr id="12" name="object 12"/>
            <p:cNvSpPr/>
            <p:nvPr/>
          </p:nvSpPr>
          <p:spPr>
            <a:xfrm>
              <a:off x="3944111" y="7917180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8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40"/>
                  </a:lnTo>
                  <a:lnTo>
                    <a:pt x="914400" y="102108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4111" y="8019288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7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4111" y="7917180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8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8"/>
                  </a:lnTo>
                  <a:lnTo>
                    <a:pt x="914400" y="510540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8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33550" y="8109018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19090" y="7910830"/>
            <a:ext cx="927100" cy="625475"/>
            <a:chOff x="5419090" y="7910830"/>
            <a:chExt cx="927100" cy="625475"/>
          </a:xfrm>
        </p:grpSpPr>
        <p:sp>
          <p:nvSpPr>
            <p:cNvPr id="17" name="object 17"/>
            <p:cNvSpPr/>
            <p:nvPr/>
          </p:nvSpPr>
          <p:spPr>
            <a:xfrm>
              <a:off x="5425440" y="7917180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8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40"/>
                  </a:lnTo>
                  <a:lnTo>
                    <a:pt x="914400" y="102108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25440" y="8019288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7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5440" y="7917180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8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8"/>
                  </a:lnTo>
                  <a:lnTo>
                    <a:pt x="914400" y="510540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8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14349" y="8109018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17777" y="7869681"/>
            <a:ext cx="927100" cy="625475"/>
            <a:chOff x="1017777" y="7869681"/>
            <a:chExt cx="927100" cy="625475"/>
          </a:xfrm>
        </p:grpSpPr>
        <p:sp>
          <p:nvSpPr>
            <p:cNvPr id="22" name="object 22"/>
            <p:cNvSpPr/>
            <p:nvPr/>
          </p:nvSpPr>
          <p:spPr>
            <a:xfrm>
              <a:off x="1024127" y="7876031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8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40"/>
                  </a:lnTo>
                  <a:lnTo>
                    <a:pt x="914400" y="102108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4127" y="7978139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7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4127" y="7876031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8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8"/>
                  </a:lnTo>
                  <a:lnTo>
                    <a:pt x="914400" y="510540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8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412419" y="8067947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76046" y="8017509"/>
            <a:ext cx="927100" cy="625475"/>
            <a:chOff x="876046" y="8017509"/>
            <a:chExt cx="927100" cy="625475"/>
          </a:xfrm>
        </p:grpSpPr>
        <p:sp>
          <p:nvSpPr>
            <p:cNvPr id="27" name="object 27"/>
            <p:cNvSpPr/>
            <p:nvPr/>
          </p:nvSpPr>
          <p:spPr>
            <a:xfrm>
              <a:off x="882396" y="8023859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8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40"/>
                  </a:lnTo>
                  <a:lnTo>
                    <a:pt x="914400" y="102108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2396" y="8125967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7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2396" y="8023859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8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8"/>
                  </a:lnTo>
                  <a:lnTo>
                    <a:pt x="914400" y="510540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8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38625" y="8216366"/>
            <a:ext cx="601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T1,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343657" y="8044942"/>
            <a:ext cx="927100" cy="625475"/>
            <a:chOff x="2343657" y="8044942"/>
            <a:chExt cx="927100" cy="625475"/>
          </a:xfrm>
        </p:grpSpPr>
        <p:sp>
          <p:nvSpPr>
            <p:cNvPr id="32" name="object 32"/>
            <p:cNvSpPr/>
            <p:nvPr/>
          </p:nvSpPr>
          <p:spPr>
            <a:xfrm>
              <a:off x="2350007" y="8051292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7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39"/>
                  </a:lnTo>
                  <a:lnTo>
                    <a:pt x="914400" y="102107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0007" y="8153400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7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0007" y="8051292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7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7"/>
                  </a:lnTo>
                  <a:lnTo>
                    <a:pt x="914400" y="510539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7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05474" y="8243290"/>
            <a:ext cx="601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T2,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09746" y="8044942"/>
            <a:ext cx="927100" cy="625475"/>
            <a:chOff x="3809746" y="8044942"/>
            <a:chExt cx="927100" cy="625475"/>
          </a:xfrm>
        </p:grpSpPr>
        <p:sp>
          <p:nvSpPr>
            <p:cNvPr id="37" name="object 37"/>
            <p:cNvSpPr/>
            <p:nvPr/>
          </p:nvSpPr>
          <p:spPr>
            <a:xfrm>
              <a:off x="3816096" y="8051292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7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39"/>
                  </a:lnTo>
                  <a:lnTo>
                    <a:pt x="914400" y="102107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16096" y="8153400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7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16096" y="8051292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7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7"/>
                  </a:lnTo>
                  <a:lnTo>
                    <a:pt x="914400" y="510539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7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72324" y="8243290"/>
            <a:ext cx="601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T3,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51450" y="8035797"/>
            <a:ext cx="927100" cy="625475"/>
            <a:chOff x="5251450" y="8035797"/>
            <a:chExt cx="927100" cy="625475"/>
          </a:xfrm>
        </p:grpSpPr>
        <p:sp>
          <p:nvSpPr>
            <p:cNvPr id="42" name="object 42"/>
            <p:cNvSpPr/>
            <p:nvPr/>
          </p:nvSpPr>
          <p:spPr>
            <a:xfrm>
              <a:off x="5257800" y="8042147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457200" y="0"/>
                  </a:moveTo>
                  <a:lnTo>
                    <a:pt x="383040" y="1336"/>
                  </a:lnTo>
                  <a:lnTo>
                    <a:pt x="312690" y="5205"/>
                  </a:lnTo>
                  <a:lnTo>
                    <a:pt x="247091" y="11397"/>
                  </a:lnTo>
                  <a:lnTo>
                    <a:pt x="187184" y="19702"/>
                  </a:lnTo>
                  <a:lnTo>
                    <a:pt x="133911" y="29908"/>
                  </a:lnTo>
                  <a:lnTo>
                    <a:pt x="88213" y="41806"/>
                  </a:lnTo>
                  <a:lnTo>
                    <a:pt x="51032" y="55185"/>
                  </a:lnTo>
                  <a:lnTo>
                    <a:pt x="5984" y="85546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23308" y="542812"/>
                  </a:lnTo>
                  <a:lnTo>
                    <a:pt x="88213" y="570841"/>
                  </a:lnTo>
                  <a:lnTo>
                    <a:pt x="133911" y="582739"/>
                  </a:lnTo>
                  <a:lnTo>
                    <a:pt x="187184" y="592945"/>
                  </a:lnTo>
                  <a:lnTo>
                    <a:pt x="247091" y="601250"/>
                  </a:lnTo>
                  <a:lnTo>
                    <a:pt x="312690" y="607442"/>
                  </a:lnTo>
                  <a:lnTo>
                    <a:pt x="383040" y="611311"/>
                  </a:lnTo>
                  <a:lnTo>
                    <a:pt x="457200" y="612647"/>
                  </a:lnTo>
                  <a:lnTo>
                    <a:pt x="531359" y="611311"/>
                  </a:lnTo>
                  <a:lnTo>
                    <a:pt x="601709" y="607442"/>
                  </a:lnTo>
                  <a:lnTo>
                    <a:pt x="667308" y="601250"/>
                  </a:lnTo>
                  <a:lnTo>
                    <a:pt x="727215" y="592945"/>
                  </a:lnTo>
                  <a:lnTo>
                    <a:pt x="780488" y="582739"/>
                  </a:lnTo>
                  <a:lnTo>
                    <a:pt x="826186" y="570841"/>
                  </a:lnTo>
                  <a:lnTo>
                    <a:pt x="863367" y="557462"/>
                  </a:lnTo>
                  <a:lnTo>
                    <a:pt x="908415" y="527101"/>
                  </a:lnTo>
                  <a:lnTo>
                    <a:pt x="914400" y="510539"/>
                  </a:lnTo>
                  <a:lnTo>
                    <a:pt x="914400" y="102107"/>
                  </a:lnTo>
                  <a:lnTo>
                    <a:pt x="891091" y="69835"/>
                  </a:lnTo>
                  <a:lnTo>
                    <a:pt x="826186" y="41806"/>
                  </a:lnTo>
                  <a:lnTo>
                    <a:pt x="780488" y="29908"/>
                  </a:lnTo>
                  <a:lnTo>
                    <a:pt x="727215" y="19702"/>
                  </a:lnTo>
                  <a:lnTo>
                    <a:pt x="667308" y="11397"/>
                  </a:lnTo>
                  <a:lnTo>
                    <a:pt x="601709" y="5205"/>
                  </a:lnTo>
                  <a:lnTo>
                    <a:pt x="531359" y="133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57800" y="8144255"/>
              <a:ext cx="914400" cy="102235"/>
            </a:xfrm>
            <a:custGeom>
              <a:avLst/>
              <a:gdLst/>
              <a:ahLst/>
              <a:cxnLst/>
              <a:rect l="l" t="t" r="r" b="b"/>
              <a:pathLst>
                <a:path w="914400" h="102234">
                  <a:moveTo>
                    <a:pt x="914400" y="0"/>
                  </a:moveTo>
                  <a:lnTo>
                    <a:pt x="891091" y="32272"/>
                  </a:lnTo>
                  <a:lnTo>
                    <a:pt x="826186" y="60301"/>
                  </a:lnTo>
                  <a:lnTo>
                    <a:pt x="780488" y="72199"/>
                  </a:lnTo>
                  <a:lnTo>
                    <a:pt x="727215" y="82405"/>
                  </a:lnTo>
                  <a:lnTo>
                    <a:pt x="667308" y="90710"/>
                  </a:lnTo>
                  <a:lnTo>
                    <a:pt x="601709" y="96902"/>
                  </a:lnTo>
                  <a:lnTo>
                    <a:pt x="531359" y="100771"/>
                  </a:lnTo>
                  <a:lnTo>
                    <a:pt x="457200" y="102108"/>
                  </a:lnTo>
                  <a:lnTo>
                    <a:pt x="383040" y="100771"/>
                  </a:lnTo>
                  <a:lnTo>
                    <a:pt x="312690" y="96902"/>
                  </a:lnTo>
                  <a:lnTo>
                    <a:pt x="247091" y="90710"/>
                  </a:lnTo>
                  <a:lnTo>
                    <a:pt x="187184" y="82405"/>
                  </a:lnTo>
                  <a:lnTo>
                    <a:pt x="133911" y="72199"/>
                  </a:lnTo>
                  <a:lnTo>
                    <a:pt x="88213" y="60301"/>
                  </a:lnTo>
                  <a:lnTo>
                    <a:pt x="51032" y="46922"/>
                  </a:lnTo>
                  <a:lnTo>
                    <a:pt x="5984" y="1656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57800" y="8042147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102107"/>
                  </a:moveTo>
                  <a:lnTo>
                    <a:pt x="23308" y="69835"/>
                  </a:lnTo>
                  <a:lnTo>
                    <a:pt x="88213" y="41806"/>
                  </a:lnTo>
                  <a:lnTo>
                    <a:pt x="133911" y="29908"/>
                  </a:lnTo>
                  <a:lnTo>
                    <a:pt x="187184" y="19702"/>
                  </a:lnTo>
                  <a:lnTo>
                    <a:pt x="247091" y="11397"/>
                  </a:lnTo>
                  <a:lnTo>
                    <a:pt x="312690" y="5205"/>
                  </a:lnTo>
                  <a:lnTo>
                    <a:pt x="383040" y="1336"/>
                  </a:lnTo>
                  <a:lnTo>
                    <a:pt x="457200" y="0"/>
                  </a:lnTo>
                  <a:lnTo>
                    <a:pt x="531359" y="1336"/>
                  </a:lnTo>
                  <a:lnTo>
                    <a:pt x="601709" y="5205"/>
                  </a:lnTo>
                  <a:lnTo>
                    <a:pt x="667308" y="11397"/>
                  </a:lnTo>
                  <a:lnTo>
                    <a:pt x="727215" y="19702"/>
                  </a:lnTo>
                  <a:lnTo>
                    <a:pt x="780488" y="29908"/>
                  </a:lnTo>
                  <a:lnTo>
                    <a:pt x="826186" y="41806"/>
                  </a:lnTo>
                  <a:lnTo>
                    <a:pt x="863367" y="55185"/>
                  </a:lnTo>
                  <a:lnTo>
                    <a:pt x="908415" y="85546"/>
                  </a:lnTo>
                  <a:lnTo>
                    <a:pt x="914400" y="102107"/>
                  </a:lnTo>
                  <a:lnTo>
                    <a:pt x="914400" y="510539"/>
                  </a:lnTo>
                  <a:lnTo>
                    <a:pt x="891091" y="542812"/>
                  </a:lnTo>
                  <a:lnTo>
                    <a:pt x="826186" y="570841"/>
                  </a:lnTo>
                  <a:lnTo>
                    <a:pt x="780488" y="582739"/>
                  </a:lnTo>
                  <a:lnTo>
                    <a:pt x="727215" y="592945"/>
                  </a:lnTo>
                  <a:lnTo>
                    <a:pt x="667308" y="601250"/>
                  </a:lnTo>
                  <a:lnTo>
                    <a:pt x="601709" y="607442"/>
                  </a:lnTo>
                  <a:lnTo>
                    <a:pt x="531359" y="611311"/>
                  </a:lnTo>
                  <a:lnTo>
                    <a:pt x="457200" y="612647"/>
                  </a:lnTo>
                  <a:lnTo>
                    <a:pt x="383040" y="611311"/>
                  </a:lnTo>
                  <a:lnTo>
                    <a:pt x="312690" y="607442"/>
                  </a:lnTo>
                  <a:lnTo>
                    <a:pt x="247091" y="601250"/>
                  </a:lnTo>
                  <a:lnTo>
                    <a:pt x="187184" y="592945"/>
                  </a:lnTo>
                  <a:lnTo>
                    <a:pt x="133911" y="582739"/>
                  </a:lnTo>
                  <a:lnTo>
                    <a:pt x="88213" y="570841"/>
                  </a:lnTo>
                  <a:lnTo>
                    <a:pt x="51032" y="557462"/>
                  </a:lnTo>
                  <a:lnTo>
                    <a:pt x="5984" y="527101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441175" y="8233892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T4,R4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34541" y="6882130"/>
            <a:ext cx="508000" cy="528320"/>
            <a:chOff x="1034541" y="6882130"/>
            <a:chExt cx="508000" cy="528320"/>
          </a:xfrm>
        </p:grpSpPr>
        <p:sp>
          <p:nvSpPr>
            <p:cNvPr id="47" name="object 47"/>
            <p:cNvSpPr/>
            <p:nvPr/>
          </p:nvSpPr>
          <p:spPr>
            <a:xfrm>
              <a:off x="1040891" y="6888480"/>
              <a:ext cx="495300" cy="515620"/>
            </a:xfrm>
            <a:custGeom>
              <a:avLst/>
              <a:gdLst/>
              <a:ahLst/>
              <a:cxnLst/>
              <a:rect l="l" t="t" r="r" b="b"/>
              <a:pathLst>
                <a:path w="495300" h="515620">
                  <a:moveTo>
                    <a:pt x="247650" y="0"/>
                  </a:moveTo>
                  <a:lnTo>
                    <a:pt x="203133" y="4149"/>
                  </a:lnTo>
                  <a:lnTo>
                    <a:pt x="161234" y="16113"/>
                  </a:lnTo>
                  <a:lnTo>
                    <a:pt x="122653" y="35164"/>
                  </a:lnTo>
                  <a:lnTo>
                    <a:pt x="88089" y="60575"/>
                  </a:lnTo>
                  <a:lnTo>
                    <a:pt x="58242" y="91617"/>
                  </a:lnTo>
                  <a:lnTo>
                    <a:pt x="33810" y="127564"/>
                  </a:lnTo>
                  <a:lnTo>
                    <a:pt x="15492" y="167688"/>
                  </a:lnTo>
                  <a:lnTo>
                    <a:pt x="3989" y="211261"/>
                  </a:lnTo>
                  <a:lnTo>
                    <a:pt x="0" y="257556"/>
                  </a:lnTo>
                  <a:lnTo>
                    <a:pt x="3989" y="303850"/>
                  </a:lnTo>
                  <a:lnTo>
                    <a:pt x="15492" y="347423"/>
                  </a:lnTo>
                  <a:lnTo>
                    <a:pt x="33810" y="387547"/>
                  </a:lnTo>
                  <a:lnTo>
                    <a:pt x="58242" y="423494"/>
                  </a:lnTo>
                  <a:lnTo>
                    <a:pt x="88089" y="454536"/>
                  </a:lnTo>
                  <a:lnTo>
                    <a:pt x="122653" y="479947"/>
                  </a:lnTo>
                  <a:lnTo>
                    <a:pt x="161234" y="498998"/>
                  </a:lnTo>
                  <a:lnTo>
                    <a:pt x="203133" y="510962"/>
                  </a:lnTo>
                  <a:lnTo>
                    <a:pt x="247650" y="515112"/>
                  </a:lnTo>
                  <a:lnTo>
                    <a:pt x="292166" y="510962"/>
                  </a:lnTo>
                  <a:lnTo>
                    <a:pt x="334065" y="498998"/>
                  </a:lnTo>
                  <a:lnTo>
                    <a:pt x="372646" y="479947"/>
                  </a:lnTo>
                  <a:lnTo>
                    <a:pt x="407210" y="454536"/>
                  </a:lnTo>
                  <a:lnTo>
                    <a:pt x="437057" y="423494"/>
                  </a:lnTo>
                  <a:lnTo>
                    <a:pt x="461489" y="387547"/>
                  </a:lnTo>
                  <a:lnTo>
                    <a:pt x="479807" y="347423"/>
                  </a:lnTo>
                  <a:lnTo>
                    <a:pt x="491310" y="303850"/>
                  </a:lnTo>
                  <a:lnTo>
                    <a:pt x="495300" y="257556"/>
                  </a:lnTo>
                  <a:lnTo>
                    <a:pt x="491310" y="211261"/>
                  </a:lnTo>
                  <a:lnTo>
                    <a:pt x="479807" y="167688"/>
                  </a:lnTo>
                  <a:lnTo>
                    <a:pt x="461489" y="127564"/>
                  </a:lnTo>
                  <a:lnTo>
                    <a:pt x="437057" y="91617"/>
                  </a:lnTo>
                  <a:lnTo>
                    <a:pt x="407210" y="60575"/>
                  </a:lnTo>
                  <a:lnTo>
                    <a:pt x="372646" y="35164"/>
                  </a:lnTo>
                  <a:lnTo>
                    <a:pt x="334065" y="16113"/>
                  </a:lnTo>
                  <a:lnTo>
                    <a:pt x="292166" y="4149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0891" y="6888480"/>
              <a:ext cx="495300" cy="515620"/>
            </a:xfrm>
            <a:custGeom>
              <a:avLst/>
              <a:gdLst/>
              <a:ahLst/>
              <a:cxnLst/>
              <a:rect l="l" t="t" r="r" b="b"/>
              <a:pathLst>
                <a:path w="495300" h="515620">
                  <a:moveTo>
                    <a:pt x="0" y="257556"/>
                  </a:moveTo>
                  <a:lnTo>
                    <a:pt x="3989" y="211261"/>
                  </a:lnTo>
                  <a:lnTo>
                    <a:pt x="15492" y="167688"/>
                  </a:lnTo>
                  <a:lnTo>
                    <a:pt x="33810" y="127564"/>
                  </a:lnTo>
                  <a:lnTo>
                    <a:pt x="58242" y="91617"/>
                  </a:lnTo>
                  <a:lnTo>
                    <a:pt x="88089" y="60575"/>
                  </a:lnTo>
                  <a:lnTo>
                    <a:pt x="122653" y="35164"/>
                  </a:lnTo>
                  <a:lnTo>
                    <a:pt x="161234" y="16113"/>
                  </a:lnTo>
                  <a:lnTo>
                    <a:pt x="203133" y="4149"/>
                  </a:lnTo>
                  <a:lnTo>
                    <a:pt x="247650" y="0"/>
                  </a:lnTo>
                  <a:lnTo>
                    <a:pt x="292166" y="4149"/>
                  </a:lnTo>
                  <a:lnTo>
                    <a:pt x="334065" y="16113"/>
                  </a:lnTo>
                  <a:lnTo>
                    <a:pt x="372646" y="35164"/>
                  </a:lnTo>
                  <a:lnTo>
                    <a:pt x="407210" y="60575"/>
                  </a:lnTo>
                  <a:lnTo>
                    <a:pt x="437057" y="91617"/>
                  </a:lnTo>
                  <a:lnTo>
                    <a:pt x="461489" y="127564"/>
                  </a:lnTo>
                  <a:lnTo>
                    <a:pt x="479807" y="167688"/>
                  </a:lnTo>
                  <a:lnTo>
                    <a:pt x="491310" y="211261"/>
                  </a:lnTo>
                  <a:lnTo>
                    <a:pt x="495300" y="257556"/>
                  </a:lnTo>
                  <a:lnTo>
                    <a:pt x="491310" y="303850"/>
                  </a:lnTo>
                  <a:lnTo>
                    <a:pt x="479807" y="347423"/>
                  </a:lnTo>
                  <a:lnTo>
                    <a:pt x="461489" y="387547"/>
                  </a:lnTo>
                  <a:lnTo>
                    <a:pt x="437057" y="423494"/>
                  </a:lnTo>
                  <a:lnTo>
                    <a:pt x="407210" y="454536"/>
                  </a:lnTo>
                  <a:lnTo>
                    <a:pt x="372646" y="479947"/>
                  </a:lnTo>
                  <a:lnTo>
                    <a:pt x="334065" y="498998"/>
                  </a:lnTo>
                  <a:lnTo>
                    <a:pt x="292166" y="510962"/>
                  </a:lnTo>
                  <a:lnTo>
                    <a:pt x="247650" y="515112"/>
                  </a:lnTo>
                  <a:lnTo>
                    <a:pt x="203133" y="510962"/>
                  </a:lnTo>
                  <a:lnTo>
                    <a:pt x="161234" y="498998"/>
                  </a:lnTo>
                  <a:lnTo>
                    <a:pt x="122653" y="479947"/>
                  </a:lnTo>
                  <a:lnTo>
                    <a:pt x="88089" y="454536"/>
                  </a:lnTo>
                  <a:lnTo>
                    <a:pt x="58242" y="423494"/>
                  </a:lnTo>
                  <a:lnTo>
                    <a:pt x="33810" y="387547"/>
                  </a:lnTo>
                  <a:lnTo>
                    <a:pt x="15492" y="347423"/>
                  </a:lnTo>
                  <a:lnTo>
                    <a:pt x="3989" y="303850"/>
                  </a:lnTo>
                  <a:lnTo>
                    <a:pt x="0" y="25755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64958" y="6897196"/>
            <a:ext cx="24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39870" y="6882130"/>
            <a:ext cx="508000" cy="528320"/>
            <a:chOff x="4039870" y="6882130"/>
            <a:chExt cx="508000" cy="528320"/>
          </a:xfrm>
        </p:grpSpPr>
        <p:sp>
          <p:nvSpPr>
            <p:cNvPr id="51" name="object 51"/>
            <p:cNvSpPr/>
            <p:nvPr/>
          </p:nvSpPr>
          <p:spPr>
            <a:xfrm>
              <a:off x="4046220" y="6888480"/>
              <a:ext cx="495300" cy="515620"/>
            </a:xfrm>
            <a:custGeom>
              <a:avLst/>
              <a:gdLst/>
              <a:ahLst/>
              <a:cxnLst/>
              <a:rect l="l" t="t" r="r" b="b"/>
              <a:pathLst>
                <a:path w="495300" h="515620">
                  <a:moveTo>
                    <a:pt x="247650" y="0"/>
                  </a:moveTo>
                  <a:lnTo>
                    <a:pt x="203133" y="4149"/>
                  </a:lnTo>
                  <a:lnTo>
                    <a:pt x="161234" y="16113"/>
                  </a:lnTo>
                  <a:lnTo>
                    <a:pt x="122653" y="35164"/>
                  </a:lnTo>
                  <a:lnTo>
                    <a:pt x="88089" y="60575"/>
                  </a:lnTo>
                  <a:lnTo>
                    <a:pt x="58242" y="91617"/>
                  </a:lnTo>
                  <a:lnTo>
                    <a:pt x="33810" y="127564"/>
                  </a:lnTo>
                  <a:lnTo>
                    <a:pt x="15492" y="167688"/>
                  </a:lnTo>
                  <a:lnTo>
                    <a:pt x="3989" y="211261"/>
                  </a:lnTo>
                  <a:lnTo>
                    <a:pt x="0" y="257556"/>
                  </a:lnTo>
                  <a:lnTo>
                    <a:pt x="3989" y="303850"/>
                  </a:lnTo>
                  <a:lnTo>
                    <a:pt x="15492" y="347423"/>
                  </a:lnTo>
                  <a:lnTo>
                    <a:pt x="33810" y="387547"/>
                  </a:lnTo>
                  <a:lnTo>
                    <a:pt x="58242" y="423494"/>
                  </a:lnTo>
                  <a:lnTo>
                    <a:pt x="88089" y="454536"/>
                  </a:lnTo>
                  <a:lnTo>
                    <a:pt x="122653" y="479947"/>
                  </a:lnTo>
                  <a:lnTo>
                    <a:pt x="161234" y="498998"/>
                  </a:lnTo>
                  <a:lnTo>
                    <a:pt x="203133" y="510962"/>
                  </a:lnTo>
                  <a:lnTo>
                    <a:pt x="247650" y="515112"/>
                  </a:lnTo>
                  <a:lnTo>
                    <a:pt x="292166" y="510962"/>
                  </a:lnTo>
                  <a:lnTo>
                    <a:pt x="334065" y="498998"/>
                  </a:lnTo>
                  <a:lnTo>
                    <a:pt x="372646" y="479947"/>
                  </a:lnTo>
                  <a:lnTo>
                    <a:pt x="407210" y="454536"/>
                  </a:lnTo>
                  <a:lnTo>
                    <a:pt x="437057" y="423494"/>
                  </a:lnTo>
                  <a:lnTo>
                    <a:pt x="461489" y="387547"/>
                  </a:lnTo>
                  <a:lnTo>
                    <a:pt x="479807" y="347423"/>
                  </a:lnTo>
                  <a:lnTo>
                    <a:pt x="491310" y="303850"/>
                  </a:lnTo>
                  <a:lnTo>
                    <a:pt x="495300" y="257556"/>
                  </a:lnTo>
                  <a:lnTo>
                    <a:pt x="491310" y="211261"/>
                  </a:lnTo>
                  <a:lnTo>
                    <a:pt x="479807" y="167688"/>
                  </a:lnTo>
                  <a:lnTo>
                    <a:pt x="461489" y="127564"/>
                  </a:lnTo>
                  <a:lnTo>
                    <a:pt x="437057" y="91617"/>
                  </a:lnTo>
                  <a:lnTo>
                    <a:pt x="407210" y="60575"/>
                  </a:lnTo>
                  <a:lnTo>
                    <a:pt x="372646" y="35164"/>
                  </a:lnTo>
                  <a:lnTo>
                    <a:pt x="334065" y="16113"/>
                  </a:lnTo>
                  <a:lnTo>
                    <a:pt x="292166" y="4149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46220" y="6888480"/>
              <a:ext cx="495300" cy="515620"/>
            </a:xfrm>
            <a:custGeom>
              <a:avLst/>
              <a:gdLst/>
              <a:ahLst/>
              <a:cxnLst/>
              <a:rect l="l" t="t" r="r" b="b"/>
              <a:pathLst>
                <a:path w="495300" h="515620">
                  <a:moveTo>
                    <a:pt x="0" y="257556"/>
                  </a:moveTo>
                  <a:lnTo>
                    <a:pt x="3989" y="211261"/>
                  </a:lnTo>
                  <a:lnTo>
                    <a:pt x="15492" y="167688"/>
                  </a:lnTo>
                  <a:lnTo>
                    <a:pt x="33810" y="127564"/>
                  </a:lnTo>
                  <a:lnTo>
                    <a:pt x="58242" y="91617"/>
                  </a:lnTo>
                  <a:lnTo>
                    <a:pt x="88089" y="60575"/>
                  </a:lnTo>
                  <a:lnTo>
                    <a:pt x="122653" y="35164"/>
                  </a:lnTo>
                  <a:lnTo>
                    <a:pt x="161234" y="16113"/>
                  </a:lnTo>
                  <a:lnTo>
                    <a:pt x="203133" y="4149"/>
                  </a:lnTo>
                  <a:lnTo>
                    <a:pt x="247650" y="0"/>
                  </a:lnTo>
                  <a:lnTo>
                    <a:pt x="292166" y="4149"/>
                  </a:lnTo>
                  <a:lnTo>
                    <a:pt x="334065" y="16113"/>
                  </a:lnTo>
                  <a:lnTo>
                    <a:pt x="372646" y="35164"/>
                  </a:lnTo>
                  <a:lnTo>
                    <a:pt x="407210" y="60575"/>
                  </a:lnTo>
                  <a:lnTo>
                    <a:pt x="437057" y="91617"/>
                  </a:lnTo>
                  <a:lnTo>
                    <a:pt x="461489" y="127564"/>
                  </a:lnTo>
                  <a:lnTo>
                    <a:pt x="479807" y="167688"/>
                  </a:lnTo>
                  <a:lnTo>
                    <a:pt x="491310" y="211261"/>
                  </a:lnTo>
                  <a:lnTo>
                    <a:pt x="495300" y="257556"/>
                  </a:lnTo>
                  <a:lnTo>
                    <a:pt x="491310" y="303850"/>
                  </a:lnTo>
                  <a:lnTo>
                    <a:pt x="479807" y="347423"/>
                  </a:lnTo>
                  <a:lnTo>
                    <a:pt x="461489" y="387547"/>
                  </a:lnTo>
                  <a:lnTo>
                    <a:pt x="437057" y="423494"/>
                  </a:lnTo>
                  <a:lnTo>
                    <a:pt x="407210" y="454536"/>
                  </a:lnTo>
                  <a:lnTo>
                    <a:pt x="372646" y="479947"/>
                  </a:lnTo>
                  <a:lnTo>
                    <a:pt x="334065" y="498998"/>
                  </a:lnTo>
                  <a:lnTo>
                    <a:pt x="292166" y="510962"/>
                  </a:lnTo>
                  <a:lnTo>
                    <a:pt x="247650" y="515112"/>
                  </a:lnTo>
                  <a:lnTo>
                    <a:pt x="203133" y="510962"/>
                  </a:lnTo>
                  <a:lnTo>
                    <a:pt x="161234" y="498998"/>
                  </a:lnTo>
                  <a:lnTo>
                    <a:pt x="122653" y="479947"/>
                  </a:lnTo>
                  <a:lnTo>
                    <a:pt x="88089" y="454536"/>
                  </a:lnTo>
                  <a:lnTo>
                    <a:pt x="58242" y="423494"/>
                  </a:lnTo>
                  <a:lnTo>
                    <a:pt x="33810" y="387547"/>
                  </a:lnTo>
                  <a:lnTo>
                    <a:pt x="15492" y="347423"/>
                  </a:lnTo>
                  <a:lnTo>
                    <a:pt x="3989" y="303850"/>
                  </a:lnTo>
                  <a:lnTo>
                    <a:pt x="0" y="25755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170138" y="6897193"/>
            <a:ext cx="24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457190" y="6911085"/>
            <a:ext cx="508000" cy="529590"/>
            <a:chOff x="5457190" y="6911085"/>
            <a:chExt cx="508000" cy="529590"/>
          </a:xfrm>
        </p:grpSpPr>
        <p:sp>
          <p:nvSpPr>
            <p:cNvPr id="55" name="object 55"/>
            <p:cNvSpPr/>
            <p:nvPr/>
          </p:nvSpPr>
          <p:spPr>
            <a:xfrm>
              <a:off x="5463540" y="6917435"/>
              <a:ext cx="495300" cy="516890"/>
            </a:xfrm>
            <a:custGeom>
              <a:avLst/>
              <a:gdLst/>
              <a:ahLst/>
              <a:cxnLst/>
              <a:rect l="l" t="t" r="r" b="b"/>
              <a:pathLst>
                <a:path w="495300" h="516890">
                  <a:moveTo>
                    <a:pt x="247650" y="0"/>
                  </a:moveTo>
                  <a:lnTo>
                    <a:pt x="203133" y="4162"/>
                  </a:lnTo>
                  <a:lnTo>
                    <a:pt x="161234" y="16161"/>
                  </a:lnTo>
                  <a:lnTo>
                    <a:pt x="122653" y="35269"/>
                  </a:lnTo>
                  <a:lnTo>
                    <a:pt x="88089" y="60755"/>
                  </a:lnTo>
                  <a:lnTo>
                    <a:pt x="58242" y="91889"/>
                  </a:lnTo>
                  <a:lnTo>
                    <a:pt x="33810" y="127942"/>
                  </a:lnTo>
                  <a:lnTo>
                    <a:pt x="15492" y="168184"/>
                  </a:lnTo>
                  <a:lnTo>
                    <a:pt x="3989" y="211886"/>
                  </a:lnTo>
                  <a:lnTo>
                    <a:pt x="0" y="258317"/>
                  </a:lnTo>
                  <a:lnTo>
                    <a:pt x="3989" y="304749"/>
                  </a:lnTo>
                  <a:lnTo>
                    <a:pt x="15492" y="348451"/>
                  </a:lnTo>
                  <a:lnTo>
                    <a:pt x="33810" y="388693"/>
                  </a:lnTo>
                  <a:lnTo>
                    <a:pt x="58242" y="424746"/>
                  </a:lnTo>
                  <a:lnTo>
                    <a:pt x="88089" y="455880"/>
                  </a:lnTo>
                  <a:lnTo>
                    <a:pt x="122653" y="481366"/>
                  </a:lnTo>
                  <a:lnTo>
                    <a:pt x="161234" y="500474"/>
                  </a:lnTo>
                  <a:lnTo>
                    <a:pt x="203133" y="512473"/>
                  </a:lnTo>
                  <a:lnTo>
                    <a:pt x="247650" y="516635"/>
                  </a:lnTo>
                  <a:lnTo>
                    <a:pt x="292166" y="512473"/>
                  </a:lnTo>
                  <a:lnTo>
                    <a:pt x="334065" y="500474"/>
                  </a:lnTo>
                  <a:lnTo>
                    <a:pt x="372646" y="481366"/>
                  </a:lnTo>
                  <a:lnTo>
                    <a:pt x="407210" y="455880"/>
                  </a:lnTo>
                  <a:lnTo>
                    <a:pt x="437057" y="424746"/>
                  </a:lnTo>
                  <a:lnTo>
                    <a:pt x="461489" y="388693"/>
                  </a:lnTo>
                  <a:lnTo>
                    <a:pt x="479807" y="348451"/>
                  </a:lnTo>
                  <a:lnTo>
                    <a:pt x="491310" y="304749"/>
                  </a:lnTo>
                  <a:lnTo>
                    <a:pt x="495300" y="258317"/>
                  </a:lnTo>
                  <a:lnTo>
                    <a:pt x="491310" y="211886"/>
                  </a:lnTo>
                  <a:lnTo>
                    <a:pt x="479807" y="168184"/>
                  </a:lnTo>
                  <a:lnTo>
                    <a:pt x="461489" y="127942"/>
                  </a:lnTo>
                  <a:lnTo>
                    <a:pt x="437057" y="91889"/>
                  </a:lnTo>
                  <a:lnTo>
                    <a:pt x="407210" y="60755"/>
                  </a:lnTo>
                  <a:lnTo>
                    <a:pt x="372646" y="35269"/>
                  </a:lnTo>
                  <a:lnTo>
                    <a:pt x="334065" y="16161"/>
                  </a:lnTo>
                  <a:lnTo>
                    <a:pt x="292166" y="4162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63540" y="6917435"/>
              <a:ext cx="495300" cy="516890"/>
            </a:xfrm>
            <a:custGeom>
              <a:avLst/>
              <a:gdLst/>
              <a:ahLst/>
              <a:cxnLst/>
              <a:rect l="l" t="t" r="r" b="b"/>
              <a:pathLst>
                <a:path w="495300" h="516890">
                  <a:moveTo>
                    <a:pt x="0" y="258317"/>
                  </a:moveTo>
                  <a:lnTo>
                    <a:pt x="3989" y="211886"/>
                  </a:lnTo>
                  <a:lnTo>
                    <a:pt x="15492" y="168184"/>
                  </a:lnTo>
                  <a:lnTo>
                    <a:pt x="33810" y="127942"/>
                  </a:lnTo>
                  <a:lnTo>
                    <a:pt x="58242" y="91889"/>
                  </a:lnTo>
                  <a:lnTo>
                    <a:pt x="88089" y="60755"/>
                  </a:lnTo>
                  <a:lnTo>
                    <a:pt x="122653" y="35269"/>
                  </a:lnTo>
                  <a:lnTo>
                    <a:pt x="161234" y="16161"/>
                  </a:lnTo>
                  <a:lnTo>
                    <a:pt x="203133" y="4162"/>
                  </a:lnTo>
                  <a:lnTo>
                    <a:pt x="247650" y="0"/>
                  </a:lnTo>
                  <a:lnTo>
                    <a:pt x="292166" y="4162"/>
                  </a:lnTo>
                  <a:lnTo>
                    <a:pt x="334065" y="16161"/>
                  </a:lnTo>
                  <a:lnTo>
                    <a:pt x="372646" y="35269"/>
                  </a:lnTo>
                  <a:lnTo>
                    <a:pt x="407210" y="60755"/>
                  </a:lnTo>
                  <a:lnTo>
                    <a:pt x="437057" y="91889"/>
                  </a:lnTo>
                  <a:lnTo>
                    <a:pt x="461489" y="127942"/>
                  </a:lnTo>
                  <a:lnTo>
                    <a:pt x="479807" y="168184"/>
                  </a:lnTo>
                  <a:lnTo>
                    <a:pt x="491310" y="211886"/>
                  </a:lnTo>
                  <a:lnTo>
                    <a:pt x="495300" y="258317"/>
                  </a:lnTo>
                  <a:lnTo>
                    <a:pt x="491310" y="304749"/>
                  </a:lnTo>
                  <a:lnTo>
                    <a:pt x="479807" y="348451"/>
                  </a:lnTo>
                  <a:lnTo>
                    <a:pt x="461489" y="388693"/>
                  </a:lnTo>
                  <a:lnTo>
                    <a:pt x="437057" y="424746"/>
                  </a:lnTo>
                  <a:lnTo>
                    <a:pt x="407210" y="455880"/>
                  </a:lnTo>
                  <a:lnTo>
                    <a:pt x="372646" y="481366"/>
                  </a:lnTo>
                  <a:lnTo>
                    <a:pt x="334065" y="500474"/>
                  </a:lnTo>
                  <a:lnTo>
                    <a:pt x="292166" y="512473"/>
                  </a:lnTo>
                  <a:lnTo>
                    <a:pt x="247650" y="516635"/>
                  </a:lnTo>
                  <a:lnTo>
                    <a:pt x="203133" y="512473"/>
                  </a:lnTo>
                  <a:lnTo>
                    <a:pt x="161234" y="500474"/>
                  </a:lnTo>
                  <a:lnTo>
                    <a:pt x="122653" y="481366"/>
                  </a:lnTo>
                  <a:lnTo>
                    <a:pt x="88089" y="455880"/>
                  </a:lnTo>
                  <a:lnTo>
                    <a:pt x="58242" y="424746"/>
                  </a:lnTo>
                  <a:lnTo>
                    <a:pt x="33810" y="388693"/>
                  </a:lnTo>
                  <a:lnTo>
                    <a:pt x="15492" y="348451"/>
                  </a:lnTo>
                  <a:lnTo>
                    <a:pt x="3989" y="304749"/>
                  </a:lnTo>
                  <a:lnTo>
                    <a:pt x="0" y="258317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587527" y="6927008"/>
            <a:ext cx="24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35254" y="4591556"/>
            <a:ext cx="1372235" cy="3536315"/>
            <a:chOff x="635254" y="4591556"/>
            <a:chExt cx="1372235" cy="3536315"/>
          </a:xfrm>
        </p:grpSpPr>
        <p:sp>
          <p:nvSpPr>
            <p:cNvPr id="59" name="object 59"/>
            <p:cNvSpPr/>
            <p:nvPr/>
          </p:nvSpPr>
          <p:spPr>
            <a:xfrm>
              <a:off x="1292746" y="7499562"/>
              <a:ext cx="17780" cy="608965"/>
            </a:xfrm>
            <a:custGeom>
              <a:avLst/>
              <a:gdLst/>
              <a:ahLst/>
              <a:cxnLst/>
              <a:rect l="l" t="t" r="r" b="b"/>
              <a:pathLst>
                <a:path w="17780" h="608965">
                  <a:moveTo>
                    <a:pt x="17183" y="60871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36157" y="7404355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53911" y="0"/>
                  </a:moveTo>
                  <a:lnTo>
                    <a:pt x="0" y="115862"/>
                  </a:lnTo>
                  <a:lnTo>
                    <a:pt x="114249" y="112649"/>
                  </a:lnTo>
                  <a:lnTo>
                    <a:pt x="53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1604" y="5603747"/>
              <a:ext cx="952500" cy="736600"/>
            </a:xfrm>
            <a:custGeom>
              <a:avLst/>
              <a:gdLst/>
              <a:ahLst/>
              <a:cxnLst/>
              <a:rect l="l" t="t" r="r" b="b"/>
              <a:pathLst>
                <a:path w="952500" h="7366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  <a:path w="952500" h="736600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952500" h="736600">
                  <a:moveTo>
                    <a:pt x="304799" y="304800"/>
                  </a:moveTo>
                  <a:lnTo>
                    <a:pt x="800099" y="304800"/>
                  </a:lnTo>
                  <a:lnTo>
                    <a:pt x="800099" y="583692"/>
                  </a:lnTo>
                  <a:lnTo>
                    <a:pt x="304799" y="583692"/>
                  </a:lnTo>
                  <a:lnTo>
                    <a:pt x="304799" y="304800"/>
                  </a:lnTo>
                  <a:close/>
                </a:path>
                <a:path w="952500" h="736600">
                  <a:moveTo>
                    <a:pt x="457199" y="457200"/>
                  </a:moveTo>
                  <a:lnTo>
                    <a:pt x="952500" y="457200"/>
                  </a:lnTo>
                  <a:lnTo>
                    <a:pt x="952500" y="736092"/>
                  </a:lnTo>
                  <a:lnTo>
                    <a:pt x="457199" y="736092"/>
                  </a:lnTo>
                  <a:lnTo>
                    <a:pt x="457199" y="4572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41604" y="56037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1604" y="56037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4004" y="57561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4004" y="57561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46404" y="59085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46404" y="59085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98804" y="6060947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8512" y="5535167"/>
              <a:ext cx="952500" cy="805180"/>
            </a:xfrm>
            <a:custGeom>
              <a:avLst/>
              <a:gdLst/>
              <a:ahLst/>
              <a:cxnLst/>
              <a:rect l="l" t="t" r="r" b="b"/>
              <a:pathLst>
                <a:path w="952500" h="805179">
                  <a:moveTo>
                    <a:pt x="50291" y="525780"/>
                  </a:moveTo>
                  <a:lnTo>
                    <a:pt x="545591" y="525780"/>
                  </a:lnTo>
                  <a:lnTo>
                    <a:pt x="545591" y="804672"/>
                  </a:lnTo>
                  <a:lnTo>
                    <a:pt x="50291" y="804672"/>
                  </a:lnTo>
                  <a:lnTo>
                    <a:pt x="50291" y="525780"/>
                  </a:lnTo>
                  <a:close/>
                </a:path>
                <a:path w="952500" h="805179">
                  <a:moveTo>
                    <a:pt x="0" y="0"/>
                  </a:moveTo>
                  <a:lnTo>
                    <a:pt x="495300" y="0"/>
                  </a:lnTo>
                  <a:lnTo>
                    <a:pt x="49530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  <a:path w="952500" h="805179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2815"/>
                  </a:lnTo>
                  <a:lnTo>
                    <a:pt x="152400" y="432815"/>
                  </a:lnTo>
                  <a:lnTo>
                    <a:pt x="152400" y="152400"/>
                  </a:lnTo>
                  <a:close/>
                </a:path>
                <a:path w="952500" h="805179">
                  <a:moveTo>
                    <a:pt x="304800" y="304800"/>
                  </a:moveTo>
                  <a:lnTo>
                    <a:pt x="800100" y="304800"/>
                  </a:lnTo>
                  <a:lnTo>
                    <a:pt x="800100" y="585215"/>
                  </a:lnTo>
                  <a:lnTo>
                    <a:pt x="304800" y="585215"/>
                  </a:lnTo>
                  <a:lnTo>
                    <a:pt x="304800" y="304800"/>
                  </a:lnTo>
                  <a:close/>
                </a:path>
                <a:path w="952500" h="805179">
                  <a:moveTo>
                    <a:pt x="457200" y="457200"/>
                  </a:moveTo>
                  <a:lnTo>
                    <a:pt x="952500" y="457200"/>
                  </a:lnTo>
                  <a:lnTo>
                    <a:pt x="952500" y="737616"/>
                  </a:lnTo>
                  <a:lnTo>
                    <a:pt x="457200" y="737616"/>
                  </a:lnTo>
                  <a:lnTo>
                    <a:pt x="457200" y="4572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48512" y="55351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48512" y="55351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0"/>
                  </a:moveTo>
                  <a:lnTo>
                    <a:pt x="495300" y="0"/>
                  </a:lnTo>
                  <a:lnTo>
                    <a:pt x="49530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00912" y="56875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00912" y="56875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0"/>
                  </a:moveTo>
                  <a:lnTo>
                    <a:pt x="495300" y="0"/>
                  </a:lnTo>
                  <a:lnTo>
                    <a:pt x="49530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53312" y="58399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53312" y="58399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0"/>
                  </a:moveTo>
                  <a:lnTo>
                    <a:pt x="495300" y="0"/>
                  </a:lnTo>
                  <a:lnTo>
                    <a:pt x="49530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05712" y="59923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49530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495300" y="28041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05712" y="5992367"/>
              <a:ext cx="495300" cy="280670"/>
            </a:xfrm>
            <a:custGeom>
              <a:avLst/>
              <a:gdLst/>
              <a:ahLst/>
              <a:cxnLst/>
              <a:rect l="l" t="t" r="r" b="b"/>
              <a:pathLst>
                <a:path w="495300" h="280670">
                  <a:moveTo>
                    <a:pt x="0" y="0"/>
                  </a:moveTo>
                  <a:lnTo>
                    <a:pt x="495300" y="0"/>
                  </a:lnTo>
                  <a:lnTo>
                    <a:pt x="49530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46404" y="4597907"/>
              <a:ext cx="495300" cy="478790"/>
            </a:xfrm>
            <a:custGeom>
              <a:avLst/>
              <a:gdLst/>
              <a:ahLst/>
              <a:cxnLst/>
              <a:rect l="l" t="t" r="r" b="b"/>
              <a:pathLst>
                <a:path w="495300" h="478789">
                  <a:moveTo>
                    <a:pt x="247650" y="0"/>
                  </a:moveTo>
                  <a:lnTo>
                    <a:pt x="197738" y="4861"/>
                  </a:lnTo>
                  <a:lnTo>
                    <a:pt x="151251" y="18802"/>
                  </a:lnTo>
                  <a:lnTo>
                    <a:pt x="109184" y="40863"/>
                  </a:lnTo>
                  <a:lnTo>
                    <a:pt x="72532" y="70080"/>
                  </a:lnTo>
                  <a:lnTo>
                    <a:pt x="42293" y="105491"/>
                  </a:lnTo>
                  <a:lnTo>
                    <a:pt x="19460" y="146134"/>
                  </a:lnTo>
                  <a:lnTo>
                    <a:pt x="5031" y="191047"/>
                  </a:lnTo>
                  <a:lnTo>
                    <a:pt x="0" y="239267"/>
                  </a:lnTo>
                  <a:lnTo>
                    <a:pt x="5031" y="287488"/>
                  </a:lnTo>
                  <a:lnTo>
                    <a:pt x="19460" y="332401"/>
                  </a:lnTo>
                  <a:lnTo>
                    <a:pt x="42293" y="373044"/>
                  </a:lnTo>
                  <a:lnTo>
                    <a:pt x="72532" y="408455"/>
                  </a:lnTo>
                  <a:lnTo>
                    <a:pt x="109184" y="437672"/>
                  </a:lnTo>
                  <a:lnTo>
                    <a:pt x="151251" y="459733"/>
                  </a:lnTo>
                  <a:lnTo>
                    <a:pt x="197738" y="473674"/>
                  </a:lnTo>
                  <a:lnTo>
                    <a:pt x="247650" y="478535"/>
                  </a:lnTo>
                  <a:lnTo>
                    <a:pt x="297561" y="473674"/>
                  </a:lnTo>
                  <a:lnTo>
                    <a:pt x="344048" y="459733"/>
                  </a:lnTo>
                  <a:lnTo>
                    <a:pt x="386115" y="437672"/>
                  </a:lnTo>
                  <a:lnTo>
                    <a:pt x="422767" y="408455"/>
                  </a:lnTo>
                  <a:lnTo>
                    <a:pt x="453006" y="373044"/>
                  </a:lnTo>
                  <a:lnTo>
                    <a:pt x="475839" y="332401"/>
                  </a:lnTo>
                  <a:lnTo>
                    <a:pt x="490268" y="287488"/>
                  </a:lnTo>
                  <a:lnTo>
                    <a:pt x="495300" y="239267"/>
                  </a:lnTo>
                  <a:lnTo>
                    <a:pt x="490268" y="191047"/>
                  </a:lnTo>
                  <a:lnTo>
                    <a:pt x="475839" y="146134"/>
                  </a:lnTo>
                  <a:lnTo>
                    <a:pt x="453006" y="105491"/>
                  </a:lnTo>
                  <a:lnTo>
                    <a:pt x="422767" y="70080"/>
                  </a:lnTo>
                  <a:lnTo>
                    <a:pt x="386115" y="40863"/>
                  </a:lnTo>
                  <a:lnTo>
                    <a:pt x="344048" y="18802"/>
                  </a:lnTo>
                  <a:lnTo>
                    <a:pt x="297561" y="4861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6404" y="4597906"/>
              <a:ext cx="495300" cy="478790"/>
            </a:xfrm>
            <a:custGeom>
              <a:avLst/>
              <a:gdLst/>
              <a:ahLst/>
              <a:cxnLst/>
              <a:rect l="l" t="t" r="r" b="b"/>
              <a:pathLst>
                <a:path w="495300" h="478789">
                  <a:moveTo>
                    <a:pt x="0" y="239267"/>
                  </a:moveTo>
                  <a:lnTo>
                    <a:pt x="5031" y="191047"/>
                  </a:lnTo>
                  <a:lnTo>
                    <a:pt x="19460" y="146134"/>
                  </a:lnTo>
                  <a:lnTo>
                    <a:pt x="42293" y="105491"/>
                  </a:lnTo>
                  <a:lnTo>
                    <a:pt x="72532" y="70080"/>
                  </a:lnTo>
                  <a:lnTo>
                    <a:pt x="109184" y="40863"/>
                  </a:lnTo>
                  <a:lnTo>
                    <a:pt x="151251" y="18802"/>
                  </a:lnTo>
                  <a:lnTo>
                    <a:pt x="197738" y="4861"/>
                  </a:lnTo>
                  <a:lnTo>
                    <a:pt x="247650" y="0"/>
                  </a:lnTo>
                  <a:lnTo>
                    <a:pt x="297561" y="4861"/>
                  </a:lnTo>
                  <a:lnTo>
                    <a:pt x="344048" y="18802"/>
                  </a:lnTo>
                  <a:lnTo>
                    <a:pt x="386115" y="40863"/>
                  </a:lnTo>
                  <a:lnTo>
                    <a:pt x="422767" y="70080"/>
                  </a:lnTo>
                  <a:lnTo>
                    <a:pt x="453006" y="105491"/>
                  </a:lnTo>
                  <a:lnTo>
                    <a:pt x="475839" y="146134"/>
                  </a:lnTo>
                  <a:lnTo>
                    <a:pt x="490268" y="191047"/>
                  </a:lnTo>
                  <a:lnTo>
                    <a:pt x="495300" y="239267"/>
                  </a:lnTo>
                  <a:lnTo>
                    <a:pt x="490268" y="287488"/>
                  </a:lnTo>
                  <a:lnTo>
                    <a:pt x="475839" y="332401"/>
                  </a:lnTo>
                  <a:lnTo>
                    <a:pt x="453006" y="373044"/>
                  </a:lnTo>
                  <a:lnTo>
                    <a:pt x="422767" y="408455"/>
                  </a:lnTo>
                  <a:lnTo>
                    <a:pt x="386115" y="437672"/>
                  </a:lnTo>
                  <a:lnTo>
                    <a:pt x="344048" y="459733"/>
                  </a:lnTo>
                  <a:lnTo>
                    <a:pt x="297561" y="473674"/>
                  </a:lnTo>
                  <a:lnTo>
                    <a:pt x="247650" y="478535"/>
                  </a:lnTo>
                  <a:lnTo>
                    <a:pt x="197738" y="473674"/>
                  </a:lnTo>
                  <a:lnTo>
                    <a:pt x="151251" y="459733"/>
                  </a:lnTo>
                  <a:lnTo>
                    <a:pt x="109184" y="437672"/>
                  </a:lnTo>
                  <a:lnTo>
                    <a:pt x="72532" y="408455"/>
                  </a:lnTo>
                  <a:lnTo>
                    <a:pt x="42293" y="373044"/>
                  </a:lnTo>
                  <a:lnTo>
                    <a:pt x="19460" y="332401"/>
                  </a:lnTo>
                  <a:lnTo>
                    <a:pt x="5031" y="287488"/>
                  </a:lnTo>
                  <a:lnTo>
                    <a:pt x="0" y="23926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2212594" y="4679950"/>
            <a:ext cx="1300480" cy="3464560"/>
            <a:chOff x="2212594" y="4679950"/>
            <a:chExt cx="1300480" cy="3464560"/>
          </a:xfrm>
        </p:grpSpPr>
        <p:sp>
          <p:nvSpPr>
            <p:cNvPr id="81" name="object 81"/>
            <p:cNvSpPr/>
            <p:nvPr/>
          </p:nvSpPr>
          <p:spPr>
            <a:xfrm>
              <a:off x="2830830" y="7499560"/>
              <a:ext cx="19685" cy="626110"/>
            </a:xfrm>
            <a:custGeom>
              <a:avLst/>
              <a:gdLst/>
              <a:ahLst/>
              <a:cxnLst/>
              <a:rect l="l" t="t" r="r" b="b"/>
              <a:pathLst>
                <a:path w="19685" h="626109">
                  <a:moveTo>
                    <a:pt x="0" y="625805"/>
                  </a:moveTo>
                  <a:lnTo>
                    <a:pt x="1941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92538" y="7404355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60667" y="0"/>
                  </a:moveTo>
                  <a:lnTo>
                    <a:pt x="0" y="112471"/>
                  </a:lnTo>
                  <a:lnTo>
                    <a:pt x="114249" y="116014"/>
                  </a:lnTo>
                  <a:lnTo>
                    <a:pt x="6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18944" y="5644896"/>
              <a:ext cx="800100" cy="584200"/>
            </a:xfrm>
            <a:custGeom>
              <a:avLst/>
              <a:gdLst/>
              <a:ahLst/>
              <a:cxnLst/>
              <a:rect l="l" t="t" r="r" b="b"/>
              <a:pathLst>
                <a:path w="800100" h="5842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  <a:path w="800100" h="584200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800100" h="584200">
                  <a:moveTo>
                    <a:pt x="304800" y="304799"/>
                  </a:moveTo>
                  <a:lnTo>
                    <a:pt x="800100" y="304799"/>
                  </a:lnTo>
                  <a:lnTo>
                    <a:pt x="800100" y="583691"/>
                  </a:lnTo>
                  <a:lnTo>
                    <a:pt x="304800" y="583691"/>
                  </a:lnTo>
                  <a:lnTo>
                    <a:pt x="304800" y="3047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18944" y="56448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18944" y="56448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71344" y="57972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71344" y="57972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23744" y="59496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23744" y="59496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76144" y="6102096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54224" y="5593080"/>
              <a:ext cx="952500" cy="788035"/>
            </a:xfrm>
            <a:custGeom>
              <a:avLst/>
              <a:gdLst/>
              <a:ahLst/>
              <a:cxnLst/>
              <a:rect l="l" t="t" r="r" b="b"/>
              <a:pathLst>
                <a:path w="952500" h="788035">
                  <a:moveTo>
                    <a:pt x="121919" y="509016"/>
                  </a:moveTo>
                  <a:lnTo>
                    <a:pt x="617219" y="509016"/>
                  </a:lnTo>
                  <a:lnTo>
                    <a:pt x="617219" y="787908"/>
                  </a:lnTo>
                  <a:lnTo>
                    <a:pt x="121919" y="787908"/>
                  </a:lnTo>
                  <a:lnTo>
                    <a:pt x="121919" y="509016"/>
                  </a:lnTo>
                  <a:close/>
                </a:path>
                <a:path w="952500" h="788035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  <a:path w="952500" h="788035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952500" h="788035">
                  <a:moveTo>
                    <a:pt x="304800" y="304800"/>
                  </a:moveTo>
                  <a:lnTo>
                    <a:pt x="800100" y="304800"/>
                  </a:lnTo>
                  <a:lnTo>
                    <a:pt x="800100" y="583692"/>
                  </a:lnTo>
                  <a:lnTo>
                    <a:pt x="304800" y="583692"/>
                  </a:lnTo>
                  <a:lnTo>
                    <a:pt x="304800" y="304800"/>
                  </a:lnTo>
                  <a:close/>
                </a:path>
                <a:path w="952500" h="788035">
                  <a:moveTo>
                    <a:pt x="457200" y="457200"/>
                  </a:moveTo>
                  <a:lnTo>
                    <a:pt x="952500" y="457200"/>
                  </a:lnTo>
                  <a:lnTo>
                    <a:pt x="952500" y="736092"/>
                  </a:lnTo>
                  <a:lnTo>
                    <a:pt x="457200" y="736092"/>
                  </a:lnTo>
                  <a:lnTo>
                    <a:pt x="457200" y="4572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54224" y="55930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54224" y="55930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06624" y="57454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06624" y="57454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9024" y="58978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9024" y="58978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11424" y="60502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11424" y="6050280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34412" y="4686300"/>
              <a:ext cx="495300" cy="478790"/>
            </a:xfrm>
            <a:custGeom>
              <a:avLst/>
              <a:gdLst/>
              <a:ahLst/>
              <a:cxnLst/>
              <a:rect l="l" t="t" r="r" b="b"/>
              <a:pathLst>
                <a:path w="495300" h="478789">
                  <a:moveTo>
                    <a:pt x="247650" y="0"/>
                  </a:moveTo>
                  <a:lnTo>
                    <a:pt x="197738" y="4861"/>
                  </a:lnTo>
                  <a:lnTo>
                    <a:pt x="151251" y="18802"/>
                  </a:lnTo>
                  <a:lnTo>
                    <a:pt x="109184" y="40863"/>
                  </a:lnTo>
                  <a:lnTo>
                    <a:pt x="72532" y="70080"/>
                  </a:lnTo>
                  <a:lnTo>
                    <a:pt x="42293" y="105491"/>
                  </a:lnTo>
                  <a:lnTo>
                    <a:pt x="19460" y="146134"/>
                  </a:lnTo>
                  <a:lnTo>
                    <a:pt x="5031" y="191047"/>
                  </a:lnTo>
                  <a:lnTo>
                    <a:pt x="0" y="239267"/>
                  </a:lnTo>
                  <a:lnTo>
                    <a:pt x="5031" y="287488"/>
                  </a:lnTo>
                  <a:lnTo>
                    <a:pt x="19460" y="332401"/>
                  </a:lnTo>
                  <a:lnTo>
                    <a:pt x="42293" y="373044"/>
                  </a:lnTo>
                  <a:lnTo>
                    <a:pt x="72532" y="408455"/>
                  </a:lnTo>
                  <a:lnTo>
                    <a:pt x="109184" y="437672"/>
                  </a:lnTo>
                  <a:lnTo>
                    <a:pt x="151251" y="459733"/>
                  </a:lnTo>
                  <a:lnTo>
                    <a:pt x="197738" y="473674"/>
                  </a:lnTo>
                  <a:lnTo>
                    <a:pt x="247650" y="478535"/>
                  </a:lnTo>
                  <a:lnTo>
                    <a:pt x="297561" y="473674"/>
                  </a:lnTo>
                  <a:lnTo>
                    <a:pt x="344048" y="459733"/>
                  </a:lnTo>
                  <a:lnTo>
                    <a:pt x="386115" y="437672"/>
                  </a:lnTo>
                  <a:lnTo>
                    <a:pt x="422767" y="408455"/>
                  </a:lnTo>
                  <a:lnTo>
                    <a:pt x="453006" y="373044"/>
                  </a:lnTo>
                  <a:lnTo>
                    <a:pt x="475839" y="332401"/>
                  </a:lnTo>
                  <a:lnTo>
                    <a:pt x="490268" y="287488"/>
                  </a:lnTo>
                  <a:lnTo>
                    <a:pt x="495300" y="239267"/>
                  </a:lnTo>
                  <a:lnTo>
                    <a:pt x="490268" y="191047"/>
                  </a:lnTo>
                  <a:lnTo>
                    <a:pt x="475839" y="146134"/>
                  </a:lnTo>
                  <a:lnTo>
                    <a:pt x="453006" y="105491"/>
                  </a:lnTo>
                  <a:lnTo>
                    <a:pt x="422767" y="70080"/>
                  </a:lnTo>
                  <a:lnTo>
                    <a:pt x="386115" y="40863"/>
                  </a:lnTo>
                  <a:lnTo>
                    <a:pt x="344048" y="18802"/>
                  </a:lnTo>
                  <a:lnTo>
                    <a:pt x="297561" y="4861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34412" y="4686300"/>
              <a:ext cx="495300" cy="478790"/>
            </a:xfrm>
            <a:custGeom>
              <a:avLst/>
              <a:gdLst/>
              <a:ahLst/>
              <a:cxnLst/>
              <a:rect l="l" t="t" r="r" b="b"/>
              <a:pathLst>
                <a:path w="495300" h="478789">
                  <a:moveTo>
                    <a:pt x="0" y="239267"/>
                  </a:moveTo>
                  <a:lnTo>
                    <a:pt x="5031" y="191047"/>
                  </a:lnTo>
                  <a:lnTo>
                    <a:pt x="19460" y="146134"/>
                  </a:lnTo>
                  <a:lnTo>
                    <a:pt x="42293" y="105491"/>
                  </a:lnTo>
                  <a:lnTo>
                    <a:pt x="72532" y="70080"/>
                  </a:lnTo>
                  <a:lnTo>
                    <a:pt x="109184" y="40863"/>
                  </a:lnTo>
                  <a:lnTo>
                    <a:pt x="151251" y="18802"/>
                  </a:lnTo>
                  <a:lnTo>
                    <a:pt x="197738" y="4861"/>
                  </a:lnTo>
                  <a:lnTo>
                    <a:pt x="247650" y="0"/>
                  </a:lnTo>
                  <a:lnTo>
                    <a:pt x="297561" y="4861"/>
                  </a:lnTo>
                  <a:lnTo>
                    <a:pt x="344048" y="18802"/>
                  </a:lnTo>
                  <a:lnTo>
                    <a:pt x="386115" y="40863"/>
                  </a:lnTo>
                  <a:lnTo>
                    <a:pt x="422767" y="70080"/>
                  </a:lnTo>
                  <a:lnTo>
                    <a:pt x="453006" y="105491"/>
                  </a:lnTo>
                  <a:lnTo>
                    <a:pt x="475839" y="146134"/>
                  </a:lnTo>
                  <a:lnTo>
                    <a:pt x="490268" y="191047"/>
                  </a:lnTo>
                  <a:lnTo>
                    <a:pt x="495300" y="239267"/>
                  </a:lnTo>
                  <a:lnTo>
                    <a:pt x="490268" y="287488"/>
                  </a:lnTo>
                  <a:lnTo>
                    <a:pt x="475839" y="332401"/>
                  </a:lnTo>
                  <a:lnTo>
                    <a:pt x="453006" y="373044"/>
                  </a:lnTo>
                  <a:lnTo>
                    <a:pt x="422767" y="408455"/>
                  </a:lnTo>
                  <a:lnTo>
                    <a:pt x="386115" y="437672"/>
                  </a:lnTo>
                  <a:lnTo>
                    <a:pt x="344048" y="459733"/>
                  </a:lnTo>
                  <a:lnTo>
                    <a:pt x="297561" y="473674"/>
                  </a:lnTo>
                  <a:lnTo>
                    <a:pt x="247650" y="478535"/>
                  </a:lnTo>
                  <a:lnTo>
                    <a:pt x="197738" y="473674"/>
                  </a:lnTo>
                  <a:lnTo>
                    <a:pt x="151251" y="459733"/>
                  </a:lnTo>
                  <a:lnTo>
                    <a:pt x="109184" y="437672"/>
                  </a:lnTo>
                  <a:lnTo>
                    <a:pt x="72532" y="408455"/>
                  </a:lnTo>
                  <a:lnTo>
                    <a:pt x="42293" y="373044"/>
                  </a:lnTo>
                  <a:lnTo>
                    <a:pt x="19460" y="332401"/>
                  </a:lnTo>
                  <a:lnTo>
                    <a:pt x="5031" y="287488"/>
                  </a:lnTo>
                  <a:lnTo>
                    <a:pt x="0" y="23926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3664965" y="4603750"/>
            <a:ext cx="1195705" cy="3540760"/>
            <a:chOff x="3664965" y="4603750"/>
            <a:chExt cx="1195705" cy="3540760"/>
          </a:xfrm>
        </p:grpSpPr>
        <p:sp>
          <p:nvSpPr>
            <p:cNvPr id="103" name="object 103"/>
            <p:cNvSpPr/>
            <p:nvPr/>
          </p:nvSpPr>
          <p:spPr>
            <a:xfrm>
              <a:off x="4257293" y="7499484"/>
              <a:ext cx="32384" cy="626110"/>
            </a:xfrm>
            <a:custGeom>
              <a:avLst/>
              <a:gdLst/>
              <a:ahLst/>
              <a:cxnLst/>
              <a:rect l="l" t="t" r="r" b="b"/>
              <a:pathLst>
                <a:path w="32385" h="626109">
                  <a:moveTo>
                    <a:pt x="0" y="625881"/>
                  </a:moveTo>
                  <a:lnTo>
                    <a:pt x="32131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31383" y="7404350"/>
              <a:ext cx="114300" cy="117475"/>
            </a:xfrm>
            <a:custGeom>
              <a:avLst/>
              <a:gdLst/>
              <a:ahLst/>
              <a:cxnLst/>
              <a:rect l="l" t="t" r="r" b="b"/>
              <a:pathLst>
                <a:path w="114300" h="117475">
                  <a:moveTo>
                    <a:pt x="62928" y="0"/>
                  </a:moveTo>
                  <a:lnTo>
                    <a:pt x="0" y="111226"/>
                  </a:lnTo>
                  <a:lnTo>
                    <a:pt x="114147" y="117081"/>
                  </a:lnTo>
                  <a:lnTo>
                    <a:pt x="62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71315" y="5640324"/>
              <a:ext cx="952500" cy="736600"/>
            </a:xfrm>
            <a:custGeom>
              <a:avLst/>
              <a:gdLst/>
              <a:ahLst/>
              <a:cxnLst/>
              <a:rect l="l" t="t" r="r" b="b"/>
              <a:pathLst>
                <a:path w="952500" h="7366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  <a:path w="952500" h="736600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952500" h="736600">
                  <a:moveTo>
                    <a:pt x="304800" y="304800"/>
                  </a:moveTo>
                  <a:lnTo>
                    <a:pt x="800100" y="304800"/>
                  </a:lnTo>
                  <a:lnTo>
                    <a:pt x="800100" y="583692"/>
                  </a:lnTo>
                  <a:lnTo>
                    <a:pt x="304800" y="583692"/>
                  </a:lnTo>
                  <a:lnTo>
                    <a:pt x="304800" y="304800"/>
                  </a:lnTo>
                  <a:close/>
                </a:path>
                <a:path w="952500" h="736600">
                  <a:moveTo>
                    <a:pt x="457200" y="457200"/>
                  </a:moveTo>
                  <a:lnTo>
                    <a:pt x="952500" y="457200"/>
                  </a:lnTo>
                  <a:lnTo>
                    <a:pt x="952500" y="736092"/>
                  </a:lnTo>
                  <a:lnTo>
                    <a:pt x="457200" y="736092"/>
                  </a:lnTo>
                  <a:lnTo>
                    <a:pt x="457200" y="4572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71315" y="56403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71315" y="56403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23715" y="57927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23715" y="57927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976115" y="59451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976115" y="59451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28515" y="6097524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901439" y="5582411"/>
              <a:ext cx="952500" cy="794385"/>
            </a:xfrm>
            <a:custGeom>
              <a:avLst/>
              <a:gdLst/>
              <a:ahLst/>
              <a:cxnLst/>
              <a:rect l="l" t="t" r="r" b="b"/>
              <a:pathLst>
                <a:path w="952500" h="794385">
                  <a:moveTo>
                    <a:pt x="227075" y="515112"/>
                  </a:moveTo>
                  <a:lnTo>
                    <a:pt x="722376" y="515112"/>
                  </a:lnTo>
                  <a:lnTo>
                    <a:pt x="722376" y="794004"/>
                  </a:lnTo>
                  <a:lnTo>
                    <a:pt x="227075" y="794004"/>
                  </a:lnTo>
                  <a:lnTo>
                    <a:pt x="227075" y="515112"/>
                  </a:lnTo>
                  <a:close/>
                </a:path>
                <a:path w="952500" h="794385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  <a:path w="952500" h="794385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952500" h="794385">
                  <a:moveTo>
                    <a:pt x="304800" y="304800"/>
                  </a:moveTo>
                  <a:lnTo>
                    <a:pt x="800100" y="304800"/>
                  </a:lnTo>
                  <a:lnTo>
                    <a:pt x="800100" y="583692"/>
                  </a:lnTo>
                  <a:lnTo>
                    <a:pt x="304800" y="583692"/>
                  </a:lnTo>
                  <a:lnTo>
                    <a:pt x="304800" y="304800"/>
                  </a:lnTo>
                  <a:close/>
                </a:path>
                <a:path w="952500" h="794385">
                  <a:moveTo>
                    <a:pt x="457200" y="457200"/>
                  </a:moveTo>
                  <a:lnTo>
                    <a:pt x="952500" y="457200"/>
                  </a:lnTo>
                  <a:lnTo>
                    <a:pt x="952500" y="736092"/>
                  </a:lnTo>
                  <a:lnTo>
                    <a:pt x="457200" y="736092"/>
                  </a:lnTo>
                  <a:lnTo>
                    <a:pt x="457200" y="4572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01439" y="55824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01439" y="55824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53839" y="57348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53839" y="57348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06239" y="58872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06239" y="58872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358639" y="60396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58639" y="603961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947159" y="4610100"/>
              <a:ext cx="495300" cy="480059"/>
            </a:xfrm>
            <a:custGeom>
              <a:avLst/>
              <a:gdLst/>
              <a:ahLst/>
              <a:cxnLst/>
              <a:rect l="l" t="t" r="r" b="b"/>
              <a:pathLst>
                <a:path w="495300" h="480060">
                  <a:moveTo>
                    <a:pt x="247650" y="0"/>
                  </a:moveTo>
                  <a:lnTo>
                    <a:pt x="197738" y="4876"/>
                  </a:lnTo>
                  <a:lnTo>
                    <a:pt x="151251" y="18863"/>
                  </a:lnTo>
                  <a:lnTo>
                    <a:pt x="109184" y="40993"/>
                  </a:lnTo>
                  <a:lnTo>
                    <a:pt x="72532" y="70304"/>
                  </a:lnTo>
                  <a:lnTo>
                    <a:pt x="42293" y="105827"/>
                  </a:lnTo>
                  <a:lnTo>
                    <a:pt x="19460" y="146600"/>
                  </a:lnTo>
                  <a:lnTo>
                    <a:pt x="5031" y="191656"/>
                  </a:lnTo>
                  <a:lnTo>
                    <a:pt x="0" y="240029"/>
                  </a:lnTo>
                  <a:lnTo>
                    <a:pt x="5031" y="288403"/>
                  </a:lnTo>
                  <a:lnTo>
                    <a:pt x="19460" y="333459"/>
                  </a:lnTo>
                  <a:lnTo>
                    <a:pt x="42293" y="374232"/>
                  </a:lnTo>
                  <a:lnTo>
                    <a:pt x="72532" y="409755"/>
                  </a:lnTo>
                  <a:lnTo>
                    <a:pt x="109184" y="439066"/>
                  </a:lnTo>
                  <a:lnTo>
                    <a:pt x="151251" y="461196"/>
                  </a:lnTo>
                  <a:lnTo>
                    <a:pt x="197738" y="475183"/>
                  </a:lnTo>
                  <a:lnTo>
                    <a:pt x="247650" y="480059"/>
                  </a:lnTo>
                  <a:lnTo>
                    <a:pt x="297561" y="475183"/>
                  </a:lnTo>
                  <a:lnTo>
                    <a:pt x="344048" y="461196"/>
                  </a:lnTo>
                  <a:lnTo>
                    <a:pt x="386115" y="439066"/>
                  </a:lnTo>
                  <a:lnTo>
                    <a:pt x="422767" y="409755"/>
                  </a:lnTo>
                  <a:lnTo>
                    <a:pt x="453006" y="374232"/>
                  </a:lnTo>
                  <a:lnTo>
                    <a:pt x="475839" y="333459"/>
                  </a:lnTo>
                  <a:lnTo>
                    <a:pt x="490268" y="288403"/>
                  </a:lnTo>
                  <a:lnTo>
                    <a:pt x="495300" y="240029"/>
                  </a:lnTo>
                  <a:lnTo>
                    <a:pt x="490268" y="191656"/>
                  </a:lnTo>
                  <a:lnTo>
                    <a:pt x="475839" y="146600"/>
                  </a:lnTo>
                  <a:lnTo>
                    <a:pt x="453006" y="105827"/>
                  </a:lnTo>
                  <a:lnTo>
                    <a:pt x="422767" y="70304"/>
                  </a:lnTo>
                  <a:lnTo>
                    <a:pt x="386115" y="40993"/>
                  </a:lnTo>
                  <a:lnTo>
                    <a:pt x="344048" y="18863"/>
                  </a:lnTo>
                  <a:lnTo>
                    <a:pt x="297561" y="487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947159" y="4610100"/>
              <a:ext cx="495300" cy="480059"/>
            </a:xfrm>
            <a:custGeom>
              <a:avLst/>
              <a:gdLst/>
              <a:ahLst/>
              <a:cxnLst/>
              <a:rect l="l" t="t" r="r" b="b"/>
              <a:pathLst>
                <a:path w="495300" h="480060">
                  <a:moveTo>
                    <a:pt x="0" y="240029"/>
                  </a:moveTo>
                  <a:lnTo>
                    <a:pt x="5031" y="191656"/>
                  </a:lnTo>
                  <a:lnTo>
                    <a:pt x="19460" y="146600"/>
                  </a:lnTo>
                  <a:lnTo>
                    <a:pt x="42293" y="105827"/>
                  </a:lnTo>
                  <a:lnTo>
                    <a:pt x="72532" y="70304"/>
                  </a:lnTo>
                  <a:lnTo>
                    <a:pt x="109184" y="40993"/>
                  </a:lnTo>
                  <a:lnTo>
                    <a:pt x="151251" y="18863"/>
                  </a:lnTo>
                  <a:lnTo>
                    <a:pt x="197738" y="4876"/>
                  </a:lnTo>
                  <a:lnTo>
                    <a:pt x="247650" y="0"/>
                  </a:lnTo>
                  <a:lnTo>
                    <a:pt x="297561" y="4876"/>
                  </a:lnTo>
                  <a:lnTo>
                    <a:pt x="344048" y="18863"/>
                  </a:lnTo>
                  <a:lnTo>
                    <a:pt x="386115" y="40993"/>
                  </a:lnTo>
                  <a:lnTo>
                    <a:pt x="422767" y="70304"/>
                  </a:lnTo>
                  <a:lnTo>
                    <a:pt x="453006" y="105827"/>
                  </a:lnTo>
                  <a:lnTo>
                    <a:pt x="475839" y="146600"/>
                  </a:lnTo>
                  <a:lnTo>
                    <a:pt x="490268" y="191656"/>
                  </a:lnTo>
                  <a:lnTo>
                    <a:pt x="495300" y="240029"/>
                  </a:lnTo>
                  <a:lnTo>
                    <a:pt x="490268" y="288403"/>
                  </a:lnTo>
                  <a:lnTo>
                    <a:pt x="475839" y="333459"/>
                  </a:lnTo>
                  <a:lnTo>
                    <a:pt x="453006" y="374232"/>
                  </a:lnTo>
                  <a:lnTo>
                    <a:pt x="422767" y="409755"/>
                  </a:lnTo>
                  <a:lnTo>
                    <a:pt x="386115" y="439066"/>
                  </a:lnTo>
                  <a:lnTo>
                    <a:pt x="344048" y="461196"/>
                  </a:lnTo>
                  <a:lnTo>
                    <a:pt x="297561" y="475183"/>
                  </a:lnTo>
                  <a:lnTo>
                    <a:pt x="247650" y="480059"/>
                  </a:lnTo>
                  <a:lnTo>
                    <a:pt x="197738" y="475183"/>
                  </a:lnTo>
                  <a:lnTo>
                    <a:pt x="151251" y="461196"/>
                  </a:lnTo>
                  <a:lnTo>
                    <a:pt x="109184" y="439066"/>
                  </a:lnTo>
                  <a:lnTo>
                    <a:pt x="72532" y="409755"/>
                  </a:lnTo>
                  <a:lnTo>
                    <a:pt x="42293" y="374232"/>
                  </a:lnTo>
                  <a:lnTo>
                    <a:pt x="19460" y="333459"/>
                  </a:lnTo>
                  <a:lnTo>
                    <a:pt x="5031" y="288403"/>
                  </a:lnTo>
                  <a:lnTo>
                    <a:pt x="0" y="24002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4961890" y="4605273"/>
            <a:ext cx="1387475" cy="3548379"/>
            <a:chOff x="4961890" y="4605273"/>
            <a:chExt cx="1387475" cy="3548379"/>
          </a:xfrm>
        </p:grpSpPr>
        <p:sp>
          <p:nvSpPr>
            <p:cNvPr id="125" name="object 125"/>
            <p:cNvSpPr/>
            <p:nvPr/>
          </p:nvSpPr>
          <p:spPr>
            <a:xfrm>
              <a:off x="5702046" y="7530070"/>
              <a:ext cx="8890" cy="604520"/>
            </a:xfrm>
            <a:custGeom>
              <a:avLst/>
              <a:gdLst/>
              <a:ahLst/>
              <a:cxnLst/>
              <a:rect l="l" t="t" r="r" b="b"/>
              <a:pathLst>
                <a:path w="8889" h="604520">
                  <a:moveTo>
                    <a:pt x="0" y="604507"/>
                  </a:moveTo>
                  <a:lnTo>
                    <a:pt x="8788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53415" y="7434836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58801" y="0"/>
                  </a:moveTo>
                  <a:lnTo>
                    <a:pt x="0" y="113461"/>
                  </a:lnTo>
                  <a:lnTo>
                    <a:pt x="114287" y="115112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68240" y="5612891"/>
              <a:ext cx="800100" cy="584200"/>
            </a:xfrm>
            <a:custGeom>
              <a:avLst/>
              <a:gdLst/>
              <a:ahLst/>
              <a:cxnLst/>
              <a:rect l="l" t="t" r="r" b="b"/>
              <a:pathLst>
                <a:path w="800100" h="5842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  <a:path w="800100" h="584200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800100" h="584200">
                  <a:moveTo>
                    <a:pt x="304800" y="304800"/>
                  </a:moveTo>
                  <a:lnTo>
                    <a:pt x="800100" y="304800"/>
                  </a:lnTo>
                  <a:lnTo>
                    <a:pt x="800100" y="583692"/>
                  </a:lnTo>
                  <a:lnTo>
                    <a:pt x="304800" y="583692"/>
                  </a:lnTo>
                  <a:lnTo>
                    <a:pt x="304800" y="3048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968240" y="56128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968240" y="56128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120640" y="57652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120640" y="57652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73040" y="59176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73040" y="59176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25440" y="6070091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90388" y="5548883"/>
              <a:ext cx="952500" cy="800100"/>
            </a:xfrm>
            <a:custGeom>
              <a:avLst/>
              <a:gdLst/>
              <a:ahLst/>
              <a:cxnLst/>
              <a:rect l="l" t="t" r="r" b="b"/>
              <a:pathLst>
                <a:path w="952500" h="800100">
                  <a:moveTo>
                    <a:pt x="35051" y="521207"/>
                  </a:moveTo>
                  <a:lnTo>
                    <a:pt x="530351" y="521207"/>
                  </a:lnTo>
                  <a:lnTo>
                    <a:pt x="530351" y="800100"/>
                  </a:lnTo>
                  <a:lnTo>
                    <a:pt x="35051" y="800100"/>
                  </a:lnTo>
                  <a:lnTo>
                    <a:pt x="35051" y="521207"/>
                  </a:lnTo>
                  <a:close/>
                </a:path>
                <a:path w="952500" h="8001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  <a:path w="952500" h="800100">
                  <a:moveTo>
                    <a:pt x="152400" y="152400"/>
                  </a:moveTo>
                  <a:lnTo>
                    <a:pt x="647700" y="152400"/>
                  </a:lnTo>
                  <a:lnTo>
                    <a:pt x="647700" y="431292"/>
                  </a:lnTo>
                  <a:lnTo>
                    <a:pt x="152400" y="431292"/>
                  </a:lnTo>
                  <a:lnTo>
                    <a:pt x="152400" y="152400"/>
                  </a:lnTo>
                  <a:close/>
                </a:path>
                <a:path w="952500" h="800100">
                  <a:moveTo>
                    <a:pt x="304800" y="304800"/>
                  </a:moveTo>
                  <a:lnTo>
                    <a:pt x="800100" y="304800"/>
                  </a:lnTo>
                  <a:lnTo>
                    <a:pt x="800100" y="583692"/>
                  </a:lnTo>
                  <a:lnTo>
                    <a:pt x="304800" y="583692"/>
                  </a:lnTo>
                  <a:lnTo>
                    <a:pt x="304800" y="304800"/>
                  </a:lnTo>
                  <a:close/>
                </a:path>
                <a:path w="952500" h="800100">
                  <a:moveTo>
                    <a:pt x="457200" y="457199"/>
                  </a:moveTo>
                  <a:lnTo>
                    <a:pt x="952500" y="457199"/>
                  </a:lnTo>
                  <a:lnTo>
                    <a:pt x="952500" y="736091"/>
                  </a:lnTo>
                  <a:lnTo>
                    <a:pt x="457200" y="736091"/>
                  </a:lnTo>
                  <a:lnTo>
                    <a:pt x="457200" y="4571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90388" y="55488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95300" y="27889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90388" y="55488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542788" y="57012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42788" y="57012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695188" y="58536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95188" y="58536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47588" y="60060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495300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495300" y="278892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47588" y="6006083"/>
              <a:ext cx="495300" cy="279400"/>
            </a:xfrm>
            <a:custGeom>
              <a:avLst/>
              <a:gdLst/>
              <a:ahLst/>
              <a:cxnLst/>
              <a:rect l="l" t="t" r="r" b="b"/>
              <a:pathLst>
                <a:path w="495300" h="279400">
                  <a:moveTo>
                    <a:pt x="0" y="0"/>
                  </a:moveTo>
                  <a:lnTo>
                    <a:pt x="495300" y="0"/>
                  </a:lnTo>
                  <a:lnTo>
                    <a:pt x="495300" y="278892"/>
                  </a:lnTo>
                  <a:lnTo>
                    <a:pt x="0" y="2788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62016" y="4611623"/>
              <a:ext cx="495300" cy="480059"/>
            </a:xfrm>
            <a:custGeom>
              <a:avLst/>
              <a:gdLst/>
              <a:ahLst/>
              <a:cxnLst/>
              <a:rect l="l" t="t" r="r" b="b"/>
              <a:pathLst>
                <a:path w="495300" h="480060">
                  <a:moveTo>
                    <a:pt x="247650" y="0"/>
                  </a:moveTo>
                  <a:lnTo>
                    <a:pt x="197738" y="4876"/>
                  </a:lnTo>
                  <a:lnTo>
                    <a:pt x="151251" y="18863"/>
                  </a:lnTo>
                  <a:lnTo>
                    <a:pt x="109184" y="40993"/>
                  </a:lnTo>
                  <a:lnTo>
                    <a:pt x="72532" y="70304"/>
                  </a:lnTo>
                  <a:lnTo>
                    <a:pt x="42293" y="105827"/>
                  </a:lnTo>
                  <a:lnTo>
                    <a:pt x="19460" y="146600"/>
                  </a:lnTo>
                  <a:lnTo>
                    <a:pt x="5031" y="191656"/>
                  </a:lnTo>
                  <a:lnTo>
                    <a:pt x="0" y="240029"/>
                  </a:lnTo>
                  <a:lnTo>
                    <a:pt x="5031" y="288403"/>
                  </a:lnTo>
                  <a:lnTo>
                    <a:pt x="19460" y="333459"/>
                  </a:lnTo>
                  <a:lnTo>
                    <a:pt x="42293" y="374232"/>
                  </a:lnTo>
                  <a:lnTo>
                    <a:pt x="72532" y="409755"/>
                  </a:lnTo>
                  <a:lnTo>
                    <a:pt x="109184" y="439066"/>
                  </a:lnTo>
                  <a:lnTo>
                    <a:pt x="151251" y="461196"/>
                  </a:lnTo>
                  <a:lnTo>
                    <a:pt x="197738" y="475183"/>
                  </a:lnTo>
                  <a:lnTo>
                    <a:pt x="247650" y="480059"/>
                  </a:lnTo>
                  <a:lnTo>
                    <a:pt x="297561" y="475183"/>
                  </a:lnTo>
                  <a:lnTo>
                    <a:pt x="344048" y="461196"/>
                  </a:lnTo>
                  <a:lnTo>
                    <a:pt x="386115" y="439066"/>
                  </a:lnTo>
                  <a:lnTo>
                    <a:pt x="422767" y="409755"/>
                  </a:lnTo>
                  <a:lnTo>
                    <a:pt x="453006" y="374232"/>
                  </a:lnTo>
                  <a:lnTo>
                    <a:pt x="475839" y="333459"/>
                  </a:lnTo>
                  <a:lnTo>
                    <a:pt x="490268" y="288403"/>
                  </a:lnTo>
                  <a:lnTo>
                    <a:pt x="495300" y="240029"/>
                  </a:lnTo>
                  <a:lnTo>
                    <a:pt x="490268" y="191656"/>
                  </a:lnTo>
                  <a:lnTo>
                    <a:pt x="475839" y="146600"/>
                  </a:lnTo>
                  <a:lnTo>
                    <a:pt x="453006" y="105827"/>
                  </a:lnTo>
                  <a:lnTo>
                    <a:pt x="422767" y="70304"/>
                  </a:lnTo>
                  <a:lnTo>
                    <a:pt x="386115" y="40993"/>
                  </a:lnTo>
                  <a:lnTo>
                    <a:pt x="344048" y="18863"/>
                  </a:lnTo>
                  <a:lnTo>
                    <a:pt x="297561" y="487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62016" y="4611623"/>
              <a:ext cx="495300" cy="480059"/>
            </a:xfrm>
            <a:custGeom>
              <a:avLst/>
              <a:gdLst/>
              <a:ahLst/>
              <a:cxnLst/>
              <a:rect l="l" t="t" r="r" b="b"/>
              <a:pathLst>
                <a:path w="495300" h="480060">
                  <a:moveTo>
                    <a:pt x="0" y="240029"/>
                  </a:moveTo>
                  <a:lnTo>
                    <a:pt x="5031" y="191656"/>
                  </a:lnTo>
                  <a:lnTo>
                    <a:pt x="19460" y="146600"/>
                  </a:lnTo>
                  <a:lnTo>
                    <a:pt x="42293" y="105827"/>
                  </a:lnTo>
                  <a:lnTo>
                    <a:pt x="72532" y="70304"/>
                  </a:lnTo>
                  <a:lnTo>
                    <a:pt x="109184" y="40993"/>
                  </a:lnTo>
                  <a:lnTo>
                    <a:pt x="151251" y="18863"/>
                  </a:lnTo>
                  <a:lnTo>
                    <a:pt x="197738" y="4876"/>
                  </a:lnTo>
                  <a:lnTo>
                    <a:pt x="247650" y="0"/>
                  </a:lnTo>
                  <a:lnTo>
                    <a:pt x="297561" y="4876"/>
                  </a:lnTo>
                  <a:lnTo>
                    <a:pt x="344048" y="18863"/>
                  </a:lnTo>
                  <a:lnTo>
                    <a:pt x="386115" y="40993"/>
                  </a:lnTo>
                  <a:lnTo>
                    <a:pt x="422767" y="70304"/>
                  </a:lnTo>
                  <a:lnTo>
                    <a:pt x="453006" y="105827"/>
                  </a:lnTo>
                  <a:lnTo>
                    <a:pt x="475839" y="146600"/>
                  </a:lnTo>
                  <a:lnTo>
                    <a:pt x="490268" y="191656"/>
                  </a:lnTo>
                  <a:lnTo>
                    <a:pt x="495300" y="240029"/>
                  </a:lnTo>
                  <a:lnTo>
                    <a:pt x="490268" y="288403"/>
                  </a:lnTo>
                  <a:lnTo>
                    <a:pt x="475839" y="333459"/>
                  </a:lnTo>
                  <a:lnTo>
                    <a:pt x="453006" y="374232"/>
                  </a:lnTo>
                  <a:lnTo>
                    <a:pt x="422767" y="409755"/>
                  </a:lnTo>
                  <a:lnTo>
                    <a:pt x="386115" y="439066"/>
                  </a:lnTo>
                  <a:lnTo>
                    <a:pt x="344048" y="461196"/>
                  </a:lnTo>
                  <a:lnTo>
                    <a:pt x="297561" y="475183"/>
                  </a:lnTo>
                  <a:lnTo>
                    <a:pt x="247650" y="480059"/>
                  </a:lnTo>
                  <a:lnTo>
                    <a:pt x="197738" y="475183"/>
                  </a:lnTo>
                  <a:lnTo>
                    <a:pt x="151251" y="461196"/>
                  </a:lnTo>
                  <a:lnTo>
                    <a:pt x="109184" y="439066"/>
                  </a:lnTo>
                  <a:lnTo>
                    <a:pt x="72532" y="409755"/>
                  </a:lnTo>
                  <a:lnTo>
                    <a:pt x="42293" y="374232"/>
                  </a:lnTo>
                  <a:lnTo>
                    <a:pt x="19460" y="333459"/>
                  </a:lnTo>
                  <a:lnTo>
                    <a:pt x="5031" y="288403"/>
                  </a:lnTo>
                  <a:lnTo>
                    <a:pt x="0" y="24002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1012877" y="4554829"/>
            <a:ext cx="363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mbria Math"/>
                <a:cs typeface="Cambria Math"/>
              </a:rPr>
              <a:t>⋈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600379" y="4642561"/>
            <a:ext cx="363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mbria Math"/>
                <a:cs typeface="Cambria Math"/>
              </a:rPr>
              <a:t>⋈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013254" y="4567551"/>
            <a:ext cx="363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mbria Math"/>
                <a:cs typeface="Cambria Math"/>
              </a:rPr>
              <a:t>⋈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527725" y="4569157"/>
            <a:ext cx="363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Cambria Math"/>
                <a:cs typeface="Cambria Math"/>
              </a:rPr>
              <a:t>⋈</a:t>
            </a:r>
            <a:endParaRPr sz="3200">
              <a:latin typeface="Cambria Math"/>
              <a:cs typeface="Cambria Math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876490" y="5007099"/>
            <a:ext cx="479425" cy="611505"/>
            <a:chOff x="876490" y="5007099"/>
            <a:chExt cx="479425" cy="611505"/>
          </a:xfrm>
        </p:grpSpPr>
        <p:sp>
          <p:nvSpPr>
            <p:cNvPr id="151" name="object 151"/>
            <p:cNvSpPr/>
            <p:nvPr/>
          </p:nvSpPr>
          <p:spPr>
            <a:xfrm>
              <a:off x="890777" y="5076907"/>
              <a:ext cx="114935" cy="527050"/>
            </a:xfrm>
            <a:custGeom>
              <a:avLst/>
              <a:gdLst/>
              <a:ahLst/>
              <a:cxnLst/>
              <a:rect l="l" t="t" r="r" b="b"/>
              <a:pathLst>
                <a:path w="114934" h="527050">
                  <a:moveTo>
                    <a:pt x="0" y="526808"/>
                  </a:moveTo>
                  <a:lnTo>
                    <a:pt x="11451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60373" y="5007099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5">
                  <a:moveTo>
                    <a:pt x="60083" y="0"/>
                  </a:moveTo>
                  <a:lnTo>
                    <a:pt x="0" y="74675"/>
                  </a:lnTo>
                  <a:lnTo>
                    <a:pt x="83769" y="92875"/>
                  </a:lnTo>
                  <a:lnTo>
                    <a:pt x="60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216887" y="5145394"/>
              <a:ext cx="125095" cy="399415"/>
            </a:xfrm>
            <a:custGeom>
              <a:avLst/>
              <a:gdLst/>
              <a:ahLst/>
              <a:cxnLst/>
              <a:rect l="l" t="t" r="r" b="b"/>
              <a:pathLst>
                <a:path w="125094" h="399414">
                  <a:moveTo>
                    <a:pt x="124739" y="39904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80238" y="5077212"/>
              <a:ext cx="81915" cy="94615"/>
            </a:xfrm>
            <a:custGeom>
              <a:avLst/>
              <a:gdLst/>
              <a:ahLst/>
              <a:cxnLst/>
              <a:rect l="l" t="t" r="r" b="b"/>
              <a:pathLst>
                <a:path w="81915" h="94614">
                  <a:moveTo>
                    <a:pt x="15341" y="0"/>
                  </a:moveTo>
                  <a:lnTo>
                    <a:pt x="0" y="94602"/>
                  </a:lnTo>
                  <a:lnTo>
                    <a:pt x="81826" y="69024"/>
                  </a:lnTo>
                  <a:lnTo>
                    <a:pt x="15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757427" y="3508247"/>
            <a:ext cx="914400" cy="55626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J1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305811" y="3497579"/>
            <a:ext cx="914400" cy="55816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J2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810000" y="3505200"/>
            <a:ext cx="914400" cy="55816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J3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276088" y="3493008"/>
            <a:ext cx="914400" cy="55816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J4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1138434" y="4050027"/>
            <a:ext cx="257175" cy="2915920"/>
            <a:chOff x="1138434" y="4050027"/>
            <a:chExt cx="257175" cy="2915920"/>
          </a:xfrm>
        </p:grpSpPr>
        <p:sp>
          <p:nvSpPr>
            <p:cNvPr id="160" name="object 160"/>
            <p:cNvSpPr/>
            <p:nvPr/>
          </p:nvSpPr>
          <p:spPr>
            <a:xfrm>
              <a:off x="1195578" y="4145285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h="453389">
                  <a:moveTo>
                    <a:pt x="0" y="45316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38434" y="405002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99210" y="6435555"/>
              <a:ext cx="40640" cy="511175"/>
            </a:xfrm>
            <a:custGeom>
              <a:avLst/>
              <a:gdLst/>
              <a:ahLst/>
              <a:cxnLst/>
              <a:rect l="l" t="t" r="r" b="b"/>
              <a:pathLst>
                <a:path w="40640" h="511175">
                  <a:moveTo>
                    <a:pt x="0" y="511162"/>
                  </a:moveTo>
                  <a:lnTo>
                    <a:pt x="403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81102" y="6340603"/>
              <a:ext cx="114300" cy="118745"/>
            </a:xfrm>
            <a:custGeom>
              <a:avLst/>
              <a:gdLst/>
              <a:ahLst/>
              <a:cxnLst/>
              <a:rect l="l" t="t" r="r" b="b"/>
              <a:pathLst>
                <a:path w="114300" h="118745">
                  <a:moveTo>
                    <a:pt x="65963" y="0"/>
                  </a:moveTo>
                  <a:lnTo>
                    <a:pt x="0" y="109448"/>
                  </a:lnTo>
                  <a:lnTo>
                    <a:pt x="113944" y="118440"/>
                  </a:lnTo>
                  <a:lnTo>
                    <a:pt x="65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2452306" y="4056131"/>
            <a:ext cx="387350" cy="2927350"/>
            <a:chOff x="2452306" y="4056131"/>
            <a:chExt cx="387350" cy="2927350"/>
          </a:xfrm>
        </p:grpSpPr>
        <p:sp>
          <p:nvSpPr>
            <p:cNvPr id="165" name="object 165"/>
            <p:cNvSpPr/>
            <p:nvPr/>
          </p:nvSpPr>
          <p:spPr>
            <a:xfrm>
              <a:off x="2766178" y="4151339"/>
              <a:ext cx="13970" cy="531495"/>
            </a:xfrm>
            <a:custGeom>
              <a:avLst/>
              <a:gdLst/>
              <a:ahLst/>
              <a:cxnLst/>
              <a:rect l="l" t="t" r="r" b="b"/>
              <a:pathLst>
                <a:path w="13969" h="531495">
                  <a:moveTo>
                    <a:pt x="13411" y="53139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709520" y="4056131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54254" y="0"/>
                  </a:moveTo>
                  <a:lnTo>
                    <a:pt x="0" y="115697"/>
                  </a:lnTo>
                  <a:lnTo>
                    <a:pt x="114261" y="112814"/>
                  </a:lnTo>
                  <a:lnTo>
                    <a:pt x="54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466594" y="5170556"/>
              <a:ext cx="128270" cy="475615"/>
            </a:xfrm>
            <a:custGeom>
              <a:avLst/>
              <a:gdLst/>
              <a:ahLst/>
              <a:cxnLst/>
              <a:rect l="l" t="t" r="r" b="b"/>
              <a:pathLst>
                <a:path w="128269" h="475614">
                  <a:moveTo>
                    <a:pt x="0" y="475056"/>
                  </a:moveTo>
                  <a:lnTo>
                    <a:pt x="12827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49753" y="5101593"/>
              <a:ext cx="83185" cy="93980"/>
            </a:xfrm>
            <a:custGeom>
              <a:avLst/>
              <a:gdLst/>
              <a:ahLst/>
              <a:cxnLst/>
              <a:rect l="l" t="t" r="r" b="b"/>
              <a:pathLst>
                <a:path w="83185" h="93979">
                  <a:moveTo>
                    <a:pt x="63728" y="0"/>
                  </a:moveTo>
                  <a:lnTo>
                    <a:pt x="0" y="71589"/>
                  </a:lnTo>
                  <a:lnTo>
                    <a:pt x="82765" y="93929"/>
                  </a:lnTo>
                  <a:lnTo>
                    <a:pt x="63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90618" y="5243090"/>
              <a:ext cx="12700" cy="350520"/>
            </a:xfrm>
            <a:custGeom>
              <a:avLst/>
              <a:gdLst/>
              <a:ahLst/>
              <a:cxnLst/>
              <a:rect l="l" t="t" r="r" b="b"/>
              <a:pathLst>
                <a:path w="12700" h="350520">
                  <a:moveTo>
                    <a:pt x="12090" y="35021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48273" y="5171696"/>
              <a:ext cx="85725" cy="87630"/>
            </a:xfrm>
            <a:custGeom>
              <a:avLst/>
              <a:gdLst/>
              <a:ahLst/>
              <a:cxnLst/>
              <a:rect l="l" t="t" r="r" b="b"/>
              <a:pathLst>
                <a:path w="85725" h="87629">
                  <a:moveTo>
                    <a:pt x="39878" y="0"/>
                  </a:moveTo>
                  <a:lnTo>
                    <a:pt x="0" y="87147"/>
                  </a:lnTo>
                  <a:lnTo>
                    <a:pt x="85674" y="84188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780884" y="6498003"/>
              <a:ext cx="39370" cy="466725"/>
            </a:xfrm>
            <a:custGeom>
              <a:avLst/>
              <a:gdLst/>
              <a:ahLst/>
              <a:cxnLst/>
              <a:rect l="l" t="t" r="r" b="b"/>
              <a:pathLst>
                <a:path w="39369" h="466725">
                  <a:moveTo>
                    <a:pt x="39090" y="46611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725515" y="6403092"/>
              <a:ext cx="114300" cy="118745"/>
            </a:xfrm>
            <a:custGeom>
              <a:avLst/>
              <a:gdLst/>
              <a:ahLst/>
              <a:cxnLst/>
              <a:rect l="l" t="t" r="r" b="b"/>
              <a:pathLst>
                <a:path w="114300" h="118745">
                  <a:moveTo>
                    <a:pt x="47396" y="0"/>
                  </a:moveTo>
                  <a:lnTo>
                    <a:pt x="0" y="118668"/>
                  </a:lnTo>
                  <a:lnTo>
                    <a:pt x="113906" y="109118"/>
                  </a:lnTo>
                  <a:lnTo>
                    <a:pt x="47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3764470" y="4063749"/>
            <a:ext cx="545465" cy="2900045"/>
            <a:chOff x="3764470" y="4063749"/>
            <a:chExt cx="545465" cy="2900045"/>
          </a:xfrm>
        </p:grpSpPr>
        <p:sp>
          <p:nvSpPr>
            <p:cNvPr id="174" name="object 174"/>
            <p:cNvSpPr/>
            <p:nvPr/>
          </p:nvSpPr>
          <p:spPr>
            <a:xfrm>
              <a:off x="4194810" y="4158194"/>
              <a:ext cx="60960" cy="464184"/>
            </a:xfrm>
            <a:custGeom>
              <a:avLst/>
              <a:gdLst/>
              <a:ahLst/>
              <a:cxnLst/>
              <a:rect l="l" t="t" r="r" b="b"/>
              <a:pathLst>
                <a:path w="60960" h="464185">
                  <a:moveTo>
                    <a:pt x="0" y="463778"/>
                  </a:moveTo>
                  <a:lnTo>
                    <a:pt x="6036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196040" y="4063749"/>
              <a:ext cx="113664" cy="121285"/>
            </a:xfrm>
            <a:custGeom>
              <a:avLst/>
              <a:gdLst/>
              <a:ahLst/>
              <a:cxnLst/>
              <a:rect l="l" t="t" r="r" b="b"/>
              <a:pathLst>
                <a:path w="113664" h="121285">
                  <a:moveTo>
                    <a:pt x="71424" y="0"/>
                  </a:moveTo>
                  <a:lnTo>
                    <a:pt x="0" y="105968"/>
                  </a:lnTo>
                  <a:lnTo>
                    <a:pt x="113347" y="120713"/>
                  </a:lnTo>
                  <a:lnTo>
                    <a:pt x="71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78758" y="5104339"/>
              <a:ext cx="270510" cy="532765"/>
            </a:xfrm>
            <a:custGeom>
              <a:avLst/>
              <a:gdLst/>
              <a:ahLst/>
              <a:cxnLst/>
              <a:rect l="l" t="t" r="r" b="b"/>
              <a:pathLst>
                <a:path w="270510" h="532764">
                  <a:moveTo>
                    <a:pt x="0" y="532345"/>
                  </a:moveTo>
                  <a:lnTo>
                    <a:pt x="27014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004221" y="5040624"/>
              <a:ext cx="77470" cy="95885"/>
            </a:xfrm>
            <a:custGeom>
              <a:avLst/>
              <a:gdLst/>
              <a:ahLst/>
              <a:cxnLst/>
              <a:rect l="l" t="t" r="r" b="b"/>
              <a:pathLst>
                <a:path w="77470" h="95885">
                  <a:moveTo>
                    <a:pt x="77012" y="0"/>
                  </a:moveTo>
                  <a:lnTo>
                    <a:pt x="0" y="57061"/>
                  </a:lnTo>
                  <a:lnTo>
                    <a:pt x="76441" y="95846"/>
                  </a:lnTo>
                  <a:lnTo>
                    <a:pt x="770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149090" y="5164979"/>
              <a:ext cx="46355" cy="418465"/>
            </a:xfrm>
            <a:custGeom>
              <a:avLst/>
              <a:gdLst/>
              <a:ahLst/>
              <a:cxnLst/>
              <a:rect l="l" t="t" r="r" b="b"/>
              <a:pathLst>
                <a:path w="46354" h="418464">
                  <a:moveTo>
                    <a:pt x="0" y="418236"/>
                  </a:moveTo>
                  <a:lnTo>
                    <a:pt x="4602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150945" y="5093963"/>
              <a:ext cx="85725" cy="90170"/>
            </a:xfrm>
            <a:custGeom>
              <a:avLst/>
              <a:gdLst/>
              <a:ahLst/>
              <a:cxnLst/>
              <a:rect l="l" t="t" r="r" b="b"/>
              <a:pathLst>
                <a:path w="85725" h="90170">
                  <a:moveTo>
                    <a:pt x="51981" y="0"/>
                  </a:moveTo>
                  <a:lnTo>
                    <a:pt x="0" y="80530"/>
                  </a:lnTo>
                  <a:lnTo>
                    <a:pt x="85216" y="89903"/>
                  </a:lnTo>
                  <a:lnTo>
                    <a:pt x="51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248150" y="6498340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46521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191006" y="6403083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5203126" y="4051550"/>
            <a:ext cx="583565" cy="2940050"/>
            <a:chOff x="5203126" y="4051550"/>
            <a:chExt cx="583565" cy="2940050"/>
          </a:xfrm>
        </p:grpSpPr>
        <p:sp>
          <p:nvSpPr>
            <p:cNvPr id="183" name="object 183"/>
            <p:cNvSpPr/>
            <p:nvPr/>
          </p:nvSpPr>
          <p:spPr>
            <a:xfrm>
              <a:off x="5709666" y="4146707"/>
              <a:ext cx="20955" cy="467359"/>
            </a:xfrm>
            <a:custGeom>
              <a:avLst/>
              <a:gdLst/>
              <a:ahLst/>
              <a:cxnLst/>
              <a:rect l="l" t="t" r="r" b="b"/>
              <a:pathLst>
                <a:path w="20954" h="467360">
                  <a:moveTo>
                    <a:pt x="0" y="466775"/>
                  </a:moveTo>
                  <a:lnTo>
                    <a:pt x="2040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672154" y="4051550"/>
              <a:ext cx="114300" cy="116839"/>
            </a:xfrm>
            <a:custGeom>
              <a:avLst/>
              <a:gdLst/>
              <a:ahLst/>
              <a:cxnLst/>
              <a:rect l="l" t="t" r="r" b="b"/>
              <a:pathLst>
                <a:path w="114300" h="116839">
                  <a:moveTo>
                    <a:pt x="62077" y="0"/>
                  </a:moveTo>
                  <a:lnTo>
                    <a:pt x="0" y="111696"/>
                  </a:lnTo>
                  <a:lnTo>
                    <a:pt x="114185" y="116687"/>
                  </a:lnTo>
                  <a:lnTo>
                    <a:pt x="620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217414" y="5102519"/>
              <a:ext cx="295275" cy="511809"/>
            </a:xfrm>
            <a:custGeom>
              <a:avLst/>
              <a:gdLst/>
              <a:ahLst/>
              <a:cxnLst/>
              <a:rect l="l" t="t" r="r" b="b"/>
              <a:pathLst>
                <a:path w="295275" h="511810">
                  <a:moveTo>
                    <a:pt x="0" y="511708"/>
                  </a:moveTo>
                  <a:lnTo>
                    <a:pt x="29495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468107" y="5040623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46" y="0"/>
                  </a:moveTo>
                  <a:lnTo>
                    <a:pt x="0" y="52870"/>
                  </a:lnTo>
                  <a:lnTo>
                    <a:pt x="74269" y="95681"/>
                  </a:lnTo>
                  <a:lnTo>
                    <a:pt x="79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729494" y="5181760"/>
              <a:ext cx="39370" cy="363220"/>
            </a:xfrm>
            <a:custGeom>
              <a:avLst/>
              <a:gdLst/>
              <a:ahLst/>
              <a:cxnLst/>
              <a:rect l="l" t="t" r="r" b="b"/>
              <a:pathLst>
                <a:path w="39370" h="363220">
                  <a:moveTo>
                    <a:pt x="39065" y="36315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688405" y="5110735"/>
              <a:ext cx="85725" cy="90170"/>
            </a:xfrm>
            <a:custGeom>
              <a:avLst/>
              <a:gdLst/>
              <a:ahLst/>
              <a:cxnLst/>
              <a:rect l="l" t="t" r="r" b="b"/>
              <a:pathLst>
                <a:path w="85725" h="90170">
                  <a:moveTo>
                    <a:pt x="33451" y="0"/>
                  </a:moveTo>
                  <a:lnTo>
                    <a:pt x="0" y="89814"/>
                  </a:lnTo>
                  <a:lnTo>
                    <a:pt x="85229" y="80645"/>
                  </a:lnTo>
                  <a:lnTo>
                    <a:pt x="33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77373" y="6444959"/>
              <a:ext cx="15240" cy="527050"/>
            </a:xfrm>
            <a:custGeom>
              <a:avLst/>
              <a:gdLst/>
              <a:ahLst/>
              <a:cxnLst/>
              <a:rect l="l" t="t" r="r" b="b"/>
              <a:pathLst>
                <a:path w="15239" h="527050">
                  <a:moveTo>
                    <a:pt x="15239" y="52701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620787" y="6349747"/>
              <a:ext cx="114300" cy="116205"/>
            </a:xfrm>
            <a:custGeom>
              <a:avLst/>
              <a:gdLst/>
              <a:ahLst/>
              <a:cxnLst/>
              <a:rect l="l" t="t" r="r" b="b"/>
              <a:pathLst>
                <a:path w="114300" h="116204">
                  <a:moveTo>
                    <a:pt x="53822" y="0"/>
                  </a:moveTo>
                  <a:lnTo>
                    <a:pt x="0" y="115900"/>
                  </a:lnTo>
                  <a:lnTo>
                    <a:pt x="114249" y="112598"/>
                  </a:lnTo>
                  <a:lnTo>
                    <a:pt x="538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538163" y="1624172"/>
            <a:ext cx="5661660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0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divide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concur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done</a:t>
            </a:r>
            <a:r>
              <a:rPr sz="2400" spc="-25" dirty="0">
                <a:latin typeface="Calibri"/>
                <a:cs typeface="Calibri"/>
              </a:rPr>
              <a:t> on </a:t>
            </a:r>
            <a:r>
              <a:rPr sz="2400" dirty="0">
                <a:latin typeface="Calibri"/>
                <a:cs typeface="Calibri"/>
              </a:rPr>
              <a:t>four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finish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current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phase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before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2" name="object 192"/>
          <p:cNvSpPr txBox="1">
            <a:spLocks noGrp="1"/>
          </p:cNvSpPr>
          <p:nvPr>
            <p:ph type="title"/>
          </p:nvPr>
        </p:nvSpPr>
        <p:spPr>
          <a:xfrm>
            <a:off x="659792" y="282138"/>
            <a:ext cx="6274408" cy="114787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894"/>
              </a:spcBef>
            </a:pP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“Divide</a:t>
            </a:r>
            <a:r>
              <a:rPr sz="4000" i="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4000" i="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Con</a:t>
            </a:r>
            <a:r>
              <a:rPr lang="en-US" sz="4000" i="0" dirty="0">
                <a:solidFill>
                  <a:srgbClr val="6F2F9F"/>
                </a:solidFill>
                <a:latin typeface="Calibri"/>
                <a:cs typeface="Calibri"/>
              </a:rPr>
              <a:t>quer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”</a:t>
            </a:r>
            <a:r>
              <a:rPr sz="4000" i="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20" dirty="0">
                <a:solidFill>
                  <a:srgbClr val="6F2F9F"/>
                </a:solidFill>
                <a:latin typeface="Calibri"/>
                <a:cs typeface="Calibri"/>
              </a:rPr>
              <a:t>Done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sz="4000" i="0" spc="-1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Four</a:t>
            </a:r>
            <a:r>
              <a:rPr sz="4000" i="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Processing</a:t>
            </a:r>
            <a:r>
              <a:rPr sz="4000" i="0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Nodes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52" y="504063"/>
            <a:ext cx="22466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latin typeface="Calibri"/>
                <a:cs typeface="Calibri"/>
              </a:rPr>
              <a:t>Processes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0" y="1640585"/>
            <a:ext cx="5791200" cy="3332479"/>
            <a:chOff x="591312" y="1231391"/>
            <a:chExt cx="5791200" cy="3332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1231391"/>
              <a:ext cx="5791200" cy="2424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979" y="3168396"/>
              <a:ext cx="2202942" cy="139522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92755" y="4059554"/>
            <a:ext cx="15087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lvl="0" indent="-3556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runs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“PowerPoint”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7635" y="3621786"/>
            <a:ext cx="2082546" cy="155981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75986" y="4268089"/>
            <a:ext cx="15087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lvl="0" indent="-22860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runs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browser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9032" y="589013"/>
            <a:ext cx="1475994" cy="116815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03545" y="939926"/>
            <a:ext cx="89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Windows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7393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668" y="381000"/>
            <a:ext cx="2982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latin typeface="Calibri"/>
                <a:cs typeface="Calibri"/>
              </a:rPr>
              <a:t>Server</a:t>
            </a:r>
            <a:r>
              <a:rPr sz="4800" i="0" spc="-50" dirty="0">
                <a:latin typeface="Calibri"/>
                <a:cs typeface="Calibri"/>
              </a:rPr>
              <a:t> </a:t>
            </a:r>
            <a:r>
              <a:rPr sz="4800" i="0" spc="-10" dirty="0">
                <a:latin typeface="Calibri"/>
                <a:cs typeface="Calibri"/>
              </a:rPr>
              <a:t>Class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3743" y="618364"/>
            <a:ext cx="5791200" cy="3474720"/>
            <a:chOff x="524255" y="347472"/>
            <a:chExt cx="5791200" cy="3474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1397508"/>
              <a:ext cx="5791200" cy="2424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1164" y="347472"/>
              <a:ext cx="1477517" cy="116662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495799" y="968122"/>
            <a:ext cx="89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Windows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5888" y="3605403"/>
            <a:ext cx="2202942" cy="13952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85011" y="4087749"/>
            <a:ext cx="15081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lvl="0" indent="-3556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runs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“PowerPoint”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9255" y="3699892"/>
            <a:ext cx="2082545" cy="142722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66972" y="4213861"/>
            <a:ext cx="1508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5080" lvl="0" indent="-230504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runs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browser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6950" y="5349240"/>
            <a:ext cx="5861050" cy="3870960"/>
            <a:chOff x="563880" y="5007864"/>
            <a:chExt cx="5861050" cy="3870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" y="5257800"/>
              <a:ext cx="2336292" cy="36210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2327" y="5745480"/>
              <a:ext cx="956310" cy="22242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4352" y="5890260"/>
              <a:ext cx="549401" cy="11574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8236" y="6414516"/>
              <a:ext cx="550926" cy="11590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2180" y="6659867"/>
              <a:ext cx="550938" cy="11574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556" y="5007864"/>
              <a:ext cx="3880866" cy="25046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6603" y="7141464"/>
              <a:ext cx="2163318" cy="162534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71112" y="5643753"/>
            <a:ext cx="2884805" cy="318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Class: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group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processes,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each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providing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same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service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(e.g., JOIN).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11150" marR="1623060" lvl="0" indent="-2990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operator server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5907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754" y="410654"/>
            <a:ext cx="5734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dirty="0">
                <a:latin typeface="Calibri"/>
                <a:cs typeface="Calibri"/>
              </a:rPr>
              <a:t>Many</a:t>
            </a:r>
            <a:r>
              <a:rPr sz="4000" i="0" spc="-95" dirty="0">
                <a:latin typeface="Calibri"/>
                <a:cs typeface="Calibri"/>
              </a:rPr>
              <a:t> </a:t>
            </a:r>
            <a:r>
              <a:rPr sz="4000" i="0" dirty="0">
                <a:latin typeface="Calibri"/>
                <a:cs typeface="Calibri"/>
              </a:rPr>
              <a:t>Server</a:t>
            </a:r>
            <a:r>
              <a:rPr sz="4000" i="0" spc="-95" dirty="0">
                <a:latin typeface="Calibri"/>
                <a:cs typeface="Calibri"/>
              </a:rPr>
              <a:t> </a:t>
            </a:r>
            <a:r>
              <a:rPr sz="4000" i="0" dirty="0">
                <a:latin typeface="Calibri"/>
                <a:cs typeface="Calibri"/>
              </a:rPr>
              <a:t>Classes</a:t>
            </a:r>
            <a:r>
              <a:rPr sz="4000" i="0" spc="-100" dirty="0">
                <a:latin typeface="Calibri"/>
                <a:cs typeface="Calibri"/>
              </a:rPr>
              <a:t> </a:t>
            </a:r>
            <a:r>
              <a:rPr sz="4000" i="0" dirty="0">
                <a:latin typeface="Calibri"/>
                <a:cs typeface="Calibri"/>
              </a:rPr>
              <a:t>per</a:t>
            </a:r>
            <a:r>
              <a:rPr sz="4000" i="0" spc="-95" dirty="0">
                <a:latin typeface="Calibri"/>
                <a:cs typeface="Calibri"/>
              </a:rPr>
              <a:t> </a:t>
            </a:r>
            <a:r>
              <a:rPr sz="4000" i="0" spc="-25" dirty="0">
                <a:latin typeface="Calibri"/>
                <a:cs typeface="Calibri"/>
              </a:rPr>
              <a:t>PN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4468" y="1415415"/>
            <a:ext cx="2220595" cy="3613785"/>
            <a:chOff x="447992" y="1197800"/>
            <a:chExt cx="2220595" cy="3613785"/>
          </a:xfrm>
        </p:grpSpPr>
        <p:sp>
          <p:nvSpPr>
            <p:cNvPr id="4" name="object 4"/>
            <p:cNvSpPr/>
            <p:nvPr/>
          </p:nvSpPr>
          <p:spPr>
            <a:xfrm>
              <a:off x="461010" y="1210818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2194560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4560" y="3587496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1010" y="1210818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0" y="3587496"/>
                  </a:moveTo>
                  <a:lnTo>
                    <a:pt x="2194560" y="3587496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84655" y="4250245"/>
            <a:ext cx="959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PN1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444" y="1531303"/>
            <a:ext cx="2077974" cy="12580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81125" y="2432748"/>
            <a:ext cx="970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88510" y="1428432"/>
            <a:ext cx="2193290" cy="3587750"/>
            <a:chOff x="4082034" y="1210817"/>
            <a:chExt cx="2193290" cy="3587750"/>
          </a:xfrm>
        </p:grpSpPr>
        <p:sp>
          <p:nvSpPr>
            <p:cNvPr id="10" name="object 10"/>
            <p:cNvSpPr/>
            <p:nvPr/>
          </p:nvSpPr>
          <p:spPr>
            <a:xfrm>
              <a:off x="4082034" y="1210817"/>
              <a:ext cx="2193290" cy="3587750"/>
            </a:xfrm>
            <a:custGeom>
              <a:avLst/>
              <a:gdLst/>
              <a:ahLst/>
              <a:cxnLst/>
              <a:rect l="l" t="t" r="r" b="b"/>
              <a:pathLst>
                <a:path w="2193290" h="3587750">
                  <a:moveTo>
                    <a:pt x="2193036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3036" y="3587496"/>
                  </a:lnTo>
                  <a:lnTo>
                    <a:pt x="2193036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6992" y="1313687"/>
              <a:ext cx="2077974" cy="12580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15206" y="1934717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5958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595884" y="2773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15206" y="1934717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0" y="277368"/>
                  </a:moveTo>
                  <a:lnTo>
                    <a:pt x="595884" y="2773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51984" y="2215960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07240" y="1653159"/>
            <a:ext cx="802005" cy="303530"/>
            <a:chOff x="5100764" y="1435544"/>
            <a:chExt cx="802005" cy="303530"/>
          </a:xfrm>
        </p:grpSpPr>
        <p:sp>
          <p:nvSpPr>
            <p:cNvPr id="16" name="object 16"/>
            <p:cNvSpPr/>
            <p:nvPr/>
          </p:nvSpPr>
          <p:spPr>
            <a:xfrm>
              <a:off x="5113782" y="1448562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70" h="277494">
                  <a:moveTo>
                    <a:pt x="775715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75715" y="277368"/>
                  </a:lnTo>
                  <a:lnTo>
                    <a:pt x="7757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13782" y="1448562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70" h="277494">
                  <a:moveTo>
                    <a:pt x="0" y="277368"/>
                  </a:moveTo>
                  <a:lnTo>
                    <a:pt x="775715" y="277368"/>
                  </a:lnTo>
                  <a:lnTo>
                    <a:pt x="775715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51829" y="1729803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31268" y="2142363"/>
            <a:ext cx="683260" cy="303530"/>
            <a:chOff x="5324792" y="1924748"/>
            <a:chExt cx="683260" cy="303530"/>
          </a:xfrm>
        </p:grpSpPr>
        <p:sp>
          <p:nvSpPr>
            <p:cNvPr id="20" name="object 20"/>
            <p:cNvSpPr/>
            <p:nvPr/>
          </p:nvSpPr>
          <p:spPr>
            <a:xfrm>
              <a:off x="5337809" y="1937765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656843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656843" y="277368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37809" y="1937765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0" y="277368"/>
                  </a:moveTo>
                  <a:lnTo>
                    <a:pt x="656843" y="277368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74334" y="2219642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95276" y="2206371"/>
            <a:ext cx="681355" cy="303530"/>
            <a:chOff x="5388800" y="1988756"/>
            <a:chExt cx="681355" cy="303530"/>
          </a:xfrm>
        </p:grpSpPr>
        <p:sp>
          <p:nvSpPr>
            <p:cNvPr id="24" name="object 24"/>
            <p:cNvSpPr/>
            <p:nvPr/>
          </p:nvSpPr>
          <p:spPr>
            <a:xfrm>
              <a:off x="5401818" y="20017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4">
                  <a:moveTo>
                    <a:pt x="655320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655320" y="277368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818" y="20017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4">
                  <a:moveTo>
                    <a:pt x="0" y="277368"/>
                  </a:moveTo>
                  <a:lnTo>
                    <a:pt x="655320" y="277368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37706" y="2283269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54712" y="2265807"/>
            <a:ext cx="664845" cy="302260"/>
            <a:chOff x="5448236" y="2048192"/>
            <a:chExt cx="664845" cy="302260"/>
          </a:xfrm>
        </p:grpSpPr>
        <p:sp>
          <p:nvSpPr>
            <p:cNvPr id="28" name="object 28"/>
            <p:cNvSpPr/>
            <p:nvPr/>
          </p:nvSpPr>
          <p:spPr>
            <a:xfrm>
              <a:off x="5461253" y="2061209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10" h="276225">
                  <a:moveTo>
                    <a:pt x="63855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38555" y="275844"/>
                  </a:lnTo>
                  <a:lnTo>
                    <a:pt x="6385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461253" y="2061209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10" h="276225">
                  <a:moveTo>
                    <a:pt x="0" y="275844"/>
                  </a:moveTo>
                  <a:lnTo>
                    <a:pt x="638555" y="275844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90184" y="2108898"/>
            <a:ext cx="875030" cy="51244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5306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589272" y="2081403"/>
            <a:ext cx="2185035" cy="2265680"/>
            <a:chOff x="4082796" y="1863788"/>
            <a:chExt cx="2185035" cy="226568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2796" y="2322576"/>
              <a:ext cx="2184654" cy="180670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80738" y="1876806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5958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595884" y="2773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380738" y="1876806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0" y="277368"/>
                  </a:moveTo>
                  <a:lnTo>
                    <a:pt x="595884" y="2773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4779" y="2611819"/>
            <a:ext cx="3053334" cy="191795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730959" y="3007804"/>
            <a:ext cx="242443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Many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operator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servers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“simultaneously”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share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computing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resources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PN1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17770" y="2158047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932108" y="1692783"/>
            <a:ext cx="1532255" cy="625475"/>
            <a:chOff x="4425632" y="1475168"/>
            <a:chExt cx="1532255" cy="625475"/>
          </a:xfrm>
        </p:grpSpPr>
        <p:sp>
          <p:nvSpPr>
            <p:cNvPr id="39" name="object 39"/>
            <p:cNvSpPr/>
            <p:nvPr/>
          </p:nvSpPr>
          <p:spPr>
            <a:xfrm>
              <a:off x="4438650" y="180974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5958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595884" y="2773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438650" y="180974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0" y="277368"/>
                  </a:moveTo>
                  <a:lnTo>
                    <a:pt x="595884" y="2773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68646" y="148818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77571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5715" y="275844"/>
                  </a:lnTo>
                  <a:lnTo>
                    <a:pt x="7757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168646" y="148818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0" y="275844"/>
                  </a:moveTo>
                  <a:lnTo>
                    <a:pt x="775715" y="275844"/>
                  </a:lnTo>
                  <a:lnTo>
                    <a:pt x="77571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06947" y="1768792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42940" y="1733995"/>
            <a:ext cx="802005" cy="302260"/>
            <a:chOff x="5236464" y="1516380"/>
            <a:chExt cx="802005" cy="302260"/>
          </a:xfrm>
        </p:grpSpPr>
        <p:sp>
          <p:nvSpPr>
            <p:cNvPr id="45" name="object 45"/>
            <p:cNvSpPr/>
            <p:nvPr/>
          </p:nvSpPr>
          <p:spPr>
            <a:xfrm>
              <a:off x="5249418" y="1529334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77571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5715" y="275844"/>
                  </a:lnTo>
                  <a:lnTo>
                    <a:pt x="7757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249418" y="1529334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0" y="275844"/>
                  </a:moveTo>
                  <a:lnTo>
                    <a:pt x="775715" y="275844"/>
                  </a:lnTo>
                  <a:lnTo>
                    <a:pt x="77571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88510" y="1428432"/>
            <a:ext cx="2193290" cy="3587750"/>
          </a:xfrm>
          <a:prstGeom prst="rect">
            <a:avLst/>
          </a:prstGeom>
          <a:ln w="25907">
            <a:solidFill>
              <a:srgbClr val="7E7E7E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992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6364" marR="0" lvl="0" indent="0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5765" marR="402590" lvl="0" indent="1270" algn="ctr" defTabSz="914400" eaLnBrk="1" fontAlgn="auto" latinLnBrk="0" hangingPunct="1">
              <a:lnSpc>
                <a:spcPct val="9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2000" b="0" i="0" u="none" strike="noStrike" kern="0" cap="none" spc="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class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at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PN2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PN2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148016" y="2148459"/>
            <a:ext cx="622300" cy="302260"/>
            <a:chOff x="641540" y="1930844"/>
            <a:chExt cx="622300" cy="302260"/>
          </a:xfrm>
        </p:grpSpPr>
        <p:sp>
          <p:nvSpPr>
            <p:cNvPr id="49" name="object 49"/>
            <p:cNvSpPr/>
            <p:nvPr/>
          </p:nvSpPr>
          <p:spPr>
            <a:xfrm>
              <a:off x="654557" y="1943862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5884" y="275844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54557" y="1943862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0" y="275844"/>
                  </a:moveTo>
                  <a:lnTo>
                    <a:pt x="595884" y="275844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290421" y="2224469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46592" y="1662303"/>
            <a:ext cx="802005" cy="302260"/>
            <a:chOff x="1440116" y="1444688"/>
            <a:chExt cx="802005" cy="302260"/>
          </a:xfrm>
        </p:grpSpPr>
        <p:sp>
          <p:nvSpPr>
            <p:cNvPr id="53" name="object 53"/>
            <p:cNvSpPr/>
            <p:nvPr/>
          </p:nvSpPr>
          <p:spPr>
            <a:xfrm>
              <a:off x="1453133" y="145770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69" h="276225">
                  <a:moveTo>
                    <a:pt x="77571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5716" y="275844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453133" y="145770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69" h="276225">
                  <a:moveTo>
                    <a:pt x="0" y="275844"/>
                  </a:moveTo>
                  <a:lnTo>
                    <a:pt x="775716" y="275844"/>
                  </a:lnTo>
                  <a:lnTo>
                    <a:pt x="775716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090547" y="1738312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140140" y="2151507"/>
            <a:ext cx="683260" cy="303530"/>
            <a:chOff x="1633664" y="1933892"/>
            <a:chExt cx="683260" cy="303530"/>
          </a:xfrm>
        </p:grpSpPr>
        <p:sp>
          <p:nvSpPr>
            <p:cNvPr id="57" name="object 57"/>
            <p:cNvSpPr/>
            <p:nvPr/>
          </p:nvSpPr>
          <p:spPr>
            <a:xfrm>
              <a:off x="1646681" y="1946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65684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656844" y="277368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646681" y="1946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0" y="277368"/>
                  </a:moveTo>
                  <a:lnTo>
                    <a:pt x="656844" y="277368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282824" y="2228151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205672" y="2215515"/>
            <a:ext cx="681355" cy="302260"/>
            <a:chOff x="1699196" y="1997900"/>
            <a:chExt cx="681355" cy="302260"/>
          </a:xfrm>
        </p:grpSpPr>
        <p:sp>
          <p:nvSpPr>
            <p:cNvPr id="61" name="object 61"/>
            <p:cNvSpPr/>
            <p:nvPr/>
          </p:nvSpPr>
          <p:spPr>
            <a:xfrm>
              <a:off x="1712213" y="2010918"/>
              <a:ext cx="655320" cy="276225"/>
            </a:xfrm>
            <a:custGeom>
              <a:avLst/>
              <a:gdLst/>
              <a:ahLst/>
              <a:cxnLst/>
              <a:rect l="l" t="t" r="r" b="b"/>
              <a:pathLst>
                <a:path w="655319" h="276225">
                  <a:moveTo>
                    <a:pt x="655319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55319" y="275844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712213" y="2010918"/>
              <a:ext cx="655320" cy="276225"/>
            </a:xfrm>
            <a:custGeom>
              <a:avLst/>
              <a:gdLst/>
              <a:ahLst/>
              <a:cxnLst/>
              <a:rect l="l" t="t" r="r" b="b"/>
              <a:pathLst>
                <a:path w="655319" h="276225">
                  <a:moveTo>
                    <a:pt x="0" y="275844"/>
                  </a:moveTo>
                  <a:lnTo>
                    <a:pt x="655319" y="275844"/>
                  </a:lnTo>
                  <a:lnTo>
                    <a:pt x="655319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346578" y="2291677"/>
            <a:ext cx="3968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76602" y="2286444"/>
            <a:ext cx="640080" cy="277495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5260" marR="0" lvl="0" indent="0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213548" y="2090547"/>
            <a:ext cx="622300" cy="302260"/>
            <a:chOff x="707072" y="1872932"/>
            <a:chExt cx="622300" cy="302260"/>
          </a:xfrm>
        </p:grpSpPr>
        <p:sp>
          <p:nvSpPr>
            <p:cNvPr id="66" name="object 66"/>
            <p:cNvSpPr/>
            <p:nvPr/>
          </p:nvSpPr>
          <p:spPr>
            <a:xfrm>
              <a:off x="720089" y="1885950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5884" y="275844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20089" y="1885950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0" y="275844"/>
                  </a:moveTo>
                  <a:lnTo>
                    <a:pt x="595884" y="275844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356258" y="2166557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84477" y="2036509"/>
            <a:ext cx="596265" cy="27749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9695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001456" y="1700403"/>
            <a:ext cx="802005" cy="303530"/>
            <a:chOff x="1494980" y="1482788"/>
            <a:chExt cx="802005" cy="303530"/>
          </a:xfrm>
        </p:grpSpPr>
        <p:sp>
          <p:nvSpPr>
            <p:cNvPr id="71" name="object 71"/>
            <p:cNvSpPr/>
            <p:nvPr/>
          </p:nvSpPr>
          <p:spPr>
            <a:xfrm>
              <a:off x="1507997" y="1495805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775716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75716" y="277368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507997" y="1495805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0" y="277368"/>
                  </a:moveTo>
                  <a:lnTo>
                    <a:pt x="775716" y="277368"/>
                  </a:lnTo>
                  <a:lnTo>
                    <a:pt x="775716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145665" y="1777301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082292" y="1741615"/>
            <a:ext cx="802005" cy="303530"/>
            <a:chOff x="1575816" y="1524000"/>
            <a:chExt cx="802005" cy="303530"/>
          </a:xfrm>
        </p:grpSpPr>
        <p:sp>
          <p:nvSpPr>
            <p:cNvPr id="75" name="object 75"/>
            <p:cNvSpPr/>
            <p:nvPr/>
          </p:nvSpPr>
          <p:spPr>
            <a:xfrm>
              <a:off x="1588770" y="1536953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775716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75716" y="277368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588770" y="1536953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0" y="277368"/>
                  </a:moveTo>
                  <a:lnTo>
                    <a:pt x="775716" y="277368"/>
                  </a:lnTo>
                  <a:lnTo>
                    <a:pt x="775716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108200" y="1767523"/>
            <a:ext cx="640080" cy="25146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6985" rIns="0" bIns="0" rtlCol="0">
            <a:spAutoFit/>
          </a:bodyPr>
          <a:lstStyle/>
          <a:p>
            <a:pPr marL="11811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A2307D4C-255B-1E11-7E75-C6743E18D679}"/>
              </a:ext>
            </a:extLst>
          </p:cNvPr>
          <p:cNvSpPr/>
          <p:nvPr/>
        </p:nvSpPr>
        <p:spPr>
          <a:xfrm>
            <a:off x="3255416" y="5610289"/>
            <a:ext cx="1836547" cy="1222310"/>
          </a:xfrm>
          <a:prstGeom prst="wedgeRoundRectCallout">
            <a:avLst>
              <a:gd name="adj1" fmla="val 50237"/>
              <a:gd name="adj2" fmla="val -1251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server</a:t>
            </a:r>
          </a:p>
        </p:txBody>
      </p:sp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A4625DA1-15D1-3BFA-9FC5-E040AB26C2A7}"/>
              </a:ext>
            </a:extLst>
          </p:cNvPr>
          <p:cNvSpPr/>
          <p:nvPr/>
        </p:nvSpPr>
        <p:spPr>
          <a:xfrm>
            <a:off x="3241142" y="1235804"/>
            <a:ext cx="1279804" cy="1074975"/>
          </a:xfrm>
          <a:prstGeom prst="wedgeRoundRectCallout">
            <a:avLst>
              <a:gd name="adj1" fmla="val -76526"/>
              <a:gd name="adj2" fmla="val 532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 is a logical server</a:t>
            </a:r>
          </a:p>
        </p:txBody>
      </p:sp>
    </p:spTree>
    <p:extLst>
      <p:ext uri="{BB962C8B-B14F-4D97-AF65-F5344CB8AC3E}">
        <p14:creationId xmlns:p14="http://schemas.microsoft.com/office/powerpoint/2010/main" val="35639333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618" y="410654"/>
            <a:ext cx="3830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Calibri"/>
                <a:cs typeface="Calibri"/>
              </a:rPr>
              <a:t>Parallel</a:t>
            </a:r>
            <a:r>
              <a:rPr sz="4000" i="0" spc="-155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Processing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1858" y="1415415"/>
            <a:ext cx="2220595" cy="3613785"/>
            <a:chOff x="447992" y="1197800"/>
            <a:chExt cx="2220595" cy="3613785"/>
          </a:xfrm>
        </p:grpSpPr>
        <p:sp>
          <p:nvSpPr>
            <p:cNvPr id="4" name="object 4"/>
            <p:cNvSpPr/>
            <p:nvPr/>
          </p:nvSpPr>
          <p:spPr>
            <a:xfrm>
              <a:off x="461010" y="1210818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2194560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4560" y="3587496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1010" y="1210818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0" y="3587496"/>
                  </a:moveTo>
                  <a:lnTo>
                    <a:pt x="2194560" y="3587496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82045" y="4250245"/>
            <a:ext cx="959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PN1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834" y="1531303"/>
            <a:ext cx="2077974" cy="12580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78515" y="2432748"/>
            <a:ext cx="970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85900" y="1428432"/>
            <a:ext cx="2193290" cy="3587750"/>
            <a:chOff x="4082034" y="1210817"/>
            <a:chExt cx="2193290" cy="3587750"/>
          </a:xfrm>
        </p:grpSpPr>
        <p:sp>
          <p:nvSpPr>
            <p:cNvPr id="10" name="object 10"/>
            <p:cNvSpPr/>
            <p:nvPr/>
          </p:nvSpPr>
          <p:spPr>
            <a:xfrm>
              <a:off x="4082034" y="1210817"/>
              <a:ext cx="2193290" cy="3587750"/>
            </a:xfrm>
            <a:custGeom>
              <a:avLst/>
              <a:gdLst/>
              <a:ahLst/>
              <a:cxnLst/>
              <a:rect l="l" t="t" r="r" b="b"/>
              <a:pathLst>
                <a:path w="2193290" h="3587750">
                  <a:moveTo>
                    <a:pt x="2193036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3036" y="3587496"/>
                  </a:lnTo>
                  <a:lnTo>
                    <a:pt x="2193036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6992" y="1313687"/>
              <a:ext cx="2077974" cy="12580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15206" y="1934717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5958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595884" y="2773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15206" y="1934717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0" y="277368"/>
                  </a:moveTo>
                  <a:lnTo>
                    <a:pt x="595884" y="2773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49374" y="2215960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04630" y="1653159"/>
            <a:ext cx="802005" cy="303530"/>
            <a:chOff x="5100764" y="1435544"/>
            <a:chExt cx="802005" cy="303530"/>
          </a:xfrm>
        </p:grpSpPr>
        <p:sp>
          <p:nvSpPr>
            <p:cNvPr id="16" name="object 16"/>
            <p:cNvSpPr/>
            <p:nvPr/>
          </p:nvSpPr>
          <p:spPr>
            <a:xfrm>
              <a:off x="5113782" y="1448562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70" h="277494">
                  <a:moveTo>
                    <a:pt x="775715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75715" y="277368"/>
                  </a:lnTo>
                  <a:lnTo>
                    <a:pt x="7757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13782" y="1448562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70" h="277494">
                  <a:moveTo>
                    <a:pt x="0" y="277368"/>
                  </a:moveTo>
                  <a:lnTo>
                    <a:pt x="775715" y="277368"/>
                  </a:lnTo>
                  <a:lnTo>
                    <a:pt x="775715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49219" y="1729803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28658" y="2142363"/>
            <a:ext cx="683260" cy="303530"/>
            <a:chOff x="5324792" y="1924748"/>
            <a:chExt cx="683260" cy="303530"/>
          </a:xfrm>
        </p:grpSpPr>
        <p:sp>
          <p:nvSpPr>
            <p:cNvPr id="20" name="object 20"/>
            <p:cNvSpPr/>
            <p:nvPr/>
          </p:nvSpPr>
          <p:spPr>
            <a:xfrm>
              <a:off x="5337809" y="1937765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656843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656843" y="277368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37809" y="1937765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0" y="277368"/>
                  </a:moveTo>
                  <a:lnTo>
                    <a:pt x="656843" y="277368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71724" y="2219642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92666" y="2206371"/>
            <a:ext cx="681355" cy="303530"/>
            <a:chOff x="5388800" y="1988756"/>
            <a:chExt cx="681355" cy="303530"/>
          </a:xfrm>
        </p:grpSpPr>
        <p:sp>
          <p:nvSpPr>
            <p:cNvPr id="24" name="object 24"/>
            <p:cNvSpPr/>
            <p:nvPr/>
          </p:nvSpPr>
          <p:spPr>
            <a:xfrm>
              <a:off x="5401818" y="20017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4">
                  <a:moveTo>
                    <a:pt x="655320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655320" y="277368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818" y="20017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4">
                  <a:moveTo>
                    <a:pt x="0" y="277368"/>
                  </a:moveTo>
                  <a:lnTo>
                    <a:pt x="655320" y="277368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35096" y="2283269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52102" y="2265807"/>
            <a:ext cx="664845" cy="302260"/>
            <a:chOff x="5448236" y="2048192"/>
            <a:chExt cx="664845" cy="302260"/>
          </a:xfrm>
        </p:grpSpPr>
        <p:sp>
          <p:nvSpPr>
            <p:cNvPr id="28" name="object 28"/>
            <p:cNvSpPr/>
            <p:nvPr/>
          </p:nvSpPr>
          <p:spPr>
            <a:xfrm>
              <a:off x="5461253" y="2061209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10" h="276225">
                  <a:moveTo>
                    <a:pt x="63855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38555" y="275844"/>
                  </a:lnTo>
                  <a:lnTo>
                    <a:pt x="6385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461253" y="2061209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10" h="276225">
                  <a:moveTo>
                    <a:pt x="0" y="275844"/>
                  </a:moveTo>
                  <a:lnTo>
                    <a:pt x="638555" y="275844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87574" y="2108898"/>
            <a:ext cx="875030" cy="51244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5306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586662" y="2081403"/>
            <a:ext cx="2185035" cy="2265680"/>
            <a:chOff x="4082796" y="1863788"/>
            <a:chExt cx="2185035" cy="226568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2796" y="2322576"/>
              <a:ext cx="2184654" cy="180670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80738" y="1876806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5958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595884" y="2773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380738" y="1876806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0" y="277368"/>
                  </a:moveTo>
                  <a:lnTo>
                    <a:pt x="595884" y="2773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2169" y="2611819"/>
            <a:ext cx="3053334" cy="191795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728349" y="3007804"/>
            <a:ext cx="242443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Many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operator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servers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“simultaneously”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share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computing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resources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PN1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15160" y="2158047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929498" y="1692783"/>
            <a:ext cx="1532255" cy="625475"/>
            <a:chOff x="4425632" y="1475168"/>
            <a:chExt cx="1532255" cy="625475"/>
          </a:xfrm>
        </p:grpSpPr>
        <p:sp>
          <p:nvSpPr>
            <p:cNvPr id="39" name="object 39"/>
            <p:cNvSpPr/>
            <p:nvPr/>
          </p:nvSpPr>
          <p:spPr>
            <a:xfrm>
              <a:off x="4438650" y="180974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5958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595884" y="2773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438650" y="180974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4">
                  <a:moveTo>
                    <a:pt x="0" y="277368"/>
                  </a:moveTo>
                  <a:lnTo>
                    <a:pt x="595884" y="2773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68646" y="148818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77571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5715" y="275844"/>
                  </a:lnTo>
                  <a:lnTo>
                    <a:pt x="7757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168646" y="148818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0" y="275844"/>
                  </a:moveTo>
                  <a:lnTo>
                    <a:pt x="775715" y="275844"/>
                  </a:lnTo>
                  <a:lnTo>
                    <a:pt x="77571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04337" y="1768792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40330" y="1733995"/>
            <a:ext cx="802005" cy="302260"/>
            <a:chOff x="5236464" y="1516380"/>
            <a:chExt cx="802005" cy="302260"/>
          </a:xfrm>
        </p:grpSpPr>
        <p:sp>
          <p:nvSpPr>
            <p:cNvPr id="45" name="object 45"/>
            <p:cNvSpPr/>
            <p:nvPr/>
          </p:nvSpPr>
          <p:spPr>
            <a:xfrm>
              <a:off x="5249418" y="1529334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77571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5715" y="275844"/>
                  </a:lnTo>
                  <a:lnTo>
                    <a:pt x="7757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249418" y="1529334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70" h="276225">
                  <a:moveTo>
                    <a:pt x="0" y="275844"/>
                  </a:moveTo>
                  <a:lnTo>
                    <a:pt x="775715" y="275844"/>
                  </a:lnTo>
                  <a:lnTo>
                    <a:pt x="77571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85900" y="1428432"/>
            <a:ext cx="2193290" cy="3587750"/>
          </a:xfrm>
          <a:prstGeom prst="rect">
            <a:avLst/>
          </a:prstGeom>
          <a:ln w="25907">
            <a:solidFill>
              <a:srgbClr val="7E7E7E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992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6364" marR="0" lvl="0" indent="0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5765" marR="402590" lvl="0" indent="1270" algn="ctr" defTabSz="914400" eaLnBrk="1" fontAlgn="auto" latinLnBrk="0" hangingPunct="1">
              <a:lnSpc>
                <a:spcPct val="9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2000" b="0" i="0" u="none" strike="noStrike" kern="0" cap="none" spc="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class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at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PN2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PN2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145406" y="2148459"/>
            <a:ext cx="622300" cy="302260"/>
            <a:chOff x="641540" y="1930844"/>
            <a:chExt cx="622300" cy="302260"/>
          </a:xfrm>
        </p:grpSpPr>
        <p:sp>
          <p:nvSpPr>
            <p:cNvPr id="49" name="object 49"/>
            <p:cNvSpPr/>
            <p:nvPr/>
          </p:nvSpPr>
          <p:spPr>
            <a:xfrm>
              <a:off x="654557" y="1943862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5884" y="275844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54557" y="1943862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0" y="275844"/>
                  </a:moveTo>
                  <a:lnTo>
                    <a:pt x="595884" y="275844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287811" y="2224469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43982" y="1662303"/>
            <a:ext cx="802005" cy="302260"/>
            <a:chOff x="1440116" y="1444688"/>
            <a:chExt cx="802005" cy="302260"/>
          </a:xfrm>
        </p:grpSpPr>
        <p:sp>
          <p:nvSpPr>
            <p:cNvPr id="53" name="object 53"/>
            <p:cNvSpPr/>
            <p:nvPr/>
          </p:nvSpPr>
          <p:spPr>
            <a:xfrm>
              <a:off x="1453133" y="145770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69" h="276225">
                  <a:moveTo>
                    <a:pt x="77571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775716" y="275844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453133" y="1457705"/>
              <a:ext cx="775970" cy="276225"/>
            </a:xfrm>
            <a:custGeom>
              <a:avLst/>
              <a:gdLst/>
              <a:ahLst/>
              <a:cxnLst/>
              <a:rect l="l" t="t" r="r" b="b"/>
              <a:pathLst>
                <a:path w="775969" h="276225">
                  <a:moveTo>
                    <a:pt x="0" y="275844"/>
                  </a:moveTo>
                  <a:lnTo>
                    <a:pt x="775716" y="275844"/>
                  </a:lnTo>
                  <a:lnTo>
                    <a:pt x="775716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087937" y="1738312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137530" y="2151507"/>
            <a:ext cx="683260" cy="303530"/>
            <a:chOff x="1633664" y="1933892"/>
            <a:chExt cx="683260" cy="303530"/>
          </a:xfrm>
        </p:grpSpPr>
        <p:sp>
          <p:nvSpPr>
            <p:cNvPr id="57" name="object 57"/>
            <p:cNvSpPr/>
            <p:nvPr/>
          </p:nvSpPr>
          <p:spPr>
            <a:xfrm>
              <a:off x="1646681" y="1946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65684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656844" y="277368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646681" y="1946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4">
                  <a:moveTo>
                    <a:pt x="0" y="277368"/>
                  </a:moveTo>
                  <a:lnTo>
                    <a:pt x="656844" y="277368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280214" y="2228151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203062" y="2215515"/>
            <a:ext cx="681355" cy="302260"/>
            <a:chOff x="1699196" y="1997900"/>
            <a:chExt cx="681355" cy="302260"/>
          </a:xfrm>
        </p:grpSpPr>
        <p:sp>
          <p:nvSpPr>
            <p:cNvPr id="61" name="object 61"/>
            <p:cNvSpPr/>
            <p:nvPr/>
          </p:nvSpPr>
          <p:spPr>
            <a:xfrm>
              <a:off x="1712213" y="2010918"/>
              <a:ext cx="655320" cy="276225"/>
            </a:xfrm>
            <a:custGeom>
              <a:avLst/>
              <a:gdLst/>
              <a:ahLst/>
              <a:cxnLst/>
              <a:rect l="l" t="t" r="r" b="b"/>
              <a:pathLst>
                <a:path w="655319" h="276225">
                  <a:moveTo>
                    <a:pt x="655319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55319" y="275844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712213" y="2010918"/>
              <a:ext cx="655320" cy="276225"/>
            </a:xfrm>
            <a:custGeom>
              <a:avLst/>
              <a:gdLst/>
              <a:ahLst/>
              <a:cxnLst/>
              <a:rect l="l" t="t" r="r" b="b"/>
              <a:pathLst>
                <a:path w="655319" h="276225">
                  <a:moveTo>
                    <a:pt x="0" y="275844"/>
                  </a:moveTo>
                  <a:lnTo>
                    <a:pt x="655319" y="275844"/>
                  </a:lnTo>
                  <a:lnTo>
                    <a:pt x="655319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343968" y="2291677"/>
            <a:ext cx="3968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73992" y="2286444"/>
            <a:ext cx="640080" cy="277495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5260" marR="0" lvl="0" indent="0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210938" y="2090547"/>
            <a:ext cx="622300" cy="302260"/>
            <a:chOff x="707072" y="1872932"/>
            <a:chExt cx="622300" cy="302260"/>
          </a:xfrm>
        </p:grpSpPr>
        <p:sp>
          <p:nvSpPr>
            <p:cNvPr id="66" name="object 66"/>
            <p:cNvSpPr/>
            <p:nvPr/>
          </p:nvSpPr>
          <p:spPr>
            <a:xfrm>
              <a:off x="720089" y="1885950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5884" y="275844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20089" y="1885950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5" h="276225">
                  <a:moveTo>
                    <a:pt x="0" y="275844"/>
                  </a:moveTo>
                  <a:lnTo>
                    <a:pt x="595884" y="275844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353648" y="2166557"/>
            <a:ext cx="3333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81867" y="2036509"/>
            <a:ext cx="596265" cy="27749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9695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98846" y="1700403"/>
            <a:ext cx="802005" cy="303530"/>
            <a:chOff x="1494980" y="1482788"/>
            <a:chExt cx="802005" cy="303530"/>
          </a:xfrm>
        </p:grpSpPr>
        <p:sp>
          <p:nvSpPr>
            <p:cNvPr id="71" name="object 71"/>
            <p:cNvSpPr/>
            <p:nvPr/>
          </p:nvSpPr>
          <p:spPr>
            <a:xfrm>
              <a:off x="1507997" y="1495805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775716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75716" y="277368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507997" y="1495805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0" y="277368"/>
                  </a:moveTo>
                  <a:lnTo>
                    <a:pt x="775716" y="277368"/>
                  </a:lnTo>
                  <a:lnTo>
                    <a:pt x="775716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143055" y="1777301"/>
            <a:ext cx="5124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079682" y="1741615"/>
            <a:ext cx="802005" cy="303530"/>
            <a:chOff x="1575816" y="1524000"/>
            <a:chExt cx="802005" cy="303530"/>
          </a:xfrm>
        </p:grpSpPr>
        <p:sp>
          <p:nvSpPr>
            <p:cNvPr id="75" name="object 75"/>
            <p:cNvSpPr/>
            <p:nvPr/>
          </p:nvSpPr>
          <p:spPr>
            <a:xfrm>
              <a:off x="1588770" y="1536953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775716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75716" y="277368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588770" y="1536953"/>
              <a:ext cx="775970" cy="277495"/>
            </a:xfrm>
            <a:custGeom>
              <a:avLst/>
              <a:gdLst/>
              <a:ahLst/>
              <a:cxnLst/>
              <a:rect l="l" t="t" r="r" b="b"/>
              <a:pathLst>
                <a:path w="775969" h="277494">
                  <a:moveTo>
                    <a:pt x="0" y="277368"/>
                  </a:moveTo>
                  <a:lnTo>
                    <a:pt x="775716" y="277368"/>
                  </a:lnTo>
                  <a:lnTo>
                    <a:pt x="775716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105590" y="1767523"/>
            <a:ext cx="640080" cy="25146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6985" rIns="0" bIns="0" rtlCol="0">
            <a:spAutoFit/>
          </a:bodyPr>
          <a:lstStyle/>
          <a:p>
            <a:pPr marL="11811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883E241-D580-5E42-7D04-E4ABE48741CB}"/>
              </a:ext>
            </a:extLst>
          </p:cNvPr>
          <p:cNvGrpSpPr/>
          <p:nvPr/>
        </p:nvGrpSpPr>
        <p:grpSpPr>
          <a:xfrm>
            <a:off x="756285" y="5590159"/>
            <a:ext cx="6259830" cy="3951604"/>
            <a:chOff x="756285" y="5590159"/>
            <a:chExt cx="6259830" cy="3951604"/>
          </a:xfrm>
        </p:grpSpPr>
        <p:sp>
          <p:nvSpPr>
            <p:cNvPr id="78" name="object 78"/>
            <p:cNvSpPr txBox="1"/>
            <p:nvPr/>
          </p:nvSpPr>
          <p:spPr>
            <a:xfrm>
              <a:off x="4972869" y="5910580"/>
              <a:ext cx="1405890" cy="911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5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Coordinator</a:t>
              </a:r>
              <a:r>
                <a:rPr kumimoji="0" sz="1600" b="0" i="0" u="none" strike="noStrike" kern="0" cap="none" spc="1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6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pool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13335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Coordinator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grpSp>
          <p:nvGrpSpPr>
            <p:cNvPr id="79" name="object 79"/>
            <p:cNvGrpSpPr/>
            <p:nvPr/>
          </p:nvGrpSpPr>
          <p:grpSpPr>
            <a:xfrm>
              <a:off x="756285" y="5590159"/>
              <a:ext cx="6259830" cy="3951604"/>
              <a:chOff x="246704" y="5105025"/>
              <a:chExt cx="6259830" cy="3951604"/>
            </a:xfrm>
          </p:grpSpPr>
          <p:pic>
            <p:nvPicPr>
              <p:cNvPr id="80" name="object 8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6704" y="5105025"/>
                <a:ext cx="6259435" cy="3950991"/>
              </a:xfrm>
              <a:prstGeom prst="rect">
                <a:avLst/>
              </a:prstGeom>
            </p:spPr>
          </p:pic>
          <p:sp>
            <p:nvSpPr>
              <p:cNvPr id="81" name="object 81"/>
              <p:cNvSpPr/>
              <p:nvPr/>
            </p:nvSpPr>
            <p:spPr>
              <a:xfrm>
                <a:off x="536448" y="5340096"/>
                <a:ext cx="5753100" cy="3444240"/>
              </a:xfrm>
              <a:custGeom>
                <a:avLst/>
                <a:gdLst/>
                <a:ahLst/>
                <a:cxnLst/>
                <a:rect l="l" t="t" r="r" b="b"/>
                <a:pathLst>
                  <a:path w="5753100" h="3444240">
                    <a:moveTo>
                      <a:pt x="5753100" y="0"/>
                    </a:moveTo>
                    <a:lnTo>
                      <a:pt x="0" y="0"/>
                    </a:lnTo>
                    <a:lnTo>
                      <a:pt x="0" y="3444240"/>
                    </a:lnTo>
                    <a:lnTo>
                      <a:pt x="5753100" y="3444240"/>
                    </a:lnTo>
                    <a:lnTo>
                      <a:pt x="5753100" y="0"/>
                    </a:lnTo>
                    <a:close/>
                  </a:path>
                </a:pathLst>
              </a:custGeom>
              <a:solidFill>
                <a:srgbClr val="DBEDF4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536448" y="5340096"/>
                <a:ext cx="5753100" cy="3444240"/>
              </a:xfrm>
              <a:custGeom>
                <a:avLst/>
                <a:gdLst/>
                <a:ahLst/>
                <a:cxnLst/>
                <a:rect l="l" t="t" r="r" b="b"/>
                <a:pathLst>
                  <a:path w="5753100" h="3444240">
                    <a:moveTo>
                      <a:pt x="0" y="3444240"/>
                    </a:moveTo>
                    <a:lnTo>
                      <a:pt x="5753100" y="3444240"/>
                    </a:lnTo>
                    <a:lnTo>
                      <a:pt x="5753100" y="0"/>
                    </a:lnTo>
                    <a:lnTo>
                      <a:pt x="0" y="0"/>
                    </a:lnTo>
                    <a:lnTo>
                      <a:pt x="0" y="3444240"/>
                    </a:lnTo>
                    <a:close/>
                  </a:path>
                </a:pathLst>
              </a:custGeom>
              <a:ln w="9144">
                <a:solidFill>
                  <a:srgbClr val="8EB4E2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853440" y="5852160"/>
                <a:ext cx="121920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4109">
                    <a:moveTo>
                      <a:pt x="1219199" y="0"/>
                    </a:moveTo>
                    <a:lnTo>
                      <a:pt x="0" y="0"/>
                    </a:lnTo>
                    <a:lnTo>
                      <a:pt x="0" y="1133856"/>
                    </a:lnTo>
                    <a:lnTo>
                      <a:pt x="1219199" y="1133856"/>
                    </a:lnTo>
                    <a:lnTo>
                      <a:pt x="1219199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853440" y="5852160"/>
                <a:ext cx="121920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4109">
                    <a:moveTo>
                      <a:pt x="0" y="1133856"/>
                    </a:moveTo>
                    <a:lnTo>
                      <a:pt x="1219199" y="1133856"/>
                    </a:lnTo>
                    <a:lnTo>
                      <a:pt x="1219199" y="0"/>
                    </a:lnTo>
                    <a:lnTo>
                      <a:pt x="0" y="0"/>
                    </a:lnTo>
                    <a:lnTo>
                      <a:pt x="0" y="1133856"/>
                    </a:lnTo>
                    <a:close/>
                  </a:path>
                </a:pathLst>
              </a:custGeom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5" name="object 8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86968" y="6493751"/>
                <a:ext cx="1149858" cy="541794"/>
              </a:xfrm>
              <a:prstGeom prst="rect">
                <a:avLst/>
              </a:prstGeom>
            </p:spPr>
          </p:pic>
        </p:grpSp>
        <p:sp>
          <p:nvSpPr>
            <p:cNvPr id="86" name="object 86"/>
            <p:cNvSpPr txBox="1"/>
            <p:nvPr/>
          </p:nvSpPr>
          <p:spPr>
            <a:xfrm>
              <a:off x="1595049" y="7101204"/>
              <a:ext cx="75882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Coordinator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2357" y="6393306"/>
              <a:ext cx="842010" cy="540257"/>
            </a:xfrm>
            <a:prstGeom prst="rect">
              <a:avLst/>
            </a:prstGeom>
          </p:spPr>
        </p:pic>
        <p:sp>
          <p:nvSpPr>
            <p:cNvPr id="88" name="object 88"/>
            <p:cNvSpPr txBox="1"/>
            <p:nvPr/>
          </p:nvSpPr>
          <p:spPr>
            <a:xfrm>
              <a:off x="1595964" y="6514973"/>
              <a:ext cx="4495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SELECT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356696" y="6044056"/>
              <a:ext cx="3937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-2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PN1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grpSp>
          <p:nvGrpSpPr>
            <p:cNvPr id="90" name="object 90"/>
            <p:cNvGrpSpPr/>
            <p:nvPr/>
          </p:nvGrpSpPr>
          <p:grpSpPr>
            <a:xfrm>
              <a:off x="2663120" y="6319900"/>
              <a:ext cx="1231900" cy="1145540"/>
              <a:chOff x="2159254" y="5835141"/>
              <a:chExt cx="1231900" cy="1145540"/>
            </a:xfrm>
          </p:grpSpPr>
          <p:sp>
            <p:nvSpPr>
              <p:cNvPr id="91" name="object 91"/>
              <p:cNvSpPr/>
              <p:nvPr/>
            </p:nvSpPr>
            <p:spPr>
              <a:xfrm>
                <a:off x="2165604" y="5841491"/>
                <a:ext cx="1219200" cy="113284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2840">
                    <a:moveTo>
                      <a:pt x="1219199" y="0"/>
                    </a:moveTo>
                    <a:lnTo>
                      <a:pt x="0" y="0"/>
                    </a:lnTo>
                    <a:lnTo>
                      <a:pt x="0" y="1132331"/>
                    </a:lnTo>
                    <a:lnTo>
                      <a:pt x="1219199" y="1132331"/>
                    </a:lnTo>
                    <a:lnTo>
                      <a:pt x="1219199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2165604" y="5841491"/>
                <a:ext cx="1219200" cy="113284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2840">
                    <a:moveTo>
                      <a:pt x="0" y="1132331"/>
                    </a:moveTo>
                    <a:lnTo>
                      <a:pt x="1219199" y="1132331"/>
                    </a:lnTo>
                    <a:lnTo>
                      <a:pt x="1219199" y="0"/>
                    </a:lnTo>
                    <a:lnTo>
                      <a:pt x="0" y="0"/>
                    </a:lnTo>
                    <a:lnTo>
                      <a:pt x="0" y="1132331"/>
                    </a:lnTo>
                    <a:close/>
                  </a:path>
                </a:pathLst>
              </a:custGeom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3" name="object 9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00656" y="5896343"/>
                <a:ext cx="842009" cy="541794"/>
              </a:xfrm>
              <a:prstGeom prst="rect">
                <a:avLst/>
              </a:prstGeom>
            </p:spPr>
          </p:pic>
        </p:grpSp>
        <p:sp>
          <p:nvSpPr>
            <p:cNvPr id="94" name="object 94"/>
            <p:cNvSpPr txBox="1"/>
            <p:nvPr/>
          </p:nvSpPr>
          <p:spPr>
            <a:xfrm>
              <a:off x="2908992" y="6503797"/>
              <a:ext cx="4495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SELECT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2669723" y="6032880"/>
              <a:ext cx="3937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-2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PN2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grpSp>
          <p:nvGrpSpPr>
            <p:cNvPr id="96" name="object 96"/>
            <p:cNvGrpSpPr/>
            <p:nvPr/>
          </p:nvGrpSpPr>
          <p:grpSpPr>
            <a:xfrm>
              <a:off x="3975283" y="6310756"/>
              <a:ext cx="1231900" cy="1146810"/>
              <a:chOff x="3471417" y="5825997"/>
              <a:chExt cx="1231900" cy="1146810"/>
            </a:xfrm>
          </p:grpSpPr>
          <p:sp>
            <p:nvSpPr>
              <p:cNvPr id="97" name="object 97"/>
              <p:cNvSpPr/>
              <p:nvPr/>
            </p:nvSpPr>
            <p:spPr>
              <a:xfrm>
                <a:off x="3477767" y="5832347"/>
                <a:ext cx="121920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4109">
                    <a:moveTo>
                      <a:pt x="1219200" y="0"/>
                    </a:moveTo>
                    <a:lnTo>
                      <a:pt x="0" y="0"/>
                    </a:lnTo>
                    <a:lnTo>
                      <a:pt x="0" y="1133856"/>
                    </a:lnTo>
                    <a:lnTo>
                      <a:pt x="1219200" y="1133856"/>
                    </a:lnTo>
                    <a:lnTo>
                      <a:pt x="1219200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3477767" y="5832347"/>
                <a:ext cx="121920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4109">
                    <a:moveTo>
                      <a:pt x="0" y="1133856"/>
                    </a:moveTo>
                    <a:lnTo>
                      <a:pt x="1219200" y="1133856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1133856"/>
                    </a:lnTo>
                    <a:close/>
                  </a:path>
                </a:pathLst>
              </a:custGeom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9" name="object 9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12819" y="5888735"/>
                <a:ext cx="842010" cy="540257"/>
              </a:xfrm>
              <a:prstGeom prst="rect">
                <a:avLst/>
              </a:prstGeom>
            </p:spPr>
          </p:pic>
        </p:grpSp>
        <p:sp>
          <p:nvSpPr>
            <p:cNvPr id="100" name="object 100"/>
            <p:cNvSpPr txBox="1"/>
            <p:nvPr/>
          </p:nvSpPr>
          <p:spPr>
            <a:xfrm>
              <a:off x="4220648" y="6495161"/>
              <a:ext cx="4495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SELECT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3981633" y="6026404"/>
              <a:ext cx="3937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-2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PN3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grpSp>
          <p:nvGrpSpPr>
            <p:cNvPr id="102" name="object 102"/>
            <p:cNvGrpSpPr/>
            <p:nvPr/>
          </p:nvGrpSpPr>
          <p:grpSpPr>
            <a:xfrm>
              <a:off x="5287448" y="6292468"/>
              <a:ext cx="1231900" cy="1145540"/>
              <a:chOff x="4783582" y="5807709"/>
              <a:chExt cx="1231900" cy="1145540"/>
            </a:xfrm>
          </p:grpSpPr>
          <p:sp>
            <p:nvSpPr>
              <p:cNvPr id="103" name="object 103"/>
              <p:cNvSpPr/>
              <p:nvPr/>
            </p:nvSpPr>
            <p:spPr>
              <a:xfrm>
                <a:off x="4789932" y="5814059"/>
                <a:ext cx="1219200" cy="113284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2840">
                    <a:moveTo>
                      <a:pt x="1219200" y="0"/>
                    </a:moveTo>
                    <a:lnTo>
                      <a:pt x="0" y="0"/>
                    </a:lnTo>
                    <a:lnTo>
                      <a:pt x="0" y="1132332"/>
                    </a:lnTo>
                    <a:lnTo>
                      <a:pt x="1219200" y="1132332"/>
                    </a:lnTo>
                    <a:lnTo>
                      <a:pt x="1219200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789932" y="5814059"/>
                <a:ext cx="1219200" cy="113284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1132840">
                    <a:moveTo>
                      <a:pt x="0" y="1132332"/>
                    </a:moveTo>
                    <a:lnTo>
                      <a:pt x="1219200" y="1132332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1132332"/>
                    </a:lnTo>
                    <a:close/>
                  </a:path>
                </a:pathLst>
              </a:custGeom>
              <a:ln w="12191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5" name="object 10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23460" y="5868911"/>
                <a:ext cx="842010" cy="541794"/>
              </a:xfrm>
              <a:prstGeom prst="rect">
                <a:avLst/>
              </a:prstGeom>
            </p:spPr>
          </p:pic>
        </p:grpSp>
        <p:sp>
          <p:nvSpPr>
            <p:cNvPr id="106" name="object 106"/>
            <p:cNvSpPr txBox="1"/>
            <p:nvPr/>
          </p:nvSpPr>
          <p:spPr>
            <a:xfrm>
              <a:off x="5532431" y="6476364"/>
              <a:ext cx="4495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SELECT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5286812" y="6014847"/>
              <a:ext cx="3937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-2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PN4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grpSp>
          <p:nvGrpSpPr>
            <p:cNvPr id="108" name="object 108"/>
            <p:cNvGrpSpPr/>
            <p:nvPr/>
          </p:nvGrpSpPr>
          <p:grpSpPr>
            <a:xfrm>
              <a:off x="1891849" y="6635114"/>
              <a:ext cx="3557270" cy="2115185"/>
              <a:chOff x="1387983" y="6150355"/>
              <a:chExt cx="3557270" cy="2115185"/>
            </a:xfrm>
          </p:grpSpPr>
          <p:pic>
            <p:nvPicPr>
              <p:cNvPr id="109" name="object 10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73580" y="7563611"/>
                <a:ext cx="1418082" cy="701814"/>
              </a:xfrm>
              <a:prstGeom prst="rect">
                <a:avLst/>
              </a:prstGeom>
            </p:spPr>
          </p:pic>
          <p:sp>
            <p:nvSpPr>
              <p:cNvPr id="110" name="object 110"/>
              <p:cNvSpPr/>
              <p:nvPr/>
            </p:nvSpPr>
            <p:spPr>
              <a:xfrm>
                <a:off x="1387983" y="6150355"/>
                <a:ext cx="3557270" cy="1518285"/>
              </a:xfrm>
              <a:custGeom>
                <a:avLst/>
                <a:gdLst/>
                <a:ahLst/>
                <a:cxnLst/>
                <a:rect l="l" t="t" r="r" b="b"/>
                <a:pathLst>
                  <a:path w="3557270" h="1518284">
                    <a:moveTo>
                      <a:pt x="227584" y="415163"/>
                    </a:moveTo>
                    <a:lnTo>
                      <a:pt x="209765" y="316611"/>
                    </a:lnTo>
                    <a:lnTo>
                      <a:pt x="193040" y="224028"/>
                    </a:lnTo>
                    <a:lnTo>
                      <a:pt x="146634" y="258787"/>
                    </a:lnTo>
                    <a:lnTo>
                      <a:pt x="46482" y="124841"/>
                    </a:lnTo>
                    <a:lnTo>
                      <a:pt x="0" y="159639"/>
                    </a:lnTo>
                    <a:lnTo>
                      <a:pt x="100279" y="293497"/>
                    </a:lnTo>
                    <a:lnTo>
                      <a:pt x="53975" y="328168"/>
                    </a:lnTo>
                    <a:lnTo>
                      <a:pt x="227584" y="415163"/>
                    </a:lnTo>
                    <a:close/>
                  </a:path>
                  <a:path w="3557270" h="1518284">
                    <a:moveTo>
                      <a:pt x="902716" y="51943"/>
                    </a:moveTo>
                    <a:lnTo>
                      <a:pt x="870204" y="3937"/>
                    </a:lnTo>
                    <a:lnTo>
                      <a:pt x="443369" y="293585"/>
                    </a:lnTo>
                    <a:lnTo>
                      <a:pt x="410845" y="245618"/>
                    </a:lnTo>
                    <a:lnTo>
                      <a:pt x="315849" y="415036"/>
                    </a:lnTo>
                    <a:lnTo>
                      <a:pt x="508381" y="389382"/>
                    </a:lnTo>
                    <a:lnTo>
                      <a:pt x="486918" y="357759"/>
                    </a:lnTo>
                    <a:lnTo>
                      <a:pt x="475869" y="341477"/>
                    </a:lnTo>
                    <a:lnTo>
                      <a:pt x="902716" y="51943"/>
                    </a:lnTo>
                    <a:close/>
                  </a:path>
                  <a:path w="3557270" h="1518284">
                    <a:moveTo>
                      <a:pt x="930910" y="1518158"/>
                    </a:moveTo>
                    <a:lnTo>
                      <a:pt x="911555" y="1421765"/>
                    </a:lnTo>
                    <a:lnTo>
                      <a:pt x="892683" y="1327658"/>
                    </a:lnTo>
                    <a:lnTo>
                      <a:pt x="846975" y="1363294"/>
                    </a:lnTo>
                    <a:lnTo>
                      <a:pt x="338709" y="711200"/>
                    </a:lnTo>
                    <a:lnTo>
                      <a:pt x="292989" y="746760"/>
                    </a:lnTo>
                    <a:lnTo>
                      <a:pt x="801230" y="1398943"/>
                    </a:lnTo>
                    <a:lnTo>
                      <a:pt x="755650" y="1434465"/>
                    </a:lnTo>
                    <a:lnTo>
                      <a:pt x="930910" y="1518158"/>
                    </a:lnTo>
                    <a:close/>
                  </a:path>
                  <a:path w="3557270" h="1518284">
                    <a:moveTo>
                      <a:pt x="3557270" y="103632"/>
                    </a:moveTo>
                    <a:lnTo>
                      <a:pt x="3546856" y="46736"/>
                    </a:lnTo>
                    <a:lnTo>
                      <a:pt x="693331" y="569582"/>
                    </a:lnTo>
                    <a:lnTo>
                      <a:pt x="682879" y="512572"/>
                    </a:lnTo>
                    <a:lnTo>
                      <a:pt x="680783" y="514146"/>
                    </a:lnTo>
                    <a:lnTo>
                      <a:pt x="669950" y="473456"/>
                    </a:lnTo>
                    <a:lnTo>
                      <a:pt x="667969" y="465988"/>
                    </a:lnTo>
                    <a:lnTo>
                      <a:pt x="2205736" y="55880"/>
                    </a:lnTo>
                    <a:lnTo>
                      <a:pt x="2190877" y="0"/>
                    </a:lnTo>
                    <a:lnTo>
                      <a:pt x="653084" y="410121"/>
                    </a:lnTo>
                    <a:lnTo>
                      <a:pt x="638175" y="354076"/>
                    </a:lnTo>
                    <a:lnTo>
                      <a:pt x="492633" y="482854"/>
                    </a:lnTo>
                    <a:lnTo>
                      <a:pt x="673061" y="519963"/>
                    </a:lnTo>
                    <a:lnTo>
                      <a:pt x="527685" y="629285"/>
                    </a:lnTo>
                    <a:lnTo>
                      <a:pt x="714248" y="683514"/>
                    </a:lnTo>
                    <a:lnTo>
                      <a:pt x="704735" y="631698"/>
                    </a:lnTo>
                    <a:lnTo>
                      <a:pt x="703770" y="626478"/>
                    </a:lnTo>
                    <a:lnTo>
                      <a:pt x="3557270" y="103632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1" name="object 111"/>
            <p:cNvSpPr txBox="1"/>
            <p:nvPr/>
          </p:nvSpPr>
          <p:spPr>
            <a:xfrm>
              <a:off x="1809679" y="7624444"/>
              <a:ext cx="6381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DONE!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pic>
          <p:nvPicPr>
            <p:cNvPr id="112" name="object 1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47877" y="7034911"/>
              <a:ext cx="2748534" cy="1437894"/>
            </a:xfrm>
            <a:prstGeom prst="rect">
              <a:avLst/>
            </a:prstGeom>
          </p:spPr>
        </p:pic>
        <p:sp>
          <p:nvSpPr>
            <p:cNvPr id="113" name="object 113"/>
            <p:cNvSpPr txBox="1"/>
            <p:nvPr/>
          </p:nvSpPr>
          <p:spPr>
            <a:xfrm>
              <a:off x="4200455" y="7283399"/>
              <a:ext cx="1564005" cy="782320"/>
            </a:xfrm>
            <a:prstGeom prst="rect">
              <a:avLst/>
            </a:prstGeom>
          </p:spPr>
          <p:txBody>
            <a:bodyPr vert="horz" wrap="square" lIns="0" tIns="46355" rIns="0" bIns="0" rtlCol="0">
              <a:spAutoFit/>
            </a:bodyPr>
            <a:lstStyle/>
            <a:p>
              <a:pPr marL="0" marR="5080" lvl="0" indent="55880" algn="just" defTabSz="914400" eaLnBrk="1" fontAlgn="auto" latinLnBrk="0" hangingPunct="1">
                <a:lnSpc>
                  <a:spcPct val="87800"/>
                </a:lnSpc>
                <a:spcBef>
                  <a:spcPts val="3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SELECT</a:t>
              </a:r>
              <a:r>
                <a:rPr kumimoji="0" sz="1800" b="0" i="0" u="none" strike="noStrike" kern="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is</a:t>
              </a:r>
              <a:r>
                <a:rPr kumimoji="0" sz="1800" b="0" i="0" u="none" strike="noStrike" kern="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done. </a:t>
              </a: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Schedule</a:t>
              </a:r>
              <a:r>
                <a:rPr kumimoji="0" sz="1800" b="0" i="0" u="none" strike="noStrike" kern="0" cap="none" spc="-5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800" b="0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next </a:t>
              </a: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parallel</a:t>
              </a:r>
              <a:r>
                <a:rPr kumimoji="0" sz="1800" b="0" i="0" u="none" strike="noStrike" kern="0" cap="none" spc="-8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operator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1239348" y="8191118"/>
              <a:ext cx="3888740" cy="9747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89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</a:rPr>
                <a:t>Scheduler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508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4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Execution</a:t>
              </a:r>
              <a:r>
                <a:rPr kumimoji="0" sz="2400" b="0" i="0" u="none" strike="noStrike" kern="0" cap="none" spc="-8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of</a:t>
              </a:r>
              <a:r>
                <a:rPr kumimoji="0" sz="2400" b="0" i="0" u="none" strike="noStrike" kern="0" cap="none" spc="-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a</a:t>
              </a:r>
              <a:r>
                <a:rPr kumimoji="0" sz="2400" b="0" i="0" u="none" strike="noStrike" kern="0" cap="none" spc="-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parallel</a:t>
              </a:r>
              <a:r>
                <a:rPr kumimoji="0" sz="2400" b="0" i="0" u="none" strike="noStrike" kern="0" cap="none" spc="-6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24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operator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589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09" y="5074857"/>
            <a:ext cx="6710680" cy="3613785"/>
            <a:chOff x="80708" y="4218368"/>
            <a:chExt cx="6710680" cy="3613785"/>
          </a:xfrm>
        </p:grpSpPr>
        <p:sp>
          <p:nvSpPr>
            <p:cNvPr id="3" name="object 3"/>
            <p:cNvSpPr/>
            <p:nvPr/>
          </p:nvSpPr>
          <p:spPr>
            <a:xfrm>
              <a:off x="93725" y="4231385"/>
              <a:ext cx="2186940" cy="3587750"/>
            </a:xfrm>
            <a:custGeom>
              <a:avLst/>
              <a:gdLst/>
              <a:ahLst/>
              <a:cxnLst/>
              <a:rect l="l" t="t" r="r" b="b"/>
              <a:pathLst>
                <a:path w="2186940" h="3587750">
                  <a:moveTo>
                    <a:pt x="2186940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86940" y="3587496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93725" y="4231385"/>
              <a:ext cx="2186940" cy="3587750"/>
            </a:xfrm>
            <a:custGeom>
              <a:avLst/>
              <a:gdLst/>
              <a:ahLst/>
              <a:cxnLst/>
              <a:rect l="l" t="t" r="r" b="b"/>
              <a:pathLst>
                <a:path w="2186940" h="3587750">
                  <a:moveTo>
                    <a:pt x="0" y="3587496"/>
                  </a:moveTo>
                  <a:lnTo>
                    <a:pt x="2186940" y="3587496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4" y="5768327"/>
              <a:ext cx="2077974" cy="12595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2362" y="5938266"/>
              <a:ext cx="536575" cy="914400"/>
            </a:xfrm>
            <a:custGeom>
              <a:avLst/>
              <a:gdLst/>
              <a:ahLst/>
              <a:cxnLst/>
              <a:rect l="l" t="t" r="r" b="b"/>
              <a:pathLst>
                <a:path w="536575" h="914400">
                  <a:moveTo>
                    <a:pt x="536448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536448" y="91439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372362" y="5938266"/>
              <a:ext cx="536575" cy="914400"/>
            </a:xfrm>
            <a:custGeom>
              <a:avLst/>
              <a:gdLst/>
              <a:ahLst/>
              <a:cxnLst/>
              <a:rect l="l" t="t" r="r" b="b"/>
              <a:pathLst>
                <a:path w="536575" h="914400">
                  <a:moveTo>
                    <a:pt x="0" y="914399"/>
                  </a:moveTo>
                  <a:lnTo>
                    <a:pt x="536448" y="91439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84954" y="4231385"/>
              <a:ext cx="2193290" cy="3587750"/>
            </a:xfrm>
            <a:custGeom>
              <a:avLst/>
              <a:gdLst/>
              <a:ahLst/>
              <a:cxnLst/>
              <a:rect l="l" t="t" r="r" b="b"/>
              <a:pathLst>
                <a:path w="2193290" h="3587750">
                  <a:moveTo>
                    <a:pt x="2193036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3036" y="3587496"/>
                  </a:lnTo>
                  <a:lnTo>
                    <a:pt x="2193036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584954" y="4231385"/>
              <a:ext cx="2193290" cy="3587750"/>
            </a:xfrm>
            <a:custGeom>
              <a:avLst/>
              <a:gdLst/>
              <a:ahLst/>
              <a:cxnLst/>
              <a:rect l="l" t="t" r="r" b="b"/>
              <a:pathLst>
                <a:path w="2193290" h="3587750">
                  <a:moveTo>
                    <a:pt x="0" y="3587496"/>
                  </a:moveTo>
                  <a:lnTo>
                    <a:pt x="2193036" y="3587496"/>
                  </a:lnTo>
                  <a:lnTo>
                    <a:pt x="2193036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35529" y="4231385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2194560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4560" y="3587496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335529" y="4231385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0" y="3587496"/>
                  </a:moveTo>
                  <a:lnTo>
                    <a:pt x="2194560" y="3587496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4334255"/>
              <a:ext cx="2077974" cy="12580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9277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7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0496" y="574522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8921" y="5728653"/>
            <a:ext cx="620395" cy="302260"/>
            <a:chOff x="367220" y="4872164"/>
            <a:chExt cx="620395" cy="302260"/>
          </a:xfrm>
        </p:grpSpPr>
        <p:sp>
          <p:nvSpPr>
            <p:cNvPr id="17" name="object 17"/>
            <p:cNvSpPr/>
            <p:nvPr/>
          </p:nvSpPr>
          <p:spPr>
            <a:xfrm>
              <a:off x="380238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59436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0" y="27584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80238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0" y="275844"/>
                  </a:moveTo>
                  <a:lnTo>
                    <a:pt x="594360" y="27584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30541" y="5805298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10361" y="5820093"/>
            <a:ext cx="622300" cy="303530"/>
            <a:chOff x="458660" y="4963604"/>
            <a:chExt cx="622300" cy="303530"/>
          </a:xfrm>
        </p:grpSpPr>
        <p:sp>
          <p:nvSpPr>
            <p:cNvPr id="21" name="object 21"/>
            <p:cNvSpPr/>
            <p:nvPr/>
          </p:nvSpPr>
          <p:spPr>
            <a:xfrm>
              <a:off x="471678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71678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0196" y="5840349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83385" y="5368989"/>
            <a:ext cx="622300" cy="302260"/>
            <a:chOff x="1031684" y="4512500"/>
            <a:chExt cx="622300" cy="302260"/>
          </a:xfrm>
        </p:grpSpPr>
        <p:sp>
          <p:nvSpPr>
            <p:cNvPr id="25" name="object 25"/>
            <p:cNvSpPr/>
            <p:nvPr/>
          </p:nvSpPr>
          <p:spPr>
            <a:xfrm>
              <a:off x="1044702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595884" y="275843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44702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0" y="275843"/>
                  </a:moveTo>
                  <a:lnTo>
                    <a:pt x="595884" y="275843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96225" y="544588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76349" y="5460429"/>
            <a:ext cx="622300" cy="303530"/>
            <a:chOff x="1124648" y="4603940"/>
            <a:chExt cx="622300" cy="303530"/>
          </a:xfrm>
        </p:grpSpPr>
        <p:sp>
          <p:nvSpPr>
            <p:cNvPr id="29" name="object 29"/>
            <p:cNvSpPr/>
            <p:nvPr/>
          </p:nvSpPr>
          <p:spPr>
            <a:xfrm>
              <a:off x="1137666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137666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602320" y="5481066"/>
            <a:ext cx="490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67789" y="5818569"/>
            <a:ext cx="684530" cy="303530"/>
            <a:chOff x="1216088" y="4962080"/>
            <a:chExt cx="684530" cy="303530"/>
          </a:xfrm>
        </p:grpSpPr>
        <p:sp>
          <p:nvSpPr>
            <p:cNvPr id="33" name="object 33"/>
            <p:cNvSpPr/>
            <p:nvPr/>
          </p:nvSpPr>
          <p:spPr>
            <a:xfrm>
              <a:off x="1229105" y="4975097"/>
              <a:ext cx="658495" cy="277495"/>
            </a:xfrm>
            <a:custGeom>
              <a:avLst/>
              <a:gdLst/>
              <a:ahLst/>
              <a:cxnLst/>
              <a:rect l="l" t="t" r="r" b="b"/>
              <a:pathLst>
                <a:path w="658494" h="277495">
                  <a:moveTo>
                    <a:pt x="658368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8368" y="277367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229105" y="4975097"/>
              <a:ext cx="658495" cy="277495"/>
            </a:xfrm>
            <a:custGeom>
              <a:avLst/>
              <a:gdLst/>
              <a:ahLst/>
              <a:cxnLst/>
              <a:rect l="l" t="t" r="r" b="b"/>
              <a:pathLst>
                <a:path w="658494" h="277495">
                  <a:moveTo>
                    <a:pt x="0" y="277367"/>
                  </a:moveTo>
                  <a:lnTo>
                    <a:pt x="658368" y="277367"/>
                  </a:lnTo>
                  <a:lnTo>
                    <a:pt x="658368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811109" y="5896103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54657" y="5913057"/>
            <a:ext cx="683260" cy="302260"/>
            <a:chOff x="1302956" y="5056568"/>
            <a:chExt cx="683260" cy="302260"/>
          </a:xfrm>
        </p:grpSpPr>
        <p:sp>
          <p:nvSpPr>
            <p:cNvPr id="37" name="object 37"/>
            <p:cNvSpPr/>
            <p:nvPr/>
          </p:nvSpPr>
          <p:spPr>
            <a:xfrm>
              <a:off x="1315974" y="5069585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65684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56844" y="275844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15974" y="5069585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0" y="275844"/>
                  </a:moveTo>
                  <a:lnTo>
                    <a:pt x="656844" y="275844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896453" y="5989473"/>
            <a:ext cx="3968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62861" y="6004497"/>
            <a:ext cx="666115" cy="303530"/>
            <a:chOff x="1411160" y="5148008"/>
            <a:chExt cx="666115" cy="303530"/>
          </a:xfrm>
        </p:grpSpPr>
        <p:sp>
          <p:nvSpPr>
            <p:cNvPr id="41" name="object 41"/>
            <p:cNvSpPr/>
            <p:nvPr/>
          </p:nvSpPr>
          <p:spPr>
            <a:xfrm>
              <a:off x="1424177" y="5161026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80" h="277495">
                  <a:moveTo>
                    <a:pt x="64007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40079" y="277367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424177" y="5161026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80" h="277495">
                  <a:moveTo>
                    <a:pt x="0" y="277367"/>
                  </a:moveTo>
                  <a:lnTo>
                    <a:pt x="640079" y="277367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875878" y="6108954"/>
            <a:ext cx="548640" cy="93345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965" marR="0" lvl="0" indent="0" defTabSz="914400" eaLnBrk="1" fontAlgn="auto" latinLnBrk="0" hangingPunct="1">
              <a:lnSpc>
                <a:spcPts val="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2724" y="6090285"/>
            <a:ext cx="108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833712" y="5202924"/>
            <a:ext cx="2078355" cy="1258570"/>
            <a:chOff x="2382011" y="4346435"/>
            <a:chExt cx="2078355" cy="1258570"/>
          </a:xfrm>
        </p:grpSpPr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011" y="4346435"/>
              <a:ext cx="2077974" cy="125807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559557" y="483489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3" y="277367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559557" y="483489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3" y="277367"/>
                  </a:lnTo>
                  <a:lnTo>
                    <a:pt x="59588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10827" y="5756275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057677" y="5739321"/>
            <a:ext cx="622300" cy="303530"/>
            <a:chOff x="2605976" y="4882832"/>
            <a:chExt cx="622300" cy="303530"/>
          </a:xfrm>
        </p:grpSpPr>
        <p:sp>
          <p:nvSpPr>
            <p:cNvPr id="51" name="object 51"/>
            <p:cNvSpPr/>
            <p:nvPr/>
          </p:nvSpPr>
          <p:spPr>
            <a:xfrm>
              <a:off x="2618994" y="489585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3" y="277367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618994" y="489585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3" y="277367"/>
                  </a:lnTo>
                  <a:lnTo>
                    <a:pt x="59588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170771" y="5816600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150641" y="5830761"/>
            <a:ext cx="622300" cy="303530"/>
            <a:chOff x="2698940" y="4974272"/>
            <a:chExt cx="622300" cy="303530"/>
          </a:xfrm>
        </p:grpSpPr>
        <p:sp>
          <p:nvSpPr>
            <p:cNvPr id="55" name="object 55"/>
            <p:cNvSpPr/>
            <p:nvPr/>
          </p:nvSpPr>
          <p:spPr>
            <a:xfrm>
              <a:off x="2711957" y="498728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3" y="277367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711957" y="498728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3" y="277367"/>
                  </a:lnTo>
                  <a:lnTo>
                    <a:pt x="59588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250527" y="5851398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723665" y="5379657"/>
            <a:ext cx="622300" cy="303530"/>
            <a:chOff x="3271964" y="4523168"/>
            <a:chExt cx="622300" cy="303530"/>
          </a:xfrm>
        </p:grpSpPr>
        <p:sp>
          <p:nvSpPr>
            <p:cNvPr id="59" name="object 59"/>
            <p:cNvSpPr/>
            <p:nvPr/>
          </p:nvSpPr>
          <p:spPr>
            <a:xfrm>
              <a:off x="3284982" y="4536185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284982" y="4536185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836504" y="5456708"/>
            <a:ext cx="3968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816629" y="5472621"/>
            <a:ext cx="620395" cy="302260"/>
            <a:chOff x="3364928" y="4616132"/>
            <a:chExt cx="620395" cy="302260"/>
          </a:xfrm>
        </p:grpSpPr>
        <p:sp>
          <p:nvSpPr>
            <p:cNvPr id="63" name="object 63"/>
            <p:cNvSpPr/>
            <p:nvPr/>
          </p:nvSpPr>
          <p:spPr>
            <a:xfrm>
              <a:off x="3377945" y="4629150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59436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0" y="27584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3377945" y="4629150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0" y="275844"/>
                  </a:moveTo>
                  <a:lnTo>
                    <a:pt x="594360" y="27584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842601" y="5485639"/>
            <a:ext cx="490220" cy="18478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9685" rIns="0" bIns="0" rtlCol="0">
            <a:spAutoFit/>
          </a:bodyPr>
          <a:lstStyle/>
          <a:p>
            <a:pPr marL="116205" marR="0" lvl="0" indent="0" defTabSz="914400" eaLnBrk="1" fontAlgn="auto" latinLnBrk="0" hangingPunct="1">
              <a:lnSpc>
                <a:spcPts val="13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03055" y="6101030"/>
            <a:ext cx="108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081612" y="5190744"/>
            <a:ext cx="2078355" cy="1258570"/>
            <a:chOff x="4629911" y="4334255"/>
            <a:chExt cx="2078355" cy="1258570"/>
          </a:xfrm>
        </p:grpSpPr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9911" y="4334255"/>
              <a:ext cx="2077974" cy="125806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805933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805933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358091" y="574522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305577" y="5728653"/>
            <a:ext cx="620395" cy="302260"/>
            <a:chOff x="4853876" y="4872164"/>
            <a:chExt cx="620395" cy="302260"/>
          </a:xfrm>
        </p:grpSpPr>
        <p:sp>
          <p:nvSpPr>
            <p:cNvPr id="73" name="object 73"/>
            <p:cNvSpPr/>
            <p:nvPr/>
          </p:nvSpPr>
          <p:spPr>
            <a:xfrm>
              <a:off x="4866894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59436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0" y="27584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866894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0" y="275844"/>
                  </a:moveTo>
                  <a:lnTo>
                    <a:pt x="594360" y="27584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418416" y="5805298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397017" y="5820093"/>
            <a:ext cx="622300" cy="303530"/>
            <a:chOff x="4945316" y="4963604"/>
            <a:chExt cx="622300" cy="303530"/>
          </a:xfrm>
        </p:grpSpPr>
        <p:sp>
          <p:nvSpPr>
            <p:cNvPr id="77" name="object 77"/>
            <p:cNvSpPr/>
            <p:nvPr/>
          </p:nvSpPr>
          <p:spPr>
            <a:xfrm>
              <a:off x="4958333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4958333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497791" y="5840349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970041" y="5368989"/>
            <a:ext cx="622300" cy="302260"/>
            <a:chOff x="5518340" y="4512500"/>
            <a:chExt cx="622300" cy="302260"/>
          </a:xfrm>
        </p:grpSpPr>
        <p:sp>
          <p:nvSpPr>
            <p:cNvPr id="81" name="object 81"/>
            <p:cNvSpPr/>
            <p:nvPr/>
          </p:nvSpPr>
          <p:spPr>
            <a:xfrm>
              <a:off x="5531358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595884" y="275843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531358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0" y="275843"/>
                  </a:moveTo>
                  <a:lnTo>
                    <a:pt x="595884" y="275843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084151" y="544588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063005" y="5460429"/>
            <a:ext cx="622300" cy="303530"/>
            <a:chOff x="5611304" y="4603940"/>
            <a:chExt cx="622300" cy="303530"/>
          </a:xfrm>
        </p:grpSpPr>
        <p:sp>
          <p:nvSpPr>
            <p:cNvPr id="85" name="object 85"/>
            <p:cNvSpPr/>
            <p:nvPr/>
          </p:nvSpPr>
          <p:spPr>
            <a:xfrm>
              <a:off x="5624321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5624321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076022" y="5473447"/>
            <a:ext cx="502920" cy="18478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30175" marR="0" lvl="0" indent="0" defTabSz="914400" eaLnBrk="1" fontAlgn="auto" latinLnBrk="0" hangingPunct="1">
              <a:lnSpc>
                <a:spcPts val="129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50320" y="6090285"/>
            <a:ext cx="108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89" name="object 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4769" y="6682728"/>
            <a:ext cx="1177302" cy="575322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787387" y="6746875"/>
            <a:ext cx="836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Executor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85531" y="5838381"/>
            <a:ext cx="2712085" cy="1846580"/>
            <a:chOff x="1433830" y="4981892"/>
            <a:chExt cx="2712085" cy="1846580"/>
          </a:xfrm>
        </p:grpSpPr>
        <p:sp>
          <p:nvSpPr>
            <p:cNvPr id="92" name="object 92"/>
            <p:cNvSpPr/>
            <p:nvPr/>
          </p:nvSpPr>
          <p:spPr>
            <a:xfrm>
              <a:off x="1596390" y="6108953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60" h="142239">
                  <a:moveTo>
                    <a:pt x="74676" y="0"/>
                  </a:moveTo>
                  <a:lnTo>
                    <a:pt x="45594" y="5572"/>
                  </a:lnTo>
                  <a:lnTo>
                    <a:pt x="21859" y="20764"/>
                  </a:lnTo>
                  <a:lnTo>
                    <a:pt x="5863" y="43291"/>
                  </a:lnTo>
                  <a:lnTo>
                    <a:pt x="0" y="70866"/>
                  </a:lnTo>
                  <a:lnTo>
                    <a:pt x="5863" y="98440"/>
                  </a:lnTo>
                  <a:lnTo>
                    <a:pt x="21859" y="120967"/>
                  </a:lnTo>
                  <a:lnTo>
                    <a:pt x="45594" y="136159"/>
                  </a:lnTo>
                  <a:lnTo>
                    <a:pt x="74676" y="141732"/>
                  </a:lnTo>
                  <a:lnTo>
                    <a:pt x="103757" y="136159"/>
                  </a:lnTo>
                  <a:lnTo>
                    <a:pt x="127492" y="120967"/>
                  </a:lnTo>
                  <a:lnTo>
                    <a:pt x="143488" y="98440"/>
                  </a:lnTo>
                  <a:lnTo>
                    <a:pt x="149352" y="70866"/>
                  </a:lnTo>
                  <a:lnTo>
                    <a:pt x="143488" y="43291"/>
                  </a:lnTo>
                  <a:lnTo>
                    <a:pt x="127492" y="20764"/>
                  </a:lnTo>
                  <a:lnTo>
                    <a:pt x="103757" y="5572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596390" y="6108953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60" h="142239">
                  <a:moveTo>
                    <a:pt x="0" y="70866"/>
                  </a:moveTo>
                  <a:lnTo>
                    <a:pt x="5863" y="43291"/>
                  </a:lnTo>
                  <a:lnTo>
                    <a:pt x="21859" y="20764"/>
                  </a:lnTo>
                  <a:lnTo>
                    <a:pt x="45594" y="5572"/>
                  </a:lnTo>
                  <a:lnTo>
                    <a:pt x="74676" y="0"/>
                  </a:lnTo>
                  <a:lnTo>
                    <a:pt x="103757" y="5572"/>
                  </a:lnTo>
                  <a:lnTo>
                    <a:pt x="127492" y="20764"/>
                  </a:lnTo>
                  <a:lnTo>
                    <a:pt x="143488" y="43291"/>
                  </a:lnTo>
                  <a:lnTo>
                    <a:pt x="149352" y="70866"/>
                  </a:lnTo>
                  <a:lnTo>
                    <a:pt x="143488" y="98440"/>
                  </a:lnTo>
                  <a:lnTo>
                    <a:pt x="127492" y="120967"/>
                  </a:lnTo>
                  <a:lnTo>
                    <a:pt x="103757" y="136159"/>
                  </a:lnTo>
                  <a:lnTo>
                    <a:pt x="74676" y="141732"/>
                  </a:lnTo>
                  <a:lnTo>
                    <a:pt x="45594" y="136159"/>
                  </a:lnTo>
                  <a:lnTo>
                    <a:pt x="21859" y="120967"/>
                  </a:lnTo>
                  <a:lnTo>
                    <a:pt x="5863" y="98440"/>
                  </a:lnTo>
                  <a:lnTo>
                    <a:pt x="0" y="7086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582674" y="6357365"/>
              <a:ext cx="149860" cy="143510"/>
            </a:xfrm>
            <a:custGeom>
              <a:avLst/>
              <a:gdLst/>
              <a:ahLst/>
              <a:cxnLst/>
              <a:rect l="l" t="t" r="r" b="b"/>
              <a:pathLst>
                <a:path w="149860" h="143510">
                  <a:moveTo>
                    <a:pt x="74675" y="0"/>
                  </a:moveTo>
                  <a:lnTo>
                    <a:pt x="45594" y="5637"/>
                  </a:lnTo>
                  <a:lnTo>
                    <a:pt x="21859" y="21002"/>
                  </a:lnTo>
                  <a:lnTo>
                    <a:pt x="5863" y="43773"/>
                  </a:lnTo>
                  <a:lnTo>
                    <a:pt x="0" y="71627"/>
                  </a:lnTo>
                  <a:lnTo>
                    <a:pt x="5863" y="99482"/>
                  </a:lnTo>
                  <a:lnTo>
                    <a:pt x="21859" y="122253"/>
                  </a:lnTo>
                  <a:lnTo>
                    <a:pt x="45594" y="137618"/>
                  </a:lnTo>
                  <a:lnTo>
                    <a:pt x="74675" y="143255"/>
                  </a:lnTo>
                  <a:lnTo>
                    <a:pt x="103757" y="137618"/>
                  </a:lnTo>
                  <a:lnTo>
                    <a:pt x="127492" y="122253"/>
                  </a:lnTo>
                  <a:lnTo>
                    <a:pt x="143488" y="99482"/>
                  </a:lnTo>
                  <a:lnTo>
                    <a:pt x="149351" y="71627"/>
                  </a:lnTo>
                  <a:lnTo>
                    <a:pt x="143488" y="43773"/>
                  </a:lnTo>
                  <a:lnTo>
                    <a:pt x="127492" y="21002"/>
                  </a:lnTo>
                  <a:lnTo>
                    <a:pt x="103757" y="5637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582674" y="6357365"/>
              <a:ext cx="149860" cy="143510"/>
            </a:xfrm>
            <a:custGeom>
              <a:avLst/>
              <a:gdLst/>
              <a:ahLst/>
              <a:cxnLst/>
              <a:rect l="l" t="t" r="r" b="b"/>
              <a:pathLst>
                <a:path w="149860" h="143510">
                  <a:moveTo>
                    <a:pt x="0" y="71627"/>
                  </a:moveTo>
                  <a:lnTo>
                    <a:pt x="5863" y="43773"/>
                  </a:lnTo>
                  <a:lnTo>
                    <a:pt x="21859" y="21002"/>
                  </a:lnTo>
                  <a:lnTo>
                    <a:pt x="45594" y="5637"/>
                  </a:lnTo>
                  <a:lnTo>
                    <a:pt x="74675" y="0"/>
                  </a:lnTo>
                  <a:lnTo>
                    <a:pt x="103757" y="5637"/>
                  </a:lnTo>
                  <a:lnTo>
                    <a:pt x="127492" y="21002"/>
                  </a:lnTo>
                  <a:lnTo>
                    <a:pt x="143488" y="43773"/>
                  </a:lnTo>
                  <a:lnTo>
                    <a:pt x="149351" y="71627"/>
                  </a:lnTo>
                  <a:lnTo>
                    <a:pt x="143488" y="99482"/>
                  </a:lnTo>
                  <a:lnTo>
                    <a:pt x="127492" y="122253"/>
                  </a:lnTo>
                  <a:lnTo>
                    <a:pt x="103757" y="137618"/>
                  </a:lnTo>
                  <a:lnTo>
                    <a:pt x="74675" y="143255"/>
                  </a:lnTo>
                  <a:lnTo>
                    <a:pt x="45594" y="137618"/>
                  </a:lnTo>
                  <a:lnTo>
                    <a:pt x="21859" y="122253"/>
                  </a:lnTo>
                  <a:lnTo>
                    <a:pt x="5863" y="99482"/>
                  </a:lnTo>
                  <a:lnTo>
                    <a:pt x="0" y="71627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1443990" y="6557009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59" h="142240">
                  <a:moveTo>
                    <a:pt x="74675" y="0"/>
                  </a:moveTo>
                  <a:lnTo>
                    <a:pt x="45594" y="5572"/>
                  </a:lnTo>
                  <a:lnTo>
                    <a:pt x="21859" y="20764"/>
                  </a:lnTo>
                  <a:lnTo>
                    <a:pt x="5863" y="43291"/>
                  </a:lnTo>
                  <a:lnTo>
                    <a:pt x="0" y="70866"/>
                  </a:lnTo>
                  <a:lnTo>
                    <a:pt x="5863" y="98440"/>
                  </a:lnTo>
                  <a:lnTo>
                    <a:pt x="21859" y="120967"/>
                  </a:lnTo>
                  <a:lnTo>
                    <a:pt x="45594" y="136159"/>
                  </a:lnTo>
                  <a:lnTo>
                    <a:pt x="74675" y="141732"/>
                  </a:lnTo>
                  <a:lnTo>
                    <a:pt x="103757" y="136159"/>
                  </a:lnTo>
                  <a:lnTo>
                    <a:pt x="127492" y="120967"/>
                  </a:lnTo>
                  <a:lnTo>
                    <a:pt x="143488" y="98440"/>
                  </a:lnTo>
                  <a:lnTo>
                    <a:pt x="149351" y="70866"/>
                  </a:lnTo>
                  <a:lnTo>
                    <a:pt x="143488" y="43291"/>
                  </a:lnTo>
                  <a:lnTo>
                    <a:pt x="127492" y="20764"/>
                  </a:lnTo>
                  <a:lnTo>
                    <a:pt x="103757" y="5572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443990" y="6557009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59" h="142240">
                  <a:moveTo>
                    <a:pt x="0" y="70866"/>
                  </a:moveTo>
                  <a:lnTo>
                    <a:pt x="5863" y="43291"/>
                  </a:lnTo>
                  <a:lnTo>
                    <a:pt x="21859" y="20764"/>
                  </a:lnTo>
                  <a:lnTo>
                    <a:pt x="45594" y="5572"/>
                  </a:lnTo>
                  <a:lnTo>
                    <a:pt x="74675" y="0"/>
                  </a:lnTo>
                  <a:lnTo>
                    <a:pt x="103757" y="5572"/>
                  </a:lnTo>
                  <a:lnTo>
                    <a:pt x="127492" y="20764"/>
                  </a:lnTo>
                  <a:lnTo>
                    <a:pt x="143488" y="43291"/>
                  </a:lnTo>
                  <a:lnTo>
                    <a:pt x="149351" y="70866"/>
                  </a:lnTo>
                  <a:lnTo>
                    <a:pt x="143488" y="98440"/>
                  </a:lnTo>
                  <a:lnTo>
                    <a:pt x="127492" y="120967"/>
                  </a:lnTo>
                  <a:lnTo>
                    <a:pt x="103757" y="136159"/>
                  </a:lnTo>
                  <a:lnTo>
                    <a:pt x="74675" y="141732"/>
                  </a:lnTo>
                  <a:lnTo>
                    <a:pt x="45594" y="136159"/>
                  </a:lnTo>
                  <a:lnTo>
                    <a:pt x="21859" y="120967"/>
                  </a:lnTo>
                  <a:lnTo>
                    <a:pt x="5863" y="98440"/>
                  </a:lnTo>
                  <a:lnTo>
                    <a:pt x="0" y="7086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687830" y="6563105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60" h="142240">
                  <a:moveTo>
                    <a:pt x="74675" y="0"/>
                  </a:moveTo>
                  <a:lnTo>
                    <a:pt x="45594" y="5572"/>
                  </a:lnTo>
                  <a:lnTo>
                    <a:pt x="21859" y="20764"/>
                  </a:lnTo>
                  <a:lnTo>
                    <a:pt x="5863" y="43291"/>
                  </a:lnTo>
                  <a:lnTo>
                    <a:pt x="0" y="70866"/>
                  </a:lnTo>
                  <a:lnTo>
                    <a:pt x="5863" y="98440"/>
                  </a:lnTo>
                  <a:lnTo>
                    <a:pt x="21859" y="120967"/>
                  </a:lnTo>
                  <a:lnTo>
                    <a:pt x="45594" y="136159"/>
                  </a:lnTo>
                  <a:lnTo>
                    <a:pt x="74675" y="141732"/>
                  </a:lnTo>
                  <a:lnTo>
                    <a:pt x="103757" y="136159"/>
                  </a:lnTo>
                  <a:lnTo>
                    <a:pt x="127492" y="120967"/>
                  </a:lnTo>
                  <a:lnTo>
                    <a:pt x="143488" y="98440"/>
                  </a:lnTo>
                  <a:lnTo>
                    <a:pt x="149351" y="70866"/>
                  </a:lnTo>
                  <a:lnTo>
                    <a:pt x="143488" y="43291"/>
                  </a:lnTo>
                  <a:lnTo>
                    <a:pt x="127492" y="20764"/>
                  </a:lnTo>
                  <a:lnTo>
                    <a:pt x="103757" y="5572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1511046" y="5980937"/>
              <a:ext cx="326390" cy="837565"/>
            </a:xfrm>
            <a:custGeom>
              <a:avLst/>
              <a:gdLst/>
              <a:ahLst/>
              <a:cxnLst/>
              <a:rect l="l" t="t" r="r" b="b"/>
              <a:pathLst>
                <a:path w="326389" h="837565">
                  <a:moveTo>
                    <a:pt x="176784" y="653034"/>
                  </a:moveTo>
                  <a:lnTo>
                    <a:pt x="182647" y="625459"/>
                  </a:lnTo>
                  <a:lnTo>
                    <a:pt x="198643" y="602932"/>
                  </a:lnTo>
                  <a:lnTo>
                    <a:pt x="222378" y="587740"/>
                  </a:lnTo>
                  <a:lnTo>
                    <a:pt x="251459" y="582168"/>
                  </a:lnTo>
                  <a:lnTo>
                    <a:pt x="280541" y="587740"/>
                  </a:lnTo>
                  <a:lnTo>
                    <a:pt x="304276" y="602932"/>
                  </a:lnTo>
                  <a:lnTo>
                    <a:pt x="320272" y="625459"/>
                  </a:lnTo>
                  <a:lnTo>
                    <a:pt x="326135" y="653034"/>
                  </a:lnTo>
                  <a:lnTo>
                    <a:pt x="320272" y="680608"/>
                  </a:lnTo>
                  <a:lnTo>
                    <a:pt x="304276" y="703135"/>
                  </a:lnTo>
                  <a:lnTo>
                    <a:pt x="280541" y="718327"/>
                  </a:lnTo>
                  <a:lnTo>
                    <a:pt x="251459" y="723900"/>
                  </a:lnTo>
                  <a:lnTo>
                    <a:pt x="222378" y="718327"/>
                  </a:lnTo>
                  <a:lnTo>
                    <a:pt x="198643" y="703135"/>
                  </a:lnTo>
                  <a:lnTo>
                    <a:pt x="182647" y="680608"/>
                  </a:lnTo>
                  <a:lnTo>
                    <a:pt x="176784" y="653034"/>
                  </a:lnTo>
                  <a:close/>
                </a:path>
                <a:path w="326389" h="837565">
                  <a:moveTo>
                    <a:pt x="146303" y="376555"/>
                  </a:moveTo>
                  <a:lnTo>
                    <a:pt x="151003" y="199644"/>
                  </a:lnTo>
                </a:path>
                <a:path w="326389" h="837565">
                  <a:moveTo>
                    <a:pt x="0" y="837311"/>
                  </a:moveTo>
                  <a:lnTo>
                    <a:pt x="15620" y="717804"/>
                  </a:lnTo>
                </a:path>
                <a:path w="326389" h="837565">
                  <a:moveTo>
                    <a:pt x="15240" y="608203"/>
                  </a:moveTo>
                  <a:lnTo>
                    <a:pt x="92328" y="498348"/>
                  </a:lnTo>
                </a:path>
                <a:path w="326389" h="837565">
                  <a:moveTo>
                    <a:pt x="251714" y="582168"/>
                  </a:moveTo>
                  <a:lnTo>
                    <a:pt x="132587" y="428244"/>
                  </a:lnTo>
                </a:path>
                <a:path w="326389" h="837565">
                  <a:moveTo>
                    <a:pt x="251459" y="827532"/>
                  </a:moveTo>
                  <a:lnTo>
                    <a:pt x="251459" y="673607"/>
                  </a:lnTo>
                </a:path>
                <a:path w="326389" h="837565">
                  <a:moveTo>
                    <a:pt x="151637" y="227837"/>
                  </a:moveTo>
                  <a:lnTo>
                    <a:pt x="15087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475481" y="4994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65684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6843" y="277367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75481" y="4994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0" y="277367"/>
                  </a:moveTo>
                  <a:lnTo>
                    <a:pt x="656843" y="277367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057739" y="5915660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4001033" y="5931345"/>
            <a:ext cx="681355" cy="303530"/>
            <a:chOff x="3549332" y="5074856"/>
            <a:chExt cx="681355" cy="303530"/>
          </a:xfrm>
        </p:grpSpPr>
        <p:sp>
          <p:nvSpPr>
            <p:cNvPr id="104" name="object 104"/>
            <p:cNvSpPr/>
            <p:nvPr/>
          </p:nvSpPr>
          <p:spPr>
            <a:xfrm>
              <a:off x="3562350" y="50878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5">
                  <a:moveTo>
                    <a:pt x="65532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5320" y="277367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62350" y="50878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5">
                  <a:moveTo>
                    <a:pt x="0" y="277367"/>
                  </a:moveTo>
                  <a:lnTo>
                    <a:pt x="655320" y="277367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143083" y="6009260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4109237" y="6024309"/>
            <a:ext cx="666115" cy="303530"/>
            <a:chOff x="3657536" y="5167820"/>
            <a:chExt cx="666115" cy="303530"/>
          </a:xfrm>
        </p:grpSpPr>
        <p:sp>
          <p:nvSpPr>
            <p:cNvPr id="108" name="object 108"/>
            <p:cNvSpPr/>
            <p:nvPr/>
          </p:nvSpPr>
          <p:spPr>
            <a:xfrm>
              <a:off x="3670553" y="5180838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79" h="277495">
                  <a:moveTo>
                    <a:pt x="64007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40079" y="277367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70553" y="5180838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79" h="277495">
                  <a:moveTo>
                    <a:pt x="0" y="277367"/>
                  </a:moveTo>
                  <a:lnTo>
                    <a:pt x="640079" y="277367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4122254" y="6128767"/>
            <a:ext cx="547370" cy="9334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600" marR="0" lvl="0" indent="0" defTabSz="914400" eaLnBrk="1" fontAlgn="auto" latinLnBrk="0" hangingPunct="1">
              <a:lnSpc>
                <a:spcPts val="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6192545" y="5810949"/>
            <a:ext cx="683260" cy="302260"/>
            <a:chOff x="5740844" y="4954460"/>
            <a:chExt cx="683260" cy="302260"/>
          </a:xfrm>
        </p:grpSpPr>
        <p:sp>
          <p:nvSpPr>
            <p:cNvPr id="112" name="object 112"/>
            <p:cNvSpPr/>
            <p:nvPr/>
          </p:nvSpPr>
          <p:spPr>
            <a:xfrm>
              <a:off x="5753862" y="4967477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656843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56843" y="275844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5753862" y="4967477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0" y="275844"/>
                  </a:moveTo>
                  <a:lnTo>
                    <a:pt x="656843" y="275844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6335610" y="5887848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277889" y="5903913"/>
            <a:ext cx="683260" cy="303530"/>
            <a:chOff x="5826188" y="5047424"/>
            <a:chExt cx="683260" cy="303530"/>
          </a:xfrm>
        </p:grpSpPr>
        <p:sp>
          <p:nvSpPr>
            <p:cNvPr id="116" name="object 116"/>
            <p:cNvSpPr/>
            <p:nvPr/>
          </p:nvSpPr>
          <p:spPr>
            <a:xfrm>
              <a:off x="5839206" y="5060441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656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6844" y="277367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5839206" y="5060441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0" y="277367"/>
                  </a:moveTo>
                  <a:lnTo>
                    <a:pt x="656844" y="277367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420954" y="598144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6387617" y="5996877"/>
            <a:ext cx="664845" cy="302260"/>
            <a:chOff x="5935916" y="5140388"/>
            <a:chExt cx="664845" cy="302260"/>
          </a:xfrm>
        </p:grpSpPr>
        <p:sp>
          <p:nvSpPr>
            <p:cNvPr id="120" name="object 120"/>
            <p:cNvSpPr/>
            <p:nvPr/>
          </p:nvSpPr>
          <p:spPr>
            <a:xfrm>
              <a:off x="5948933" y="5153406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09" h="276225">
                  <a:moveTo>
                    <a:pt x="63855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38556" y="275844"/>
                  </a:lnTo>
                  <a:lnTo>
                    <a:pt x="6385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948933" y="5153406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09" h="276225">
                  <a:moveTo>
                    <a:pt x="0" y="275844"/>
                  </a:moveTo>
                  <a:lnTo>
                    <a:pt x="638556" y="275844"/>
                  </a:lnTo>
                  <a:lnTo>
                    <a:pt x="638556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6413589" y="603478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885799" y="3901568"/>
            <a:ext cx="4431665" cy="3043555"/>
            <a:chOff x="434098" y="3045079"/>
            <a:chExt cx="4431665" cy="3043555"/>
          </a:xfrm>
        </p:grpSpPr>
        <p:sp>
          <p:nvSpPr>
            <p:cNvPr id="124" name="object 124"/>
            <p:cNvSpPr/>
            <p:nvPr/>
          </p:nvSpPr>
          <p:spPr>
            <a:xfrm>
              <a:off x="434098" y="3045078"/>
              <a:ext cx="4431665" cy="1794510"/>
            </a:xfrm>
            <a:custGeom>
              <a:avLst/>
              <a:gdLst/>
              <a:ahLst/>
              <a:cxnLst/>
              <a:rect l="l" t="t" r="r" b="b"/>
              <a:pathLst>
                <a:path w="4431665" h="1794510">
                  <a:moveTo>
                    <a:pt x="529602" y="386715"/>
                  </a:moveTo>
                  <a:lnTo>
                    <a:pt x="457250" y="362839"/>
                  </a:lnTo>
                  <a:lnTo>
                    <a:pt x="72339" y="1527860"/>
                  </a:lnTo>
                  <a:lnTo>
                    <a:pt x="0" y="1503934"/>
                  </a:lnTo>
                  <a:lnTo>
                    <a:pt x="36817" y="1756791"/>
                  </a:lnTo>
                  <a:lnTo>
                    <a:pt x="204914" y="1587881"/>
                  </a:lnTo>
                  <a:lnTo>
                    <a:pt x="217055" y="1575689"/>
                  </a:lnTo>
                  <a:lnTo>
                    <a:pt x="144678" y="1551774"/>
                  </a:lnTo>
                  <a:lnTo>
                    <a:pt x="529602" y="386715"/>
                  </a:lnTo>
                  <a:close/>
                </a:path>
                <a:path w="4431665" h="1794510">
                  <a:moveTo>
                    <a:pt x="2290178" y="1794129"/>
                  </a:moveTo>
                  <a:lnTo>
                    <a:pt x="2262733" y="1670177"/>
                  </a:lnTo>
                  <a:lnTo>
                    <a:pt x="2234933" y="1544574"/>
                  </a:lnTo>
                  <a:lnTo>
                    <a:pt x="2175764" y="1592618"/>
                  </a:lnTo>
                  <a:lnTo>
                    <a:pt x="1021956" y="170942"/>
                  </a:lnTo>
                  <a:lnTo>
                    <a:pt x="962774" y="218948"/>
                  </a:lnTo>
                  <a:lnTo>
                    <a:pt x="2116594" y="1640649"/>
                  </a:lnTo>
                  <a:lnTo>
                    <a:pt x="2057387" y="1688719"/>
                  </a:lnTo>
                  <a:lnTo>
                    <a:pt x="2290178" y="1794129"/>
                  </a:lnTo>
                  <a:close/>
                </a:path>
                <a:path w="4431665" h="1794510">
                  <a:moveTo>
                    <a:pt x="4431652" y="1776857"/>
                  </a:moveTo>
                  <a:lnTo>
                    <a:pt x="4391215" y="1718056"/>
                  </a:lnTo>
                  <a:lnTo>
                    <a:pt x="4286872" y="1566291"/>
                  </a:lnTo>
                  <a:lnTo>
                    <a:pt x="4249991" y="1632966"/>
                  </a:lnTo>
                  <a:lnTo>
                    <a:pt x="1295768" y="0"/>
                  </a:lnTo>
                  <a:lnTo>
                    <a:pt x="1258938" y="66802"/>
                  </a:lnTo>
                  <a:lnTo>
                    <a:pt x="4213136" y="1699628"/>
                  </a:lnTo>
                  <a:lnTo>
                    <a:pt x="4176255" y="1766316"/>
                  </a:lnTo>
                  <a:lnTo>
                    <a:pt x="4431652" y="177685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55013" y="6069330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4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674458" y="1269343"/>
            <a:ext cx="254000" cy="2484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Parallelized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Execution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353903" y="1242187"/>
            <a:ext cx="267843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Query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Executor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assigns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operators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parallelized execution</a:t>
            </a:r>
            <a:r>
              <a:rPr kumimoji="0" sz="2400" b="0" i="1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400" b="0" i="1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logical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different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pools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different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PNs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parallel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execution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45325" y="7910831"/>
            <a:ext cx="6224905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71445" algn="l"/>
                <a:tab pos="4921250" algn="l"/>
              </a:tabLst>
              <a:defRPr/>
            </a:pP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PN1</a:t>
            </a: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PN2</a:t>
            </a: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PN3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logical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software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running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process,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capable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performing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certain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basic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database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operation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(e.g.,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INSERT)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4910" y="2355867"/>
            <a:ext cx="1035717" cy="487615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2521927" y="2494281"/>
            <a:ext cx="4298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7225" y="2435340"/>
            <a:ext cx="1058430" cy="701814"/>
          </a:xfrm>
          <a:prstGeom prst="rect">
            <a:avLst/>
          </a:prstGeom>
        </p:spPr>
      </p:pic>
      <p:sp>
        <p:nvSpPr>
          <p:cNvPr id="132" name="object 132"/>
          <p:cNvSpPr txBox="1"/>
          <p:nvPr/>
        </p:nvSpPr>
        <p:spPr>
          <a:xfrm>
            <a:off x="2293327" y="2646681"/>
            <a:ext cx="4298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3" name="object 1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9244" y="1441467"/>
            <a:ext cx="1036247" cy="487615"/>
          </a:xfrm>
          <a:prstGeom prst="rect">
            <a:avLst/>
          </a:prstGeom>
        </p:spPr>
      </p:pic>
      <p:sp>
        <p:nvSpPr>
          <p:cNvPr id="134" name="object 134"/>
          <p:cNvSpPr txBox="1"/>
          <p:nvPr/>
        </p:nvSpPr>
        <p:spPr>
          <a:xfrm>
            <a:off x="1100721" y="151003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5" name="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62244" y="1441467"/>
            <a:ext cx="1036247" cy="487615"/>
          </a:xfrm>
          <a:prstGeom prst="rect">
            <a:avLst/>
          </a:prstGeom>
        </p:spPr>
      </p:pic>
      <p:sp>
        <p:nvSpPr>
          <p:cNvPr id="136" name="object 136"/>
          <p:cNvSpPr txBox="1"/>
          <p:nvPr/>
        </p:nvSpPr>
        <p:spPr>
          <a:xfrm>
            <a:off x="2244052" y="151003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74505" y="1368552"/>
            <a:ext cx="1149870" cy="701801"/>
          </a:xfrm>
          <a:prstGeom prst="rect">
            <a:avLst/>
          </a:prstGeom>
        </p:spPr>
      </p:pic>
      <p:sp>
        <p:nvSpPr>
          <p:cNvPr id="138" name="object 138"/>
          <p:cNvSpPr txBox="1"/>
          <p:nvPr/>
        </p:nvSpPr>
        <p:spPr>
          <a:xfrm>
            <a:off x="3310852" y="151003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9" name="object 1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4825" y="2590788"/>
            <a:ext cx="1058430" cy="701814"/>
          </a:xfrm>
          <a:prstGeom prst="rect">
            <a:avLst/>
          </a:prstGeom>
        </p:spPr>
      </p:pic>
      <p:sp>
        <p:nvSpPr>
          <p:cNvPr id="140" name="object 140"/>
          <p:cNvSpPr txBox="1"/>
          <p:nvPr/>
        </p:nvSpPr>
        <p:spPr>
          <a:xfrm>
            <a:off x="2128227" y="2731974"/>
            <a:ext cx="455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5224" y="3502140"/>
            <a:ext cx="1058418" cy="701814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1491373" y="3713862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6624" y="3654553"/>
            <a:ext cx="1058418" cy="701801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262773" y="3866262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5" name="object 1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4225" y="3810000"/>
            <a:ext cx="1058430" cy="701801"/>
          </a:xfrm>
          <a:prstGeom prst="rect">
            <a:avLst/>
          </a:prstGeom>
        </p:spPr>
      </p:pic>
      <p:sp>
        <p:nvSpPr>
          <p:cNvPr id="146" name="object 146"/>
          <p:cNvSpPr txBox="1"/>
          <p:nvPr/>
        </p:nvSpPr>
        <p:spPr>
          <a:xfrm>
            <a:off x="1097673" y="3951860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7" name="object 1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67824" y="3502140"/>
            <a:ext cx="1058430" cy="701814"/>
          </a:xfrm>
          <a:prstGeom prst="rect">
            <a:avLst/>
          </a:prstGeom>
        </p:spPr>
      </p:pic>
      <p:sp>
        <p:nvSpPr>
          <p:cNvPr id="148" name="object 148"/>
          <p:cNvSpPr txBox="1"/>
          <p:nvPr/>
        </p:nvSpPr>
        <p:spPr>
          <a:xfrm>
            <a:off x="3244303" y="3713862"/>
            <a:ext cx="508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9" name="object 1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39224" y="3654553"/>
            <a:ext cx="1058430" cy="701801"/>
          </a:xfrm>
          <a:prstGeom prst="rect">
            <a:avLst/>
          </a:prstGeom>
        </p:spPr>
      </p:pic>
      <p:sp>
        <p:nvSpPr>
          <p:cNvPr id="150" name="object 150"/>
          <p:cNvSpPr txBox="1"/>
          <p:nvPr/>
        </p:nvSpPr>
        <p:spPr>
          <a:xfrm>
            <a:off x="3003003" y="3796411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1219200" y="1219200"/>
            <a:ext cx="5710555" cy="6392545"/>
            <a:chOff x="767499" y="362711"/>
            <a:chExt cx="5710555" cy="6392545"/>
          </a:xfrm>
        </p:grpSpPr>
        <p:sp>
          <p:nvSpPr>
            <p:cNvPr id="152" name="object 152"/>
            <p:cNvSpPr/>
            <p:nvPr/>
          </p:nvSpPr>
          <p:spPr>
            <a:xfrm>
              <a:off x="767499" y="958595"/>
              <a:ext cx="2545715" cy="2154555"/>
            </a:xfrm>
            <a:custGeom>
              <a:avLst/>
              <a:gdLst/>
              <a:ahLst/>
              <a:cxnLst/>
              <a:rect l="l" t="t" r="r" b="b"/>
              <a:pathLst>
                <a:path w="2545715" h="2154555">
                  <a:moveTo>
                    <a:pt x="716622" y="1156716"/>
                  </a:moveTo>
                  <a:lnTo>
                    <a:pt x="623023" y="1198626"/>
                  </a:lnTo>
                  <a:lnTo>
                    <a:pt x="621626" y="1202436"/>
                  </a:lnTo>
                  <a:lnTo>
                    <a:pt x="624420" y="1208786"/>
                  </a:lnTo>
                  <a:lnTo>
                    <a:pt x="628230" y="1210183"/>
                  </a:lnTo>
                  <a:lnTo>
                    <a:pt x="690473" y="1182331"/>
                  </a:lnTo>
                  <a:lnTo>
                    <a:pt x="0" y="2146681"/>
                  </a:lnTo>
                  <a:lnTo>
                    <a:pt x="10337" y="2154047"/>
                  </a:lnTo>
                  <a:lnTo>
                    <a:pt x="700836" y="1189723"/>
                  </a:lnTo>
                  <a:lnTo>
                    <a:pt x="694778" y="1254125"/>
                  </a:lnTo>
                  <a:lnTo>
                    <a:pt x="694397" y="1257681"/>
                  </a:lnTo>
                  <a:lnTo>
                    <a:pt x="697064" y="1260729"/>
                  </a:lnTo>
                  <a:lnTo>
                    <a:pt x="700493" y="1261110"/>
                  </a:lnTo>
                  <a:lnTo>
                    <a:pt x="704049" y="1261364"/>
                  </a:lnTo>
                  <a:lnTo>
                    <a:pt x="707097" y="1258824"/>
                  </a:lnTo>
                  <a:lnTo>
                    <a:pt x="707351" y="1255395"/>
                  </a:lnTo>
                  <a:lnTo>
                    <a:pt x="716013" y="1163193"/>
                  </a:lnTo>
                  <a:lnTo>
                    <a:pt x="716622" y="1156716"/>
                  </a:lnTo>
                  <a:close/>
                </a:path>
                <a:path w="2545715" h="2154555">
                  <a:moveTo>
                    <a:pt x="721956" y="930402"/>
                  </a:moveTo>
                  <a:lnTo>
                    <a:pt x="57708" y="38798"/>
                  </a:lnTo>
                  <a:lnTo>
                    <a:pt x="120497" y="65532"/>
                  </a:lnTo>
                  <a:lnTo>
                    <a:pt x="123913" y="64135"/>
                  </a:lnTo>
                  <a:lnTo>
                    <a:pt x="124167" y="64135"/>
                  </a:lnTo>
                  <a:lnTo>
                    <a:pt x="126974" y="57658"/>
                  </a:lnTo>
                  <a:lnTo>
                    <a:pt x="125476" y="53848"/>
                  </a:lnTo>
                  <a:lnTo>
                    <a:pt x="45707" y="19939"/>
                  </a:lnTo>
                  <a:lnTo>
                    <a:pt x="31064" y="13716"/>
                  </a:lnTo>
                  <a:lnTo>
                    <a:pt x="42557" y="115697"/>
                  </a:lnTo>
                  <a:lnTo>
                    <a:pt x="45694" y="118110"/>
                  </a:lnTo>
                  <a:lnTo>
                    <a:pt x="52666" y="117348"/>
                  </a:lnTo>
                  <a:lnTo>
                    <a:pt x="55168" y="114173"/>
                  </a:lnTo>
                  <a:lnTo>
                    <a:pt x="47510" y="46393"/>
                  </a:lnTo>
                  <a:lnTo>
                    <a:pt x="711796" y="938022"/>
                  </a:lnTo>
                  <a:lnTo>
                    <a:pt x="721956" y="930402"/>
                  </a:lnTo>
                  <a:close/>
                </a:path>
                <a:path w="2545715" h="2154555">
                  <a:moveTo>
                    <a:pt x="874356" y="778002"/>
                  </a:moveTo>
                  <a:lnTo>
                    <a:pt x="324294" y="38798"/>
                  </a:lnTo>
                  <a:lnTo>
                    <a:pt x="387172" y="65659"/>
                  </a:lnTo>
                  <a:lnTo>
                    <a:pt x="390893" y="64135"/>
                  </a:lnTo>
                  <a:lnTo>
                    <a:pt x="392277" y="60833"/>
                  </a:lnTo>
                  <a:lnTo>
                    <a:pt x="393649" y="57658"/>
                  </a:lnTo>
                  <a:lnTo>
                    <a:pt x="392150" y="53975"/>
                  </a:lnTo>
                  <a:lnTo>
                    <a:pt x="312648" y="20066"/>
                  </a:lnTo>
                  <a:lnTo>
                    <a:pt x="297764" y="13716"/>
                  </a:lnTo>
                  <a:lnTo>
                    <a:pt x="308800" y="112141"/>
                  </a:lnTo>
                  <a:lnTo>
                    <a:pt x="309181" y="115697"/>
                  </a:lnTo>
                  <a:lnTo>
                    <a:pt x="312331" y="118110"/>
                  </a:lnTo>
                  <a:lnTo>
                    <a:pt x="319303" y="117348"/>
                  </a:lnTo>
                  <a:lnTo>
                    <a:pt x="321805" y="114300"/>
                  </a:lnTo>
                  <a:lnTo>
                    <a:pt x="314198" y="46393"/>
                  </a:lnTo>
                  <a:lnTo>
                    <a:pt x="864184" y="785622"/>
                  </a:lnTo>
                  <a:lnTo>
                    <a:pt x="874356" y="778002"/>
                  </a:lnTo>
                  <a:close/>
                </a:path>
                <a:path w="2545715" h="2154555">
                  <a:moveTo>
                    <a:pt x="1075778" y="691007"/>
                  </a:moveTo>
                  <a:lnTo>
                    <a:pt x="610412" y="39357"/>
                  </a:lnTo>
                  <a:lnTo>
                    <a:pt x="672680" y="67310"/>
                  </a:lnTo>
                  <a:lnTo>
                    <a:pt x="676363" y="65913"/>
                  </a:lnTo>
                  <a:lnTo>
                    <a:pt x="677887" y="62738"/>
                  </a:lnTo>
                  <a:lnTo>
                    <a:pt x="679284" y="59563"/>
                  </a:lnTo>
                  <a:lnTo>
                    <a:pt x="677887" y="55753"/>
                  </a:lnTo>
                  <a:lnTo>
                    <a:pt x="598690" y="20193"/>
                  </a:lnTo>
                  <a:lnTo>
                    <a:pt x="584288" y="13716"/>
                  </a:lnTo>
                  <a:lnTo>
                    <a:pt x="593318" y="111252"/>
                  </a:lnTo>
                  <a:lnTo>
                    <a:pt x="593432" y="112395"/>
                  </a:lnTo>
                  <a:lnTo>
                    <a:pt x="593598" y="114681"/>
                  </a:lnTo>
                  <a:lnTo>
                    <a:pt x="593686" y="115824"/>
                  </a:lnTo>
                  <a:lnTo>
                    <a:pt x="596861" y="118491"/>
                  </a:lnTo>
                  <a:lnTo>
                    <a:pt x="603846" y="117729"/>
                  </a:lnTo>
                  <a:lnTo>
                    <a:pt x="606386" y="114681"/>
                  </a:lnTo>
                  <a:lnTo>
                    <a:pt x="606005" y="111252"/>
                  </a:lnTo>
                  <a:lnTo>
                    <a:pt x="600024" y="46723"/>
                  </a:lnTo>
                  <a:lnTo>
                    <a:pt x="1065491" y="698373"/>
                  </a:lnTo>
                  <a:lnTo>
                    <a:pt x="1075778" y="691007"/>
                  </a:lnTo>
                  <a:close/>
                </a:path>
                <a:path w="2545715" h="2154555">
                  <a:moveTo>
                    <a:pt x="1187665" y="102362"/>
                  </a:moveTo>
                  <a:lnTo>
                    <a:pt x="1143304" y="26289"/>
                  </a:lnTo>
                  <a:lnTo>
                    <a:pt x="1135976" y="13716"/>
                  </a:lnTo>
                  <a:lnTo>
                    <a:pt x="1084287" y="102362"/>
                  </a:lnTo>
                  <a:lnTo>
                    <a:pt x="1085303" y="106172"/>
                  </a:lnTo>
                  <a:lnTo>
                    <a:pt x="1091399" y="109728"/>
                  </a:lnTo>
                  <a:lnTo>
                    <a:pt x="1095209" y="108712"/>
                  </a:lnTo>
                  <a:lnTo>
                    <a:pt x="1129626" y="49720"/>
                  </a:lnTo>
                  <a:lnTo>
                    <a:pt x="1129626" y="925068"/>
                  </a:lnTo>
                  <a:lnTo>
                    <a:pt x="1142326" y="925068"/>
                  </a:lnTo>
                  <a:lnTo>
                    <a:pt x="1142326" y="49720"/>
                  </a:lnTo>
                  <a:lnTo>
                    <a:pt x="1176743" y="108712"/>
                  </a:lnTo>
                  <a:lnTo>
                    <a:pt x="1180553" y="109728"/>
                  </a:lnTo>
                  <a:lnTo>
                    <a:pt x="1186649" y="106172"/>
                  </a:lnTo>
                  <a:lnTo>
                    <a:pt x="1187665" y="102362"/>
                  </a:lnTo>
                  <a:close/>
                </a:path>
                <a:path w="2545715" h="2154555">
                  <a:moveTo>
                    <a:pt x="1378165" y="145034"/>
                  </a:moveTo>
                  <a:lnTo>
                    <a:pt x="1333804" y="68961"/>
                  </a:lnTo>
                  <a:lnTo>
                    <a:pt x="1326476" y="56388"/>
                  </a:lnTo>
                  <a:lnTo>
                    <a:pt x="1274787" y="145034"/>
                  </a:lnTo>
                  <a:lnTo>
                    <a:pt x="1275803" y="148844"/>
                  </a:lnTo>
                  <a:lnTo>
                    <a:pt x="1281899" y="152400"/>
                  </a:lnTo>
                  <a:lnTo>
                    <a:pt x="1285709" y="151384"/>
                  </a:lnTo>
                  <a:lnTo>
                    <a:pt x="1320126" y="92392"/>
                  </a:lnTo>
                  <a:lnTo>
                    <a:pt x="1320126" y="748411"/>
                  </a:lnTo>
                  <a:lnTo>
                    <a:pt x="1332826" y="748411"/>
                  </a:lnTo>
                  <a:lnTo>
                    <a:pt x="1332826" y="92392"/>
                  </a:lnTo>
                  <a:lnTo>
                    <a:pt x="1367243" y="151384"/>
                  </a:lnTo>
                  <a:lnTo>
                    <a:pt x="1371053" y="152400"/>
                  </a:lnTo>
                  <a:lnTo>
                    <a:pt x="1377149" y="148844"/>
                  </a:lnTo>
                  <a:lnTo>
                    <a:pt x="1378165" y="145034"/>
                  </a:lnTo>
                  <a:close/>
                </a:path>
                <a:path w="2545715" h="2154555">
                  <a:moveTo>
                    <a:pt x="1575523" y="144526"/>
                  </a:moveTo>
                  <a:lnTo>
                    <a:pt x="1573745" y="141478"/>
                  </a:lnTo>
                  <a:lnTo>
                    <a:pt x="1530553" y="68961"/>
                  </a:lnTo>
                  <a:lnTo>
                    <a:pt x="1523072" y="56388"/>
                  </a:lnTo>
                  <a:lnTo>
                    <a:pt x="1473923" y="142367"/>
                  </a:lnTo>
                  <a:lnTo>
                    <a:pt x="1472145" y="145415"/>
                  </a:lnTo>
                  <a:lnTo>
                    <a:pt x="1473161" y="149352"/>
                  </a:lnTo>
                  <a:lnTo>
                    <a:pt x="1476209" y="151130"/>
                  </a:lnTo>
                  <a:lnTo>
                    <a:pt x="1479257" y="152781"/>
                  </a:lnTo>
                  <a:lnTo>
                    <a:pt x="1483194" y="151765"/>
                  </a:lnTo>
                  <a:lnTo>
                    <a:pt x="1484972" y="148717"/>
                  </a:lnTo>
                  <a:lnTo>
                    <a:pt x="1517053" y="92481"/>
                  </a:lnTo>
                  <a:lnTo>
                    <a:pt x="1521421" y="577342"/>
                  </a:lnTo>
                  <a:lnTo>
                    <a:pt x="1534121" y="577342"/>
                  </a:lnTo>
                  <a:lnTo>
                    <a:pt x="1529753" y="92481"/>
                  </a:lnTo>
                  <a:lnTo>
                    <a:pt x="1562823" y="147955"/>
                  </a:lnTo>
                  <a:lnTo>
                    <a:pt x="1564665" y="151130"/>
                  </a:lnTo>
                  <a:lnTo>
                    <a:pt x="1565084" y="151130"/>
                  </a:lnTo>
                  <a:lnTo>
                    <a:pt x="1568538" y="152019"/>
                  </a:lnTo>
                  <a:lnTo>
                    <a:pt x="1574634" y="148463"/>
                  </a:lnTo>
                  <a:lnTo>
                    <a:pt x="1575523" y="144526"/>
                  </a:lnTo>
                  <a:close/>
                </a:path>
                <a:path w="2545715" h="2154555">
                  <a:moveTo>
                    <a:pt x="2087968" y="0"/>
                  </a:moveTo>
                  <a:lnTo>
                    <a:pt x="1991956" y="36068"/>
                  </a:lnTo>
                  <a:lnTo>
                    <a:pt x="1990305" y="39751"/>
                  </a:lnTo>
                  <a:lnTo>
                    <a:pt x="1991448" y="43053"/>
                  </a:lnTo>
                  <a:lnTo>
                    <a:pt x="1992718" y="46228"/>
                  </a:lnTo>
                  <a:lnTo>
                    <a:pt x="1996401" y="47879"/>
                  </a:lnTo>
                  <a:lnTo>
                    <a:pt x="1999703" y="46736"/>
                  </a:lnTo>
                  <a:lnTo>
                    <a:pt x="2060232" y="24015"/>
                  </a:lnTo>
                  <a:lnTo>
                    <a:pt x="1345907" y="901065"/>
                  </a:lnTo>
                  <a:lnTo>
                    <a:pt x="1355813" y="909066"/>
                  </a:lnTo>
                  <a:lnTo>
                    <a:pt x="2070138" y="31877"/>
                  </a:lnTo>
                  <a:lnTo>
                    <a:pt x="2060155" y="95885"/>
                  </a:lnTo>
                  <a:lnTo>
                    <a:pt x="2059520" y="99441"/>
                  </a:lnTo>
                  <a:lnTo>
                    <a:pt x="2061933" y="102616"/>
                  </a:lnTo>
                  <a:lnTo>
                    <a:pt x="2065362" y="103124"/>
                  </a:lnTo>
                  <a:lnTo>
                    <a:pt x="2068918" y="103759"/>
                  </a:lnTo>
                  <a:lnTo>
                    <a:pt x="2072093" y="101346"/>
                  </a:lnTo>
                  <a:lnTo>
                    <a:pt x="2072601" y="97917"/>
                  </a:lnTo>
                  <a:lnTo>
                    <a:pt x="2087067" y="5715"/>
                  </a:lnTo>
                  <a:lnTo>
                    <a:pt x="2087968" y="0"/>
                  </a:lnTo>
                  <a:close/>
                </a:path>
                <a:path w="2545715" h="2154555">
                  <a:moveTo>
                    <a:pt x="2278977" y="56388"/>
                  </a:moveTo>
                  <a:lnTo>
                    <a:pt x="2182203" y="90424"/>
                  </a:lnTo>
                  <a:lnTo>
                    <a:pt x="2180425" y="93980"/>
                  </a:lnTo>
                  <a:lnTo>
                    <a:pt x="2181568" y="97282"/>
                  </a:lnTo>
                  <a:lnTo>
                    <a:pt x="2182838" y="100584"/>
                  </a:lnTo>
                  <a:lnTo>
                    <a:pt x="2186394" y="102362"/>
                  </a:lnTo>
                  <a:lnTo>
                    <a:pt x="2250783" y="79768"/>
                  </a:lnTo>
                  <a:lnTo>
                    <a:pt x="1626450" y="814197"/>
                  </a:lnTo>
                  <a:lnTo>
                    <a:pt x="1636102" y="822325"/>
                  </a:lnTo>
                  <a:lnTo>
                    <a:pt x="2260498" y="87947"/>
                  </a:lnTo>
                  <a:lnTo>
                    <a:pt x="2248497" y="155194"/>
                  </a:lnTo>
                  <a:lnTo>
                    <a:pt x="2250783" y="158496"/>
                  </a:lnTo>
                  <a:lnTo>
                    <a:pt x="2254212" y="159004"/>
                  </a:lnTo>
                  <a:lnTo>
                    <a:pt x="2257641" y="159639"/>
                  </a:lnTo>
                  <a:lnTo>
                    <a:pt x="2260943" y="157353"/>
                  </a:lnTo>
                  <a:lnTo>
                    <a:pt x="2261578" y="153924"/>
                  </a:lnTo>
                  <a:lnTo>
                    <a:pt x="2277999" y="61849"/>
                  </a:lnTo>
                  <a:lnTo>
                    <a:pt x="2278977" y="56388"/>
                  </a:lnTo>
                  <a:close/>
                </a:path>
                <a:path w="2545715" h="2154555">
                  <a:moveTo>
                    <a:pt x="2545423" y="56388"/>
                  </a:moveTo>
                  <a:lnTo>
                    <a:pt x="2447379" y="86360"/>
                  </a:lnTo>
                  <a:lnTo>
                    <a:pt x="2445474" y="89916"/>
                  </a:lnTo>
                  <a:lnTo>
                    <a:pt x="2446490" y="93345"/>
                  </a:lnTo>
                  <a:lnTo>
                    <a:pt x="2447506" y="96647"/>
                  </a:lnTo>
                  <a:lnTo>
                    <a:pt x="2451062" y="98552"/>
                  </a:lnTo>
                  <a:lnTo>
                    <a:pt x="2516213" y="78676"/>
                  </a:lnTo>
                  <a:lnTo>
                    <a:pt x="1942045" y="700405"/>
                  </a:lnTo>
                  <a:lnTo>
                    <a:pt x="1951443" y="709041"/>
                  </a:lnTo>
                  <a:lnTo>
                    <a:pt x="2525585" y="87337"/>
                  </a:lnTo>
                  <a:lnTo>
                    <a:pt x="2510879" y="153797"/>
                  </a:lnTo>
                  <a:lnTo>
                    <a:pt x="2513038" y="157226"/>
                  </a:lnTo>
                  <a:lnTo>
                    <a:pt x="2519896" y="158750"/>
                  </a:lnTo>
                  <a:lnTo>
                    <a:pt x="2523325" y="156591"/>
                  </a:lnTo>
                  <a:lnTo>
                    <a:pt x="2544330" y="61341"/>
                  </a:lnTo>
                  <a:lnTo>
                    <a:pt x="2545423" y="56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798575" y="2191511"/>
              <a:ext cx="754380" cy="911860"/>
            </a:xfrm>
            <a:custGeom>
              <a:avLst/>
              <a:gdLst/>
              <a:ahLst/>
              <a:cxnLst/>
              <a:rect l="l" t="t" r="r" b="b"/>
              <a:pathLst>
                <a:path w="754380" h="911860">
                  <a:moveTo>
                    <a:pt x="0" y="911352"/>
                  </a:moveTo>
                  <a:lnTo>
                    <a:pt x="685799" y="0"/>
                  </a:lnTo>
                </a:path>
                <a:path w="754380" h="911860">
                  <a:moveTo>
                    <a:pt x="0" y="910971"/>
                  </a:moveTo>
                  <a:lnTo>
                    <a:pt x="754252" y="167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98270" y="2217419"/>
              <a:ext cx="529590" cy="711835"/>
            </a:xfrm>
            <a:custGeom>
              <a:avLst/>
              <a:gdLst/>
              <a:ahLst/>
              <a:cxnLst/>
              <a:rect l="l" t="t" r="r" b="b"/>
              <a:pathLst>
                <a:path w="529589" h="711835">
                  <a:moveTo>
                    <a:pt x="514195" y="20263"/>
                  </a:moveTo>
                  <a:lnTo>
                    <a:pt x="502535" y="25252"/>
                  </a:lnTo>
                  <a:lnTo>
                    <a:pt x="0" y="703833"/>
                  </a:lnTo>
                  <a:lnTo>
                    <a:pt x="10210" y="711326"/>
                  </a:lnTo>
                  <a:lnTo>
                    <a:pt x="512822" y="32742"/>
                  </a:lnTo>
                  <a:lnTo>
                    <a:pt x="514195" y="20263"/>
                  </a:lnTo>
                  <a:close/>
                </a:path>
                <a:path w="529589" h="711835">
                  <a:moveTo>
                    <a:pt x="528529" y="6350"/>
                  </a:moveTo>
                  <a:lnTo>
                    <a:pt x="516534" y="6350"/>
                  </a:lnTo>
                  <a:lnTo>
                    <a:pt x="526821" y="13843"/>
                  </a:lnTo>
                  <a:lnTo>
                    <a:pt x="512822" y="32742"/>
                  </a:lnTo>
                  <a:lnTo>
                    <a:pt x="505358" y="100583"/>
                  </a:lnTo>
                  <a:lnTo>
                    <a:pt x="507898" y="103758"/>
                  </a:lnTo>
                  <a:lnTo>
                    <a:pt x="514883" y="104521"/>
                  </a:lnTo>
                  <a:lnTo>
                    <a:pt x="517931" y="101980"/>
                  </a:lnTo>
                  <a:lnTo>
                    <a:pt x="518312" y="98425"/>
                  </a:lnTo>
                  <a:lnTo>
                    <a:pt x="528529" y="6350"/>
                  </a:lnTo>
                  <a:close/>
                </a:path>
                <a:path w="529589" h="711835">
                  <a:moveTo>
                    <a:pt x="529234" y="0"/>
                  </a:moveTo>
                  <a:lnTo>
                    <a:pt x="434873" y="40385"/>
                  </a:lnTo>
                  <a:lnTo>
                    <a:pt x="433349" y="44196"/>
                  </a:lnTo>
                  <a:lnTo>
                    <a:pt x="436199" y="50673"/>
                  </a:lnTo>
                  <a:lnTo>
                    <a:pt x="436460" y="50673"/>
                  </a:lnTo>
                  <a:lnTo>
                    <a:pt x="439953" y="52070"/>
                  </a:lnTo>
                  <a:lnTo>
                    <a:pt x="443128" y="50673"/>
                  </a:lnTo>
                  <a:lnTo>
                    <a:pt x="502535" y="25252"/>
                  </a:lnTo>
                  <a:lnTo>
                    <a:pt x="516534" y="6350"/>
                  </a:lnTo>
                  <a:lnTo>
                    <a:pt x="528529" y="6350"/>
                  </a:lnTo>
                  <a:lnTo>
                    <a:pt x="529234" y="0"/>
                  </a:lnTo>
                  <a:close/>
                </a:path>
                <a:path w="529589" h="711835">
                  <a:moveTo>
                    <a:pt x="520718" y="9398"/>
                  </a:moveTo>
                  <a:lnTo>
                    <a:pt x="515391" y="9398"/>
                  </a:lnTo>
                  <a:lnTo>
                    <a:pt x="524154" y="16001"/>
                  </a:lnTo>
                  <a:lnTo>
                    <a:pt x="514195" y="20263"/>
                  </a:lnTo>
                  <a:lnTo>
                    <a:pt x="512822" y="32742"/>
                  </a:lnTo>
                  <a:lnTo>
                    <a:pt x="526821" y="13843"/>
                  </a:lnTo>
                  <a:lnTo>
                    <a:pt x="520718" y="9398"/>
                  </a:lnTo>
                  <a:close/>
                </a:path>
                <a:path w="529589" h="711835">
                  <a:moveTo>
                    <a:pt x="516534" y="6350"/>
                  </a:moveTo>
                  <a:lnTo>
                    <a:pt x="502535" y="25252"/>
                  </a:lnTo>
                  <a:lnTo>
                    <a:pt x="514195" y="20263"/>
                  </a:lnTo>
                  <a:lnTo>
                    <a:pt x="515391" y="9398"/>
                  </a:lnTo>
                  <a:lnTo>
                    <a:pt x="520718" y="9398"/>
                  </a:lnTo>
                  <a:lnTo>
                    <a:pt x="516534" y="6350"/>
                  </a:lnTo>
                  <a:close/>
                </a:path>
                <a:path w="529589" h="711835">
                  <a:moveTo>
                    <a:pt x="515391" y="9398"/>
                  </a:moveTo>
                  <a:lnTo>
                    <a:pt x="514195" y="20263"/>
                  </a:lnTo>
                  <a:lnTo>
                    <a:pt x="524154" y="16001"/>
                  </a:lnTo>
                  <a:lnTo>
                    <a:pt x="515391" y="9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129283" y="2217419"/>
              <a:ext cx="619760" cy="702945"/>
            </a:xfrm>
            <a:custGeom>
              <a:avLst/>
              <a:gdLst/>
              <a:ahLst/>
              <a:cxnLst/>
              <a:rect l="l" t="t" r="r" b="b"/>
              <a:pathLst>
                <a:path w="619760" h="702944">
                  <a:moveTo>
                    <a:pt x="0" y="702817"/>
                  </a:moveTo>
                  <a:lnTo>
                    <a:pt x="554354" y="10668"/>
                  </a:lnTo>
                </a:path>
                <a:path w="619760" h="702944">
                  <a:moveTo>
                    <a:pt x="0" y="701420"/>
                  </a:moveTo>
                  <a:lnTo>
                    <a:pt x="6197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433575" y="2221991"/>
              <a:ext cx="432434" cy="565150"/>
            </a:xfrm>
            <a:custGeom>
              <a:avLst/>
              <a:gdLst/>
              <a:ahLst/>
              <a:cxnLst/>
              <a:rect l="l" t="t" r="r" b="b"/>
              <a:pathLst>
                <a:path w="432435" h="565150">
                  <a:moveTo>
                    <a:pt x="416759" y="20008"/>
                  </a:moveTo>
                  <a:lnTo>
                    <a:pt x="405228" y="24793"/>
                  </a:lnTo>
                  <a:lnTo>
                    <a:pt x="0" y="557529"/>
                  </a:lnTo>
                  <a:lnTo>
                    <a:pt x="10160" y="565149"/>
                  </a:lnTo>
                  <a:lnTo>
                    <a:pt x="415221" y="32470"/>
                  </a:lnTo>
                  <a:lnTo>
                    <a:pt x="416759" y="20008"/>
                  </a:lnTo>
                  <a:close/>
                </a:path>
                <a:path w="432435" h="565150">
                  <a:moveTo>
                    <a:pt x="431163" y="6223"/>
                  </a:moveTo>
                  <a:lnTo>
                    <a:pt x="419354" y="6223"/>
                  </a:lnTo>
                  <a:lnTo>
                    <a:pt x="429387" y="13842"/>
                  </a:lnTo>
                  <a:lnTo>
                    <a:pt x="415221" y="32470"/>
                  </a:lnTo>
                  <a:lnTo>
                    <a:pt x="407288" y="96774"/>
                  </a:lnTo>
                  <a:lnTo>
                    <a:pt x="406907" y="100329"/>
                  </a:lnTo>
                  <a:lnTo>
                    <a:pt x="409321" y="103504"/>
                  </a:lnTo>
                  <a:lnTo>
                    <a:pt x="416306" y="104266"/>
                  </a:lnTo>
                  <a:lnTo>
                    <a:pt x="419481" y="101853"/>
                  </a:lnTo>
                  <a:lnTo>
                    <a:pt x="419862" y="98298"/>
                  </a:lnTo>
                  <a:lnTo>
                    <a:pt x="431163" y="6223"/>
                  </a:lnTo>
                  <a:close/>
                </a:path>
                <a:path w="432435" h="565150">
                  <a:moveTo>
                    <a:pt x="431926" y="0"/>
                  </a:moveTo>
                  <a:lnTo>
                    <a:pt x="340360" y="37846"/>
                  </a:lnTo>
                  <a:lnTo>
                    <a:pt x="337185" y="39242"/>
                  </a:lnTo>
                  <a:lnTo>
                    <a:pt x="335661" y="42925"/>
                  </a:lnTo>
                  <a:lnTo>
                    <a:pt x="336931" y="46227"/>
                  </a:lnTo>
                  <a:lnTo>
                    <a:pt x="338328" y="49402"/>
                  </a:lnTo>
                  <a:lnTo>
                    <a:pt x="342011" y="50926"/>
                  </a:lnTo>
                  <a:lnTo>
                    <a:pt x="345313" y="49656"/>
                  </a:lnTo>
                  <a:lnTo>
                    <a:pt x="405228" y="24793"/>
                  </a:lnTo>
                  <a:lnTo>
                    <a:pt x="419354" y="6223"/>
                  </a:lnTo>
                  <a:lnTo>
                    <a:pt x="431163" y="6223"/>
                  </a:lnTo>
                  <a:lnTo>
                    <a:pt x="431926" y="0"/>
                  </a:lnTo>
                  <a:close/>
                </a:path>
                <a:path w="432435" h="565150">
                  <a:moveTo>
                    <a:pt x="423367" y="9271"/>
                  </a:moveTo>
                  <a:lnTo>
                    <a:pt x="418084" y="9271"/>
                  </a:lnTo>
                  <a:lnTo>
                    <a:pt x="426719" y="15875"/>
                  </a:lnTo>
                  <a:lnTo>
                    <a:pt x="416759" y="20008"/>
                  </a:lnTo>
                  <a:lnTo>
                    <a:pt x="415221" y="32470"/>
                  </a:lnTo>
                  <a:lnTo>
                    <a:pt x="429387" y="13842"/>
                  </a:lnTo>
                  <a:lnTo>
                    <a:pt x="423367" y="9271"/>
                  </a:lnTo>
                  <a:close/>
                </a:path>
                <a:path w="432435" h="565150">
                  <a:moveTo>
                    <a:pt x="419354" y="6223"/>
                  </a:moveTo>
                  <a:lnTo>
                    <a:pt x="405228" y="24793"/>
                  </a:lnTo>
                  <a:lnTo>
                    <a:pt x="416759" y="20008"/>
                  </a:lnTo>
                  <a:lnTo>
                    <a:pt x="418084" y="9271"/>
                  </a:lnTo>
                  <a:lnTo>
                    <a:pt x="423367" y="9271"/>
                  </a:lnTo>
                  <a:lnTo>
                    <a:pt x="419354" y="6223"/>
                  </a:lnTo>
                  <a:close/>
                </a:path>
                <a:path w="432435" h="565150">
                  <a:moveTo>
                    <a:pt x="418084" y="9271"/>
                  </a:moveTo>
                  <a:lnTo>
                    <a:pt x="416759" y="20008"/>
                  </a:lnTo>
                  <a:lnTo>
                    <a:pt x="426719" y="15875"/>
                  </a:lnTo>
                  <a:lnTo>
                    <a:pt x="418084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64563" y="2221991"/>
              <a:ext cx="494665" cy="556895"/>
            </a:xfrm>
            <a:custGeom>
              <a:avLst/>
              <a:gdLst/>
              <a:ahLst/>
              <a:cxnLst/>
              <a:rect l="l" t="t" r="r" b="b"/>
              <a:pathLst>
                <a:path w="494664" h="556894">
                  <a:moveTo>
                    <a:pt x="0" y="556513"/>
                  </a:moveTo>
                  <a:lnTo>
                    <a:pt x="439293" y="15239"/>
                  </a:lnTo>
                </a:path>
                <a:path w="494664" h="556894">
                  <a:moveTo>
                    <a:pt x="0" y="555243"/>
                  </a:moveTo>
                  <a:lnTo>
                    <a:pt x="49453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937374" y="362711"/>
              <a:ext cx="2351405" cy="2564130"/>
            </a:xfrm>
            <a:custGeom>
              <a:avLst/>
              <a:gdLst/>
              <a:ahLst/>
              <a:cxnLst/>
              <a:rect l="l" t="t" r="r" b="b"/>
              <a:pathLst>
                <a:path w="2351404" h="2564130">
                  <a:moveTo>
                    <a:pt x="103403" y="88646"/>
                  </a:moveTo>
                  <a:lnTo>
                    <a:pt x="59029" y="12573"/>
                  </a:lnTo>
                  <a:lnTo>
                    <a:pt x="51701" y="0"/>
                  </a:lnTo>
                  <a:lnTo>
                    <a:pt x="0" y="88646"/>
                  </a:lnTo>
                  <a:lnTo>
                    <a:pt x="1028" y="92456"/>
                  </a:lnTo>
                  <a:lnTo>
                    <a:pt x="7086" y="96012"/>
                  </a:lnTo>
                  <a:lnTo>
                    <a:pt x="10972" y="94996"/>
                  </a:lnTo>
                  <a:lnTo>
                    <a:pt x="45351" y="36055"/>
                  </a:lnTo>
                  <a:lnTo>
                    <a:pt x="45351" y="304800"/>
                  </a:lnTo>
                  <a:lnTo>
                    <a:pt x="58051" y="304800"/>
                  </a:lnTo>
                  <a:lnTo>
                    <a:pt x="58051" y="36055"/>
                  </a:lnTo>
                  <a:lnTo>
                    <a:pt x="92430" y="94996"/>
                  </a:lnTo>
                  <a:lnTo>
                    <a:pt x="96316" y="96012"/>
                  </a:lnTo>
                  <a:lnTo>
                    <a:pt x="102387" y="92456"/>
                  </a:lnTo>
                  <a:lnTo>
                    <a:pt x="103403" y="88646"/>
                  </a:lnTo>
                  <a:close/>
                </a:path>
                <a:path w="2351404" h="2564130">
                  <a:moveTo>
                    <a:pt x="1284490" y="88646"/>
                  </a:moveTo>
                  <a:lnTo>
                    <a:pt x="1240129" y="12573"/>
                  </a:lnTo>
                  <a:lnTo>
                    <a:pt x="1232801" y="0"/>
                  </a:lnTo>
                  <a:lnTo>
                    <a:pt x="1181112" y="88646"/>
                  </a:lnTo>
                  <a:lnTo>
                    <a:pt x="1182128" y="92456"/>
                  </a:lnTo>
                  <a:lnTo>
                    <a:pt x="1188224" y="96012"/>
                  </a:lnTo>
                  <a:lnTo>
                    <a:pt x="1192034" y="94996"/>
                  </a:lnTo>
                  <a:lnTo>
                    <a:pt x="1226451" y="36004"/>
                  </a:lnTo>
                  <a:lnTo>
                    <a:pt x="1226451" y="304800"/>
                  </a:lnTo>
                  <a:lnTo>
                    <a:pt x="1239151" y="304800"/>
                  </a:lnTo>
                  <a:lnTo>
                    <a:pt x="1239151" y="36004"/>
                  </a:lnTo>
                  <a:lnTo>
                    <a:pt x="1273568" y="94996"/>
                  </a:lnTo>
                  <a:lnTo>
                    <a:pt x="1277378" y="96012"/>
                  </a:lnTo>
                  <a:lnTo>
                    <a:pt x="1283474" y="92456"/>
                  </a:lnTo>
                  <a:lnTo>
                    <a:pt x="1284490" y="88646"/>
                  </a:lnTo>
                  <a:close/>
                </a:path>
                <a:path w="2351404" h="2564130">
                  <a:moveTo>
                    <a:pt x="2082050" y="2419223"/>
                  </a:moveTo>
                  <a:lnTo>
                    <a:pt x="2055812" y="2339378"/>
                  </a:lnTo>
                  <a:lnTo>
                    <a:pt x="2055812" y="2399855"/>
                  </a:lnTo>
                  <a:lnTo>
                    <a:pt x="1656410" y="2064702"/>
                  </a:lnTo>
                  <a:lnTo>
                    <a:pt x="1676781" y="1791525"/>
                  </a:lnTo>
                  <a:lnTo>
                    <a:pt x="2055812" y="2399855"/>
                  </a:lnTo>
                  <a:lnTo>
                    <a:pt x="2055812" y="2339378"/>
                  </a:lnTo>
                  <a:lnTo>
                    <a:pt x="1786458" y="1519580"/>
                  </a:lnTo>
                  <a:lnTo>
                    <a:pt x="1834908" y="1562608"/>
                  </a:lnTo>
                  <a:lnTo>
                    <a:pt x="1837575" y="1565021"/>
                  </a:lnTo>
                  <a:lnTo>
                    <a:pt x="1841639" y="1564767"/>
                  </a:lnTo>
                  <a:lnTo>
                    <a:pt x="1846211" y="1559433"/>
                  </a:lnTo>
                  <a:lnTo>
                    <a:pt x="1845957" y="1555496"/>
                  </a:lnTo>
                  <a:lnTo>
                    <a:pt x="1843417" y="1553083"/>
                  </a:lnTo>
                  <a:lnTo>
                    <a:pt x="1780438" y="1497330"/>
                  </a:lnTo>
                  <a:lnTo>
                    <a:pt x="1769249" y="1487424"/>
                  </a:lnTo>
                  <a:lnTo>
                    <a:pt x="1748548" y="1584325"/>
                  </a:lnTo>
                  <a:lnTo>
                    <a:pt x="1747786" y="1587754"/>
                  </a:lnTo>
                  <a:lnTo>
                    <a:pt x="1749945" y="1591056"/>
                  </a:lnTo>
                  <a:lnTo>
                    <a:pt x="1756803" y="1592580"/>
                  </a:lnTo>
                  <a:lnTo>
                    <a:pt x="1760232" y="1590421"/>
                  </a:lnTo>
                  <a:lnTo>
                    <a:pt x="1760994" y="1586992"/>
                  </a:lnTo>
                  <a:lnTo>
                    <a:pt x="1774469" y="1523873"/>
                  </a:lnTo>
                  <a:lnTo>
                    <a:pt x="2052777" y="2370950"/>
                  </a:lnTo>
                  <a:lnTo>
                    <a:pt x="1678381" y="1770126"/>
                  </a:lnTo>
                  <a:lnTo>
                    <a:pt x="1693583" y="1566405"/>
                  </a:lnTo>
                  <a:lnTo>
                    <a:pt x="1722005" y="1624711"/>
                  </a:lnTo>
                  <a:lnTo>
                    <a:pt x="1723529" y="1627886"/>
                  </a:lnTo>
                  <a:lnTo>
                    <a:pt x="1727339" y="1629156"/>
                  </a:lnTo>
                  <a:lnTo>
                    <a:pt x="1733689" y="1626108"/>
                  </a:lnTo>
                  <a:lnTo>
                    <a:pt x="1734870" y="1622552"/>
                  </a:lnTo>
                  <a:lnTo>
                    <a:pt x="1734959" y="1622298"/>
                  </a:lnTo>
                  <a:lnTo>
                    <a:pt x="1733435" y="1619123"/>
                  </a:lnTo>
                  <a:lnTo>
                    <a:pt x="1695881" y="1542161"/>
                  </a:lnTo>
                  <a:lnTo>
                    <a:pt x="1690001" y="1530096"/>
                  </a:lnTo>
                  <a:lnTo>
                    <a:pt x="1633867" y="1611757"/>
                  </a:lnTo>
                  <a:lnTo>
                    <a:pt x="1631835" y="1614551"/>
                  </a:lnTo>
                  <a:lnTo>
                    <a:pt x="1632597" y="1618615"/>
                  </a:lnTo>
                  <a:lnTo>
                    <a:pt x="1635518" y="1620520"/>
                  </a:lnTo>
                  <a:lnTo>
                    <a:pt x="1638312" y="1622552"/>
                  </a:lnTo>
                  <a:lnTo>
                    <a:pt x="1642249" y="1621790"/>
                  </a:lnTo>
                  <a:lnTo>
                    <a:pt x="1644281" y="1618869"/>
                  </a:lnTo>
                  <a:lnTo>
                    <a:pt x="1681010" y="1565541"/>
                  </a:lnTo>
                  <a:lnTo>
                    <a:pt x="1667065" y="1751965"/>
                  </a:lnTo>
                  <a:lnTo>
                    <a:pt x="1589455" y="1627403"/>
                  </a:lnTo>
                  <a:lnTo>
                    <a:pt x="1649869" y="1659255"/>
                  </a:lnTo>
                  <a:lnTo>
                    <a:pt x="1653679" y="1658112"/>
                  </a:lnTo>
                  <a:lnTo>
                    <a:pt x="1655330" y="1654937"/>
                  </a:lnTo>
                  <a:lnTo>
                    <a:pt x="1656981" y="1651889"/>
                  </a:lnTo>
                  <a:lnTo>
                    <a:pt x="1655711" y="1648079"/>
                  </a:lnTo>
                  <a:lnTo>
                    <a:pt x="1652663" y="1646428"/>
                  </a:lnTo>
                  <a:lnTo>
                    <a:pt x="1578991" y="1607566"/>
                  </a:lnTo>
                  <a:lnTo>
                    <a:pt x="1565033" y="1600200"/>
                  </a:lnTo>
                  <a:lnTo>
                    <a:pt x="1567942" y="1698879"/>
                  </a:lnTo>
                  <a:lnTo>
                    <a:pt x="1567954" y="1702689"/>
                  </a:lnTo>
                  <a:lnTo>
                    <a:pt x="1570875" y="1705483"/>
                  </a:lnTo>
                  <a:lnTo>
                    <a:pt x="1577873" y="1705483"/>
                  </a:lnTo>
                  <a:lnTo>
                    <a:pt x="1580654" y="1702308"/>
                  </a:lnTo>
                  <a:lnTo>
                    <a:pt x="1580654" y="1698879"/>
                  </a:lnTo>
                  <a:lnTo>
                    <a:pt x="1578686" y="1634058"/>
                  </a:lnTo>
                  <a:lnTo>
                    <a:pt x="1665465" y="1773364"/>
                  </a:lnTo>
                  <a:lnTo>
                    <a:pt x="1644446" y="2054669"/>
                  </a:lnTo>
                  <a:lnTo>
                    <a:pt x="1643278" y="2053691"/>
                  </a:lnTo>
                  <a:lnTo>
                    <a:pt x="1643278" y="2070315"/>
                  </a:lnTo>
                  <a:lnTo>
                    <a:pt x="1610626" y="2507208"/>
                  </a:lnTo>
                  <a:lnTo>
                    <a:pt x="1517154" y="1964461"/>
                  </a:lnTo>
                  <a:lnTo>
                    <a:pt x="1643278" y="2070315"/>
                  </a:lnTo>
                  <a:lnTo>
                    <a:pt x="1643278" y="2053691"/>
                  </a:lnTo>
                  <a:lnTo>
                    <a:pt x="1513814" y="1945043"/>
                  </a:lnTo>
                  <a:lnTo>
                    <a:pt x="1473758" y="1712379"/>
                  </a:lnTo>
                  <a:lnTo>
                    <a:pt x="1515376" y="1761998"/>
                  </a:lnTo>
                  <a:lnTo>
                    <a:pt x="1517662" y="1764665"/>
                  </a:lnTo>
                  <a:lnTo>
                    <a:pt x="1521726" y="1764919"/>
                  </a:lnTo>
                  <a:lnTo>
                    <a:pt x="1524393" y="1762760"/>
                  </a:lnTo>
                  <a:lnTo>
                    <a:pt x="1527060" y="1760474"/>
                  </a:lnTo>
                  <a:lnTo>
                    <a:pt x="1527441" y="1756410"/>
                  </a:lnTo>
                  <a:lnTo>
                    <a:pt x="1525155" y="1753743"/>
                  </a:lnTo>
                  <a:lnTo>
                    <a:pt x="1470901" y="1689227"/>
                  </a:lnTo>
                  <a:lnTo>
                    <a:pt x="1461401" y="1677924"/>
                  </a:lnTo>
                  <a:lnTo>
                    <a:pt x="1426730" y="1770761"/>
                  </a:lnTo>
                  <a:lnTo>
                    <a:pt x="1425460" y="1774063"/>
                  </a:lnTo>
                  <a:lnTo>
                    <a:pt x="1427111" y="1777619"/>
                  </a:lnTo>
                  <a:lnTo>
                    <a:pt x="1433715" y="1780159"/>
                  </a:lnTo>
                  <a:lnTo>
                    <a:pt x="1437398" y="1778508"/>
                  </a:lnTo>
                  <a:lnTo>
                    <a:pt x="1438668" y="1775206"/>
                  </a:lnTo>
                  <a:lnTo>
                    <a:pt x="1461312" y="1714525"/>
                  </a:lnTo>
                  <a:lnTo>
                    <a:pt x="1498828" y="1932470"/>
                  </a:lnTo>
                  <a:lnTo>
                    <a:pt x="1397203" y="1847176"/>
                  </a:lnTo>
                  <a:lnTo>
                    <a:pt x="1460893" y="1858137"/>
                  </a:lnTo>
                  <a:lnTo>
                    <a:pt x="1464322" y="1858645"/>
                  </a:lnTo>
                  <a:lnTo>
                    <a:pt x="1467624" y="1856359"/>
                  </a:lnTo>
                  <a:lnTo>
                    <a:pt x="1468259" y="1852930"/>
                  </a:lnTo>
                  <a:lnTo>
                    <a:pt x="1468767" y="1849501"/>
                  </a:lnTo>
                  <a:lnTo>
                    <a:pt x="1466481" y="1846199"/>
                  </a:lnTo>
                  <a:lnTo>
                    <a:pt x="1463052" y="1845564"/>
                  </a:lnTo>
                  <a:lnTo>
                    <a:pt x="1383880" y="1831975"/>
                  </a:lnTo>
                  <a:lnTo>
                    <a:pt x="1365389" y="1828800"/>
                  </a:lnTo>
                  <a:lnTo>
                    <a:pt x="1398790" y="1922018"/>
                  </a:lnTo>
                  <a:lnTo>
                    <a:pt x="1400060" y="1925320"/>
                  </a:lnTo>
                  <a:lnTo>
                    <a:pt x="1403616" y="1927098"/>
                  </a:lnTo>
                  <a:lnTo>
                    <a:pt x="1406918" y="1925955"/>
                  </a:lnTo>
                  <a:lnTo>
                    <a:pt x="1410220" y="1924685"/>
                  </a:lnTo>
                  <a:lnTo>
                    <a:pt x="1411998" y="1921129"/>
                  </a:lnTo>
                  <a:lnTo>
                    <a:pt x="1410728" y="1917827"/>
                  </a:lnTo>
                  <a:lnTo>
                    <a:pt x="1388884" y="1856790"/>
                  </a:lnTo>
                  <a:lnTo>
                    <a:pt x="1502181" y="1951888"/>
                  </a:lnTo>
                  <a:lnTo>
                    <a:pt x="1600187" y="2521026"/>
                  </a:lnTo>
                  <a:lnTo>
                    <a:pt x="1236675" y="1902371"/>
                  </a:lnTo>
                  <a:lnTo>
                    <a:pt x="1293126" y="1934083"/>
                  </a:lnTo>
                  <a:lnTo>
                    <a:pt x="1296174" y="1935734"/>
                  </a:lnTo>
                  <a:lnTo>
                    <a:pt x="1300111" y="1934718"/>
                  </a:lnTo>
                  <a:lnTo>
                    <a:pt x="1301762" y="1931670"/>
                  </a:lnTo>
                  <a:lnTo>
                    <a:pt x="1303540" y="1928622"/>
                  </a:lnTo>
                  <a:lnTo>
                    <a:pt x="1302397" y="1924685"/>
                  </a:lnTo>
                  <a:lnTo>
                    <a:pt x="1299349" y="1923034"/>
                  </a:lnTo>
                  <a:lnTo>
                    <a:pt x="1226553" y="1882140"/>
                  </a:lnTo>
                  <a:lnTo>
                    <a:pt x="1212989" y="1874520"/>
                  </a:lnTo>
                  <a:lnTo>
                    <a:pt x="1213002" y="1882140"/>
                  </a:lnTo>
                  <a:lnTo>
                    <a:pt x="1213116" y="1924685"/>
                  </a:lnTo>
                  <a:lnTo>
                    <a:pt x="1213243" y="1977136"/>
                  </a:lnTo>
                  <a:lnTo>
                    <a:pt x="1216164" y="1979930"/>
                  </a:lnTo>
                  <a:lnTo>
                    <a:pt x="1223149" y="1979930"/>
                  </a:lnTo>
                  <a:lnTo>
                    <a:pt x="1225816" y="1977136"/>
                  </a:lnTo>
                  <a:lnTo>
                    <a:pt x="1225753" y="1908835"/>
                  </a:lnTo>
                  <a:lnTo>
                    <a:pt x="1606296" y="2556459"/>
                  </a:lnTo>
                  <a:lnTo>
                    <a:pt x="1607578" y="2563876"/>
                  </a:lnTo>
                  <a:lnTo>
                    <a:pt x="1620024" y="2561717"/>
                  </a:lnTo>
                  <a:lnTo>
                    <a:pt x="1618792" y="2554605"/>
                  </a:lnTo>
                  <a:lnTo>
                    <a:pt x="1619643" y="2554097"/>
                  </a:lnTo>
                  <a:lnTo>
                    <a:pt x="1618322" y="2551887"/>
                  </a:lnTo>
                  <a:lnTo>
                    <a:pt x="1618132" y="2550769"/>
                  </a:lnTo>
                  <a:lnTo>
                    <a:pt x="1620151" y="2550922"/>
                  </a:lnTo>
                  <a:lnTo>
                    <a:pt x="1655241" y="2080361"/>
                  </a:lnTo>
                  <a:lnTo>
                    <a:pt x="2062619" y="2422271"/>
                  </a:lnTo>
                  <a:lnTo>
                    <a:pt x="2067674" y="2416276"/>
                  </a:lnTo>
                  <a:lnTo>
                    <a:pt x="2069985" y="2423287"/>
                  </a:lnTo>
                  <a:lnTo>
                    <a:pt x="2082050" y="2419223"/>
                  </a:lnTo>
                  <a:close/>
                </a:path>
                <a:path w="2351404" h="2564130">
                  <a:moveTo>
                    <a:pt x="2351290" y="88646"/>
                  </a:moveTo>
                  <a:lnTo>
                    <a:pt x="2306929" y="12573"/>
                  </a:lnTo>
                  <a:lnTo>
                    <a:pt x="2299601" y="0"/>
                  </a:lnTo>
                  <a:lnTo>
                    <a:pt x="2247912" y="88646"/>
                  </a:lnTo>
                  <a:lnTo>
                    <a:pt x="2248928" y="92456"/>
                  </a:lnTo>
                  <a:lnTo>
                    <a:pt x="2255024" y="96012"/>
                  </a:lnTo>
                  <a:lnTo>
                    <a:pt x="2258834" y="94996"/>
                  </a:lnTo>
                  <a:lnTo>
                    <a:pt x="2293251" y="36004"/>
                  </a:lnTo>
                  <a:lnTo>
                    <a:pt x="2293251" y="304800"/>
                  </a:lnTo>
                  <a:lnTo>
                    <a:pt x="2305951" y="304800"/>
                  </a:lnTo>
                  <a:lnTo>
                    <a:pt x="2305951" y="36004"/>
                  </a:lnTo>
                  <a:lnTo>
                    <a:pt x="2340356" y="94996"/>
                  </a:lnTo>
                  <a:lnTo>
                    <a:pt x="2344178" y="96012"/>
                  </a:lnTo>
                  <a:lnTo>
                    <a:pt x="2350274" y="92456"/>
                  </a:lnTo>
                  <a:lnTo>
                    <a:pt x="2351290" y="88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6548" y="5297423"/>
              <a:ext cx="1331214" cy="1457706"/>
            </a:xfrm>
            <a:prstGeom prst="rect">
              <a:avLst/>
            </a:prstGeom>
          </p:spPr>
        </p:pic>
      </p:grpSp>
      <p:sp>
        <p:nvSpPr>
          <p:cNvPr id="160" name="object 160"/>
          <p:cNvSpPr txBox="1"/>
          <p:nvPr/>
        </p:nvSpPr>
        <p:spPr>
          <a:xfrm>
            <a:off x="5845264" y="6778880"/>
            <a:ext cx="79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lvl="0" indent="-965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logical server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63152" y="6740653"/>
            <a:ext cx="2167890" cy="1283970"/>
          </a:xfrm>
          <a:prstGeom prst="rect">
            <a:avLst/>
          </a:prstGeom>
        </p:spPr>
      </p:pic>
      <p:sp>
        <p:nvSpPr>
          <p:cNvPr id="162" name="object 162"/>
          <p:cNvSpPr txBox="1"/>
          <p:nvPr/>
        </p:nvSpPr>
        <p:spPr>
          <a:xfrm>
            <a:off x="3114509" y="6916293"/>
            <a:ext cx="930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190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parallel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execution plan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98055" y="4430015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Assign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operators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logical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4" name="object 2">
            <a:extLst>
              <a:ext uri="{FF2B5EF4-FFF2-40B4-BE49-F238E27FC236}">
                <a16:creationId xmlns:a16="http://schemas.microsoft.com/office/drawing/2014/main" id="{D96B4C7B-E284-04DB-82DB-12261FF44CA6}"/>
              </a:ext>
            </a:extLst>
          </p:cNvPr>
          <p:cNvSpPr txBox="1">
            <a:spLocks/>
          </p:cNvSpPr>
          <p:nvPr/>
        </p:nvSpPr>
        <p:spPr>
          <a:xfrm>
            <a:off x="533400" y="410654"/>
            <a:ext cx="67056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Parallel</a:t>
            </a:r>
            <a:r>
              <a:rPr kumimoji="0" lang="en-US" sz="3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Execution of a Query Tree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9647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FD1385-C14E-A199-D315-9376F46D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8764F74-DA19-C84B-9651-DEF2215D9436}"/>
              </a:ext>
            </a:extLst>
          </p:cNvPr>
          <p:cNvGrpSpPr/>
          <p:nvPr/>
        </p:nvGrpSpPr>
        <p:grpSpPr>
          <a:xfrm>
            <a:off x="532409" y="5074857"/>
            <a:ext cx="6710680" cy="3613785"/>
            <a:chOff x="80708" y="4218368"/>
            <a:chExt cx="6710680" cy="361378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6631CFE-35BA-38E3-7DC5-F617D7C4E82E}"/>
                </a:ext>
              </a:extLst>
            </p:cNvPr>
            <p:cNvSpPr/>
            <p:nvPr/>
          </p:nvSpPr>
          <p:spPr>
            <a:xfrm>
              <a:off x="93725" y="4231385"/>
              <a:ext cx="2186940" cy="3587750"/>
            </a:xfrm>
            <a:custGeom>
              <a:avLst/>
              <a:gdLst/>
              <a:ahLst/>
              <a:cxnLst/>
              <a:rect l="l" t="t" r="r" b="b"/>
              <a:pathLst>
                <a:path w="2186940" h="3587750">
                  <a:moveTo>
                    <a:pt x="2186940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86940" y="3587496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4A4E0F9-75E9-BB60-4812-6EC6AE4C0275}"/>
                </a:ext>
              </a:extLst>
            </p:cNvPr>
            <p:cNvSpPr/>
            <p:nvPr/>
          </p:nvSpPr>
          <p:spPr>
            <a:xfrm>
              <a:off x="93725" y="4231385"/>
              <a:ext cx="2186940" cy="3587750"/>
            </a:xfrm>
            <a:custGeom>
              <a:avLst/>
              <a:gdLst/>
              <a:ahLst/>
              <a:cxnLst/>
              <a:rect l="l" t="t" r="r" b="b"/>
              <a:pathLst>
                <a:path w="2186940" h="3587750">
                  <a:moveTo>
                    <a:pt x="0" y="3587496"/>
                  </a:moveTo>
                  <a:lnTo>
                    <a:pt x="2186940" y="3587496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469A3C8-AF68-2CAC-BADE-061FDB87838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4" y="5768327"/>
              <a:ext cx="2077974" cy="1259598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6278D55-D917-6037-3BBF-982C38790686}"/>
                </a:ext>
              </a:extLst>
            </p:cNvPr>
            <p:cNvSpPr/>
            <p:nvPr/>
          </p:nvSpPr>
          <p:spPr>
            <a:xfrm>
              <a:off x="1372362" y="5938266"/>
              <a:ext cx="536575" cy="914400"/>
            </a:xfrm>
            <a:custGeom>
              <a:avLst/>
              <a:gdLst/>
              <a:ahLst/>
              <a:cxnLst/>
              <a:rect l="l" t="t" r="r" b="b"/>
              <a:pathLst>
                <a:path w="536575" h="914400">
                  <a:moveTo>
                    <a:pt x="536448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536448" y="91439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89C9412-0E4A-F669-D113-FF85C7D672C5}"/>
                </a:ext>
              </a:extLst>
            </p:cNvPr>
            <p:cNvSpPr/>
            <p:nvPr/>
          </p:nvSpPr>
          <p:spPr>
            <a:xfrm>
              <a:off x="1372362" y="5938266"/>
              <a:ext cx="536575" cy="914400"/>
            </a:xfrm>
            <a:custGeom>
              <a:avLst/>
              <a:gdLst/>
              <a:ahLst/>
              <a:cxnLst/>
              <a:rect l="l" t="t" r="r" b="b"/>
              <a:pathLst>
                <a:path w="536575" h="914400">
                  <a:moveTo>
                    <a:pt x="0" y="914399"/>
                  </a:moveTo>
                  <a:lnTo>
                    <a:pt x="536448" y="91439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E82AAFC-2498-AED0-04FC-12A3A2457088}"/>
                </a:ext>
              </a:extLst>
            </p:cNvPr>
            <p:cNvSpPr/>
            <p:nvPr/>
          </p:nvSpPr>
          <p:spPr>
            <a:xfrm>
              <a:off x="4584954" y="4231385"/>
              <a:ext cx="2193290" cy="3587750"/>
            </a:xfrm>
            <a:custGeom>
              <a:avLst/>
              <a:gdLst/>
              <a:ahLst/>
              <a:cxnLst/>
              <a:rect l="l" t="t" r="r" b="b"/>
              <a:pathLst>
                <a:path w="2193290" h="3587750">
                  <a:moveTo>
                    <a:pt x="2193036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3036" y="3587496"/>
                  </a:lnTo>
                  <a:lnTo>
                    <a:pt x="2193036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E6DCD76-D9F5-1AD5-22D6-7926D43939C3}"/>
                </a:ext>
              </a:extLst>
            </p:cNvPr>
            <p:cNvSpPr/>
            <p:nvPr/>
          </p:nvSpPr>
          <p:spPr>
            <a:xfrm>
              <a:off x="4584954" y="4231385"/>
              <a:ext cx="2193290" cy="3587750"/>
            </a:xfrm>
            <a:custGeom>
              <a:avLst/>
              <a:gdLst/>
              <a:ahLst/>
              <a:cxnLst/>
              <a:rect l="l" t="t" r="r" b="b"/>
              <a:pathLst>
                <a:path w="2193290" h="3587750">
                  <a:moveTo>
                    <a:pt x="0" y="3587496"/>
                  </a:moveTo>
                  <a:lnTo>
                    <a:pt x="2193036" y="3587496"/>
                  </a:lnTo>
                  <a:lnTo>
                    <a:pt x="2193036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B541CC4-52DB-618C-9906-3DF2318CEF04}"/>
                </a:ext>
              </a:extLst>
            </p:cNvPr>
            <p:cNvSpPr/>
            <p:nvPr/>
          </p:nvSpPr>
          <p:spPr>
            <a:xfrm>
              <a:off x="2335529" y="4231385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2194560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2194560" y="3587496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0DADA4C-BFD3-A0A8-05EB-7F14DB114D31}"/>
                </a:ext>
              </a:extLst>
            </p:cNvPr>
            <p:cNvSpPr/>
            <p:nvPr/>
          </p:nvSpPr>
          <p:spPr>
            <a:xfrm>
              <a:off x="2335529" y="4231385"/>
              <a:ext cx="2194560" cy="3587750"/>
            </a:xfrm>
            <a:custGeom>
              <a:avLst/>
              <a:gdLst/>
              <a:ahLst/>
              <a:cxnLst/>
              <a:rect l="l" t="t" r="r" b="b"/>
              <a:pathLst>
                <a:path w="2194560" h="3587750">
                  <a:moveTo>
                    <a:pt x="0" y="3587496"/>
                  </a:moveTo>
                  <a:lnTo>
                    <a:pt x="2194560" y="3587496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58749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4686DAE-9488-A915-1C25-AD9C26AF8E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56" y="4334255"/>
              <a:ext cx="2077974" cy="1258062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6628779-B655-FDAB-4A4D-4B35D54DA1AF}"/>
                </a:ext>
              </a:extLst>
            </p:cNvPr>
            <p:cNvSpPr/>
            <p:nvPr/>
          </p:nvSpPr>
          <p:spPr>
            <a:xfrm>
              <a:off x="319277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6F49197-20C1-48C2-FC53-47A18F61E577}"/>
                </a:ext>
              </a:extLst>
            </p:cNvPr>
            <p:cNvSpPr/>
            <p:nvPr/>
          </p:nvSpPr>
          <p:spPr>
            <a:xfrm>
              <a:off x="319277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86A05F93-44AD-55C0-472A-82BCCF9C5E0B}"/>
              </a:ext>
            </a:extLst>
          </p:cNvPr>
          <p:cNvSpPr txBox="1"/>
          <p:nvPr/>
        </p:nvSpPr>
        <p:spPr>
          <a:xfrm>
            <a:off x="870496" y="574522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DC76FC92-FD94-2A63-CACF-0FA5B62F5E73}"/>
              </a:ext>
            </a:extLst>
          </p:cNvPr>
          <p:cNvGrpSpPr/>
          <p:nvPr/>
        </p:nvGrpSpPr>
        <p:grpSpPr>
          <a:xfrm>
            <a:off x="818921" y="5728653"/>
            <a:ext cx="620395" cy="302260"/>
            <a:chOff x="367220" y="4872164"/>
            <a:chExt cx="620395" cy="30226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8E7DDEE-9599-F1AD-232B-B67FD27E9D82}"/>
                </a:ext>
              </a:extLst>
            </p:cNvPr>
            <p:cNvSpPr/>
            <p:nvPr/>
          </p:nvSpPr>
          <p:spPr>
            <a:xfrm>
              <a:off x="380238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59436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0" y="27584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B4148BD-3B0E-A3C1-CFA1-DBE2E18B1439}"/>
                </a:ext>
              </a:extLst>
            </p:cNvPr>
            <p:cNvSpPr/>
            <p:nvPr/>
          </p:nvSpPr>
          <p:spPr>
            <a:xfrm>
              <a:off x="380238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0" y="275844"/>
                  </a:moveTo>
                  <a:lnTo>
                    <a:pt x="594360" y="27584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683037DA-1F8F-242B-BF4C-E129BB94BA46}"/>
              </a:ext>
            </a:extLst>
          </p:cNvPr>
          <p:cNvSpPr txBox="1"/>
          <p:nvPr/>
        </p:nvSpPr>
        <p:spPr>
          <a:xfrm>
            <a:off x="930541" y="5805298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7E4E8A8F-5F9F-EE08-0A9D-440C18055B8C}"/>
              </a:ext>
            </a:extLst>
          </p:cNvPr>
          <p:cNvGrpSpPr/>
          <p:nvPr/>
        </p:nvGrpSpPr>
        <p:grpSpPr>
          <a:xfrm>
            <a:off x="910361" y="5820093"/>
            <a:ext cx="622300" cy="303530"/>
            <a:chOff x="458660" y="4963604"/>
            <a:chExt cx="622300" cy="3035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DB0BC8A-D54D-DE35-891D-BBB7D80D1ED0}"/>
                </a:ext>
              </a:extLst>
            </p:cNvPr>
            <p:cNvSpPr/>
            <p:nvPr/>
          </p:nvSpPr>
          <p:spPr>
            <a:xfrm>
              <a:off x="471678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9D27E3B-EC44-6C7F-D8BF-5C5E95403019}"/>
                </a:ext>
              </a:extLst>
            </p:cNvPr>
            <p:cNvSpPr/>
            <p:nvPr/>
          </p:nvSpPr>
          <p:spPr>
            <a:xfrm>
              <a:off x="471678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5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2B00C71B-9C6F-57C9-6BA4-3D41B981EF10}"/>
              </a:ext>
            </a:extLst>
          </p:cNvPr>
          <p:cNvSpPr txBox="1"/>
          <p:nvPr/>
        </p:nvSpPr>
        <p:spPr>
          <a:xfrm>
            <a:off x="1010196" y="5840349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51A07BE2-E0F2-F925-4C8F-9C4DE5510CE5}"/>
              </a:ext>
            </a:extLst>
          </p:cNvPr>
          <p:cNvGrpSpPr/>
          <p:nvPr/>
        </p:nvGrpSpPr>
        <p:grpSpPr>
          <a:xfrm>
            <a:off x="1483385" y="5368989"/>
            <a:ext cx="622300" cy="302260"/>
            <a:chOff x="1031684" y="4512500"/>
            <a:chExt cx="622300" cy="302260"/>
          </a:xfrm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1844E6F-4FD8-A065-FEFD-75386DAD56DD}"/>
                </a:ext>
              </a:extLst>
            </p:cNvPr>
            <p:cNvSpPr/>
            <p:nvPr/>
          </p:nvSpPr>
          <p:spPr>
            <a:xfrm>
              <a:off x="1044702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595884" y="275843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D421D581-83BF-6AD7-420A-6B945132EAF0}"/>
                </a:ext>
              </a:extLst>
            </p:cNvPr>
            <p:cNvSpPr/>
            <p:nvPr/>
          </p:nvSpPr>
          <p:spPr>
            <a:xfrm>
              <a:off x="1044702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0" y="275843"/>
                  </a:moveTo>
                  <a:lnTo>
                    <a:pt x="595884" y="275843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E9A2B845-3F82-0188-BB0A-0D6F5AC807D5}"/>
              </a:ext>
            </a:extLst>
          </p:cNvPr>
          <p:cNvSpPr txBox="1"/>
          <p:nvPr/>
        </p:nvSpPr>
        <p:spPr>
          <a:xfrm>
            <a:off x="1596225" y="544588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8" name="object 28">
            <a:extLst>
              <a:ext uri="{FF2B5EF4-FFF2-40B4-BE49-F238E27FC236}">
                <a16:creationId xmlns:a16="http://schemas.microsoft.com/office/drawing/2014/main" id="{F65F682D-5EA8-F7C8-FE62-2A5BC511B714}"/>
              </a:ext>
            </a:extLst>
          </p:cNvPr>
          <p:cNvGrpSpPr/>
          <p:nvPr/>
        </p:nvGrpSpPr>
        <p:grpSpPr>
          <a:xfrm>
            <a:off x="1576349" y="5460429"/>
            <a:ext cx="622300" cy="303530"/>
            <a:chOff x="1124648" y="4603940"/>
            <a:chExt cx="622300" cy="303530"/>
          </a:xfrm>
        </p:grpSpPr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4E0D107-20CE-01DC-FFA5-ED41AC56E3E6}"/>
                </a:ext>
              </a:extLst>
            </p:cNvPr>
            <p:cNvSpPr/>
            <p:nvPr/>
          </p:nvSpPr>
          <p:spPr>
            <a:xfrm>
              <a:off x="1137666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FE8AF768-B920-EB0F-15DC-29A0BA496CC4}"/>
                </a:ext>
              </a:extLst>
            </p:cNvPr>
            <p:cNvSpPr/>
            <p:nvPr/>
          </p:nvSpPr>
          <p:spPr>
            <a:xfrm>
              <a:off x="1137666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>
            <a:extLst>
              <a:ext uri="{FF2B5EF4-FFF2-40B4-BE49-F238E27FC236}">
                <a16:creationId xmlns:a16="http://schemas.microsoft.com/office/drawing/2014/main" id="{58B9F39D-A484-AE2E-338F-7872C43C1537}"/>
              </a:ext>
            </a:extLst>
          </p:cNvPr>
          <p:cNvSpPr txBox="1"/>
          <p:nvPr/>
        </p:nvSpPr>
        <p:spPr>
          <a:xfrm>
            <a:off x="1602320" y="5481066"/>
            <a:ext cx="490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01FD2EBB-CA0B-1708-FBBF-0EC32BA34726}"/>
              </a:ext>
            </a:extLst>
          </p:cNvPr>
          <p:cNvGrpSpPr/>
          <p:nvPr/>
        </p:nvGrpSpPr>
        <p:grpSpPr>
          <a:xfrm>
            <a:off x="1667789" y="5818569"/>
            <a:ext cx="684530" cy="303530"/>
            <a:chOff x="1216088" y="4962080"/>
            <a:chExt cx="684530" cy="303530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CAE72661-066E-83FA-56BE-2EF05CE4C158}"/>
                </a:ext>
              </a:extLst>
            </p:cNvPr>
            <p:cNvSpPr/>
            <p:nvPr/>
          </p:nvSpPr>
          <p:spPr>
            <a:xfrm>
              <a:off x="1229105" y="4975097"/>
              <a:ext cx="658495" cy="277495"/>
            </a:xfrm>
            <a:custGeom>
              <a:avLst/>
              <a:gdLst/>
              <a:ahLst/>
              <a:cxnLst/>
              <a:rect l="l" t="t" r="r" b="b"/>
              <a:pathLst>
                <a:path w="658494" h="277495">
                  <a:moveTo>
                    <a:pt x="658368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8368" y="277367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9D9CC952-277F-DBE8-2FA1-9CCF0B54FE6E}"/>
                </a:ext>
              </a:extLst>
            </p:cNvPr>
            <p:cNvSpPr/>
            <p:nvPr/>
          </p:nvSpPr>
          <p:spPr>
            <a:xfrm>
              <a:off x="1229105" y="4975097"/>
              <a:ext cx="658495" cy="277495"/>
            </a:xfrm>
            <a:custGeom>
              <a:avLst/>
              <a:gdLst/>
              <a:ahLst/>
              <a:cxnLst/>
              <a:rect l="l" t="t" r="r" b="b"/>
              <a:pathLst>
                <a:path w="658494" h="277495">
                  <a:moveTo>
                    <a:pt x="0" y="277367"/>
                  </a:moveTo>
                  <a:lnTo>
                    <a:pt x="658368" y="277367"/>
                  </a:lnTo>
                  <a:lnTo>
                    <a:pt x="658368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object 35">
            <a:extLst>
              <a:ext uri="{FF2B5EF4-FFF2-40B4-BE49-F238E27FC236}">
                <a16:creationId xmlns:a16="http://schemas.microsoft.com/office/drawing/2014/main" id="{F8119206-14AF-D3F6-8903-ED97C8095CAD}"/>
              </a:ext>
            </a:extLst>
          </p:cNvPr>
          <p:cNvSpPr txBox="1"/>
          <p:nvPr/>
        </p:nvSpPr>
        <p:spPr>
          <a:xfrm>
            <a:off x="1811109" y="5896103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6" name="object 36">
            <a:extLst>
              <a:ext uri="{FF2B5EF4-FFF2-40B4-BE49-F238E27FC236}">
                <a16:creationId xmlns:a16="http://schemas.microsoft.com/office/drawing/2014/main" id="{00D3AD0B-C3CF-9130-DB3B-6F8C31647994}"/>
              </a:ext>
            </a:extLst>
          </p:cNvPr>
          <p:cNvGrpSpPr/>
          <p:nvPr/>
        </p:nvGrpSpPr>
        <p:grpSpPr>
          <a:xfrm>
            <a:off x="1754657" y="5913057"/>
            <a:ext cx="683260" cy="302260"/>
            <a:chOff x="1302956" y="5056568"/>
            <a:chExt cx="683260" cy="302260"/>
          </a:xfrm>
        </p:grpSpPr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1444380-CB65-FA0B-4A13-BFC3E18210E6}"/>
                </a:ext>
              </a:extLst>
            </p:cNvPr>
            <p:cNvSpPr/>
            <p:nvPr/>
          </p:nvSpPr>
          <p:spPr>
            <a:xfrm>
              <a:off x="1315974" y="5069585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65684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56844" y="275844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F6AA0E6F-2E1E-C49A-6174-FD5EFE4587EF}"/>
                </a:ext>
              </a:extLst>
            </p:cNvPr>
            <p:cNvSpPr/>
            <p:nvPr/>
          </p:nvSpPr>
          <p:spPr>
            <a:xfrm>
              <a:off x="1315974" y="5069585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0" y="275844"/>
                  </a:moveTo>
                  <a:lnTo>
                    <a:pt x="656844" y="275844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object 39">
            <a:extLst>
              <a:ext uri="{FF2B5EF4-FFF2-40B4-BE49-F238E27FC236}">
                <a16:creationId xmlns:a16="http://schemas.microsoft.com/office/drawing/2014/main" id="{9F9F4E90-7E59-0795-4EE1-3CC2C38ACB1B}"/>
              </a:ext>
            </a:extLst>
          </p:cNvPr>
          <p:cNvSpPr txBox="1"/>
          <p:nvPr/>
        </p:nvSpPr>
        <p:spPr>
          <a:xfrm>
            <a:off x="1896453" y="5989473"/>
            <a:ext cx="3968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0" name="object 40">
            <a:extLst>
              <a:ext uri="{FF2B5EF4-FFF2-40B4-BE49-F238E27FC236}">
                <a16:creationId xmlns:a16="http://schemas.microsoft.com/office/drawing/2014/main" id="{8C921D0B-89CB-AD07-361D-213D21423539}"/>
              </a:ext>
            </a:extLst>
          </p:cNvPr>
          <p:cNvGrpSpPr/>
          <p:nvPr/>
        </p:nvGrpSpPr>
        <p:grpSpPr>
          <a:xfrm>
            <a:off x="1862861" y="6004497"/>
            <a:ext cx="666115" cy="303530"/>
            <a:chOff x="1411160" y="5148008"/>
            <a:chExt cx="666115" cy="303530"/>
          </a:xfrm>
        </p:grpSpPr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909E1BAA-094B-BDE9-6D76-61303858EE8D}"/>
                </a:ext>
              </a:extLst>
            </p:cNvPr>
            <p:cNvSpPr/>
            <p:nvPr/>
          </p:nvSpPr>
          <p:spPr>
            <a:xfrm>
              <a:off x="1424177" y="5161026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80" h="277495">
                  <a:moveTo>
                    <a:pt x="64007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40079" y="277367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649AAF36-EB56-B413-9344-9B302E3E7C55}"/>
                </a:ext>
              </a:extLst>
            </p:cNvPr>
            <p:cNvSpPr/>
            <p:nvPr/>
          </p:nvSpPr>
          <p:spPr>
            <a:xfrm>
              <a:off x="1424177" y="5161026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80" h="277495">
                  <a:moveTo>
                    <a:pt x="0" y="277367"/>
                  </a:moveTo>
                  <a:lnTo>
                    <a:pt x="640079" y="277367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object 43">
            <a:extLst>
              <a:ext uri="{FF2B5EF4-FFF2-40B4-BE49-F238E27FC236}">
                <a16:creationId xmlns:a16="http://schemas.microsoft.com/office/drawing/2014/main" id="{13807F29-4000-B3CC-6AFA-2966ABB6C6DB}"/>
              </a:ext>
            </a:extLst>
          </p:cNvPr>
          <p:cNvSpPr txBox="1"/>
          <p:nvPr/>
        </p:nvSpPr>
        <p:spPr>
          <a:xfrm>
            <a:off x="1875878" y="6108954"/>
            <a:ext cx="548640" cy="93345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965" marR="0" lvl="0" indent="0" defTabSz="914400" eaLnBrk="1" fontAlgn="auto" latinLnBrk="0" hangingPunct="1">
              <a:lnSpc>
                <a:spcPts val="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BBDDBD5F-2A88-13C3-8408-05D244D2786E}"/>
              </a:ext>
            </a:extLst>
          </p:cNvPr>
          <p:cNvSpPr txBox="1"/>
          <p:nvPr/>
        </p:nvSpPr>
        <p:spPr>
          <a:xfrm>
            <a:off x="662724" y="6090285"/>
            <a:ext cx="108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5" name="object 45">
            <a:extLst>
              <a:ext uri="{FF2B5EF4-FFF2-40B4-BE49-F238E27FC236}">
                <a16:creationId xmlns:a16="http://schemas.microsoft.com/office/drawing/2014/main" id="{351AE171-59EE-C1E5-753D-050568035421}"/>
              </a:ext>
            </a:extLst>
          </p:cNvPr>
          <p:cNvGrpSpPr/>
          <p:nvPr/>
        </p:nvGrpSpPr>
        <p:grpSpPr>
          <a:xfrm>
            <a:off x="2833712" y="5202924"/>
            <a:ext cx="2078355" cy="1258570"/>
            <a:chOff x="2382011" y="4346435"/>
            <a:chExt cx="2078355" cy="1258570"/>
          </a:xfrm>
        </p:grpSpPr>
        <p:pic>
          <p:nvPicPr>
            <p:cNvPr id="46" name="object 46">
              <a:extLst>
                <a:ext uri="{FF2B5EF4-FFF2-40B4-BE49-F238E27FC236}">
                  <a16:creationId xmlns:a16="http://schemas.microsoft.com/office/drawing/2014/main" id="{7BFF1926-EC98-C072-CDBF-78A1102371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2011" y="4346435"/>
              <a:ext cx="2077974" cy="1258074"/>
            </a:xfrm>
            <a:prstGeom prst="rect">
              <a:avLst/>
            </a:prstGeom>
          </p:spPr>
        </p:pic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A92463A8-125A-FCB6-FA65-34CC81713A9F}"/>
                </a:ext>
              </a:extLst>
            </p:cNvPr>
            <p:cNvSpPr/>
            <p:nvPr/>
          </p:nvSpPr>
          <p:spPr>
            <a:xfrm>
              <a:off x="2559557" y="483489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3" y="277367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82EC7150-6731-0EF6-BC85-8652C26158C5}"/>
                </a:ext>
              </a:extLst>
            </p:cNvPr>
            <p:cNvSpPr/>
            <p:nvPr/>
          </p:nvSpPr>
          <p:spPr>
            <a:xfrm>
              <a:off x="2559557" y="483489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3" y="277367"/>
                  </a:lnTo>
                  <a:lnTo>
                    <a:pt x="59588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52EC09B3-DC91-B2CC-6CB2-D9DCB2DCE325}"/>
              </a:ext>
            </a:extLst>
          </p:cNvPr>
          <p:cNvSpPr txBox="1"/>
          <p:nvPr/>
        </p:nvSpPr>
        <p:spPr>
          <a:xfrm>
            <a:off x="3110827" y="5756275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0" name="object 50">
            <a:extLst>
              <a:ext uri="{FF2B5EF4-FFF2-40B4-BE49-F238E27FC236}">
                <a16:creationId xmlns:a16="http://schemas.microsoft.com/office/drawing/2014/main" id="{D8266E57-D7E6-E2B3-7EE4-D5211EB42C94}"/>
              </a:ext>
            </a:extLst>
          </p:cNvPr>
          <p:cNvGrpSpPr/>
          <p:nvPr/>
        </p:nvGrpSpPr>
        <p:grpSpPr>
          <a:xfrm>
            <a:off x="3057677" y="5739321"/>
            <a:ext cx="622300" cy="303530"/>
            <a:chOff x="2605976" y="4882832"/>
            <a:chExt cx="622300" cy="303530"/>
          </a:xfrm>
        </p:grpSpPr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BBCE406D-9D39-8960-0920-0D73040E4325}"/>
                </a:ext>
              </a:extLst>
            </p:cNvPr>
            <p:cNvSpPr/>
            <p:nvPr/>
          </p:nvSpPr>
          <p:spPr>
            <a:xfrm>
              <a:off x="2618994" y="489585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3" y="277367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66EA3E73-B91A-765A-971F-CD97FC0E22A2}"/>
                </a:ext>
              </a:extLst>
            </p:cNvPr>
            <p:cNvSpPr/>
            <p:nvPr/>
          </p:nvSpPr>
          <p:spPr>
            <a:xfrm>
              <a:off x="2618994" y="4895850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3" y="277367"/>
                  </a:lnTo>
                  <a:lnTo>
                    <a:pt x="59588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53">
            <a:extLst>
              <a:ext uri="{FF2B5EF4-FFF2-40B4-BE49-F238E27FC236}">
                <a16:creationId xmlns:a16="http://schemas.microsoft.com/office/drawing/2014/main" id="{88145F2B-488D-D654-21C0-7AE635F84AA2}"/>
              </a:ext>
            </a:extLst>
          </p:cNvPr>
          <p:cNvSpPr txBox="1"/>
          <p:nvPr/>
        </p:nvSpPr>
        <p:spPr>
          <a:xfrm>
            <a:off x="3170771" y="5816600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4" name="object 54">
            <a:extLst>
              <a:ext uri="{FF2B5EF4-FFF2-40B4-BE49-F238E27FC236}">
                <a16:creationId xmlns:a16="http://schemas.microsoft.com/office/drawing/2014/main" id="{4687FAC7-BE33-4EBB-741B-2CABAF4455EB}"/>
              </a:ext>
            </a:extLst>
          </p:cNvPr>
          <p:cNvGrpSpPr/>
          <p:nvPr/>
        </p:nvGrpSpPr>
        <p:grpSpPr>
          <a:xfrm>
            <a:off x="3150641" y="5830761"/>
            <a:ext cx="622300" cy="303530"/>
            <a:chOff x="2698940" y="4974272"/>
            <a:chExt cx="622300" cy="303530"/>
          </a:xfrm>
        </p:grpSpPr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10C11703-6E4D-AF83-1427-0DA491912198}"/>
                </a:ext>
              </a:extLst>
            </p:cNvPr>
            <p:cNvSpPr/>
            <p:nvPr/>
          </p:nvSpPr>
          <p:spPr>
            <a:xfrm>
              <a:off x="2711957" y="498728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3" y="277367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2E5AF292-65C3-5050-CD14-92DDE0CA38A0}"/>
                </a:ext>
              </a:extLst>
            </p:cNvPr>
            <p:cNvSpPr/>
            <p:nvPr/>
          </p:nvSpPr>
          <p:spPr>
            <a:xfrm>
              <a:off x="2711957" y="4987289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3" y="277367"/>
                  </a:lnTo>
                  <a:lnTo>
                    <a:pt x="59588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D4A7BA7F-B0FE-4F43-707B-4DABB6D866C9}"/>
              </a:ext>
            </a:extLst>
          </p:cNvPr>
          <p:cNvSpPr txBox="1"/>
          <p:nvPr/>
        </p:nvSpPr>
        <p:spPr>
          <a:xfrm>
            <a:off x="3250527" y="5851398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8" name="object 58">
            <a:extLst>
              <a:ext uri="{FF2B5EF4-FFF2-40B4-BE49-F238E27FC236}">
                <a16:creationId xmlns:a16="http://schemas.microsoft.com/office/drawing/2014/main" id="{9BAFF9B7-93BA-7AB8-C2CE-11017FA590DE}"/>
              </a:ext>
            </a:extLst>
          </p:cNvPr>
          <p:cNvGrpSpPr/>
          <p:nvPr/>
        </p:nvGrpSpPr>
        <p:grpSpPr>
          <a:xfrm>
            <a:off x="3723665" y="5379657"/>
            <a:ext cx="622300" cy="303530"/>
            <a:chOff x="3271964" y="4523168"/>
            <a:chExt cx="622300" cy="303530"/>
          </a:xfrm>
        </p:grpSpPr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37CE4ED7-AE39-3868-3273-F2AAC9EBFD16}"/>
                </a:ext>
              </a:extLst>
            </p:cNvPr>
            <p:cNvSpPr/>
            <p:nvPr/>
          </p:nvSpPr>
          <p:spPr>
            <a:xfrm>
              <a:off x="3284982" y="4536185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C90EF25E-953F-9D95-5304-868D925040C9}"/>
                </a:ext>
              </a:extLst>
            </p:cNvPr>
            <p:cNvSpPr/>
            <p:nvPr/>
          </p:nvSpPr>
          <p:spPr>
            <a:xfrm>
              <a:off x="3284982" y="4536185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object 61">
            <a:extLst>
              <a:ext uri="{FF2B5EF4-FFF2-40B4-BE49-F238E27FC236}">
                <a16:creationId xmlns:a16="http://schemas.microsoft.com/office/drawing/2014/main" id="{2D674A56-9B75-571F-595B-2EB6ED391CE8}"/>
              </a:ext>
            </a:extLst>
          </p:cNvPr>
          <p:cNvSpPr txBox="1"/>
          <p:nvPr/>
        </p:nvSpPr>
        <p:spPr>
          <a:xfrm>
            <a:off x="3836504" y="5456708"/>
            <a:ext cx="3968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2" name="object 62">
            <a:extLst>
              <a:ext uri="{FF2B5EF4-FFF2-40B4-BE49-F238E27FC236}">
                <a16:creationId xmlns:a16="http://schemas.microsoft.com/office/drawing/2014/main" id="{F249142D-37B0-27A7-F6B2-DC0356460BC2}"/>
              </a:ext>
            </a:extLst>
          </p:cNvPr>
          <p:cNvGrpSpPr/>
          <p:nvPr/>
        </p:nvGrpSpPr>
        <p:grpSpPr>
          <a:xfrm>
            <a:off x="3816629" y="5472621"/>
            <a:ext cx="620395" cy="302260"/>
            <a:chOff x="3364928" y="4616132"/>
            <a:chExt cx="620395" cy="302260"/>
          </a:xfrm>
        </p:grpSpPr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8CA472DF-D34D-D52A-4D44-AC5D09D04FBB}"/>
                </a:ext>
              </a:extLst>
            </p:cNvPr>
            <p:cNvSpPr/>
            <p:nvPr/>
          </p:nvSpPr>
          <p:spPr>
            <a:xfrm>
              <a:off x="3377945" y="4629150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59436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0" y="27584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07911380-2EAB-83EC-AFE1-1136FCFDDA26}"/>
                </a:ext>
              </a:extLst>
            </p:cNvPr>
            <p:cNvSpPr/>
            <p:nvPr/>
          </p:nvSpPr>
          <p:spPr>
            <a:xfrm>
              <a:off x="3377945" y="4629150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0" y="275844"/>
                  </a:moveTo>
                  <a:lnTo>
                    <a:pt x="594360" y="27584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object 65">
            <a:extLst>
              <a:ext uri="{FF2B5EF4-FFF2-40B4-BE49-F238E27FC236}">
                <a16:creationId xmlns:a16="http://schemas.microsoft.com/office/drawing/2014/main" id="{88DEA576-C2CE-B179-A7DA-ACED28A7DC38}"/>
              </a:ext>
            </a:extLst>
          </p:cNvPr>
          <p:cNvSpPr txBox="1"/>
          <p:nvPr/>
        </p:nvSpPr>
        <p:spPr>
          <a:xfrm>
            <a:off x="3842601" y="5485639"/>
            <a:ext cx="490220" cy="18478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9685" rIns="0" bIns="0" rtlCol="0">
            <a:spAutoFit/>
          </a:bodyPr>
          <a:lstStyle/>
          <a:p>
            <a:pPr marL="116205" marR="0" lvl="0" indent="0" defTabSz="914400" eaLnBrk="1" fontAlgn="auto" latinLnBrk="0" hangingPunct="1">
              <a:lnSpc>
                <a:spcPts val="13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EE3A0D03-0E1C-47C9-3D8A-5E80E0044BF2}"/>
              </a:ext>
            </a:extLst>
          </p:cNvPr>
          <p:cNvSpPr txBox="1"/>
          <p:nvPr/>
        </p:nvSpPr>
        <p:spPr>
          <a:xfrm>
            <a:off x="2903055" y="6101030"/>
            <a:ext cx="108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7" name="object 67">
            <a:extLst>
              <a:ext uri="{FF2B5EF4-FFF2-40B4-BE49-F238E27FC236}">
                <a16:creationId xmlns:a16="http://schemas.microsoft.com/office/drawing/2014/main" id="{FEB32CF8-1386-0442-5091-C01009E7FFF5}"/>
              </a:ext>
            </a:extLst>
          </p:cNvPr>
          <p:cNvGrpSpPr/>
          <p:nvPr/>
        </p:nvGrpSpPr>
        <p:grpSpPr>
          <a:xfrm>
            <a:off x="5081612" y="5190744"/>
            <a:ext cx="2078355" cy="1258570"/>
            <a:chOff x="4629911" y="4334255"/>
            <a:chExt cx="2078355" cy="1258570"/>
          </a:xfrm>
        </p:grpSpPr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AEBFB93B-1ACD-86BF-189B-E328DAB04D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9911" y="4334255"/>
              <a:ext cx="2077974" cy="1258062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6AA4965F-86FE-17EE-DF94-9B11C9107D65}"/>
                </a:ext>
              </a:extLst>
            </p:cNvPr>
            <p:cNvSpPr/>
            <p:nvPr/>
          </p:nvSpPr>
          <p:spPr>
            <a:xfrm>
              <a:off x="4805933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5A466E54-8996-0CD4-A300-62A2E168C66B}"/>
                </a:ext>
              </a:extLst>
            </p:cNvPr>
            <p:cNvSpPr/>
            <p:nvPr/>
          </p:nvSpPr>
          <p:spPr>
            <a:xfrm>
              <a:off x="4805933" y="4824222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object 71">
            <a:extLst>
              <a:ext uri="{FF2B5EF4-FFF2-40B4-BE49-F238E27FC236}">
                <a16:creationId xmlns:a16="http://schemas.microsoft.com/office/drawing/2014/main" id="{6CB8E31A-CEF7-FBB5-9153-82AB23B9499C}"/>
              </a:ext>
            </a:extLst>
          </p:cNvPr>
          <p:cNvSpPr txBox="1"/>
          <p:nvPr/>
        </p:nvSpPr>
        <p:spPr>
          <a:xfrm>
            <a:off x="5358091" y="574522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2" name="object 72">
            <a:extLst>
              <a:ext uri="{FF2B5EF4-FFF2-40B4-BE49-F238E27FC236}">
                <a16:creationId xmlns:a16="http://schemas.microsoft.com/office/drawing/2014/main" id="{3E3CCDD2-AAA7-92EF-DD0C-3CC39226C413}"/>
              </a:ext>
            </a:extLst>
          </p:cNvPr>
          <p:cNvGrpSpPr/>
          <p:nvPr/>
        </p:nvGrpSpPr>
        <p:grpSpPr>
          <a:xfrm>
            <a:off x="5305577" y="5728653"/>
            <a:ext cx="620395" cy="302260"/>
            <a:chOff x="4853876" y="4872164"/>
            <a:chExt cx="620395" cy="302260"/>
          </a:xfrm>
        </p:grpSpPr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85E92543-32BA-8B7D-4B53-6054F9ED168D}"/>
                </a:ext>
              </a:extLst>
            </p:cNvPr>
            <p:cNvSpPr/>
            <p:nvPr/>
          </p:nvSpPr>
          <p:spPr>
            <a:xfrm>
              <a:off x="4866894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59436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594360" y="27584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DCFC5EBA-E01B-D0EC-B721-B40D2C7A31D1}"/>
                </a:ext>
              </a:extLst>
            </p:cNvPr>
            <p:cNvSpPr/>
            <p:nvPr/>
          </p:nvSpPr>
          <p:spPr>
            <a:xfrm>
              <a:off x="4866894" y="4885182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0" y="275844"/>
                  </a:moveTo>
                  <a:lnTo>
                    <a:pt x="594360" y="27584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object 75">
            <a:extLst>
              <a:ext uri="{FF2B5EF4-FFF2-40B4-BE49-F238E27FC236}">
                <a16:creationId xmlns:a16="http://schemas.microsoft.com/office/drawing/2014/main" id="{20618F86-EA78-9041-0080-774B9AE37E39}"/>
              </a:ext>
            </a:extLst>
          </p:cNvPr>
          <p:cNvSpPr txBox="1"/>
          <p:nvPr/>
        </p:nvSpPr>
        <p:spPr>
          <a:xfrm>
            <a:off x="5418416" y="5805298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6" name="object 76">
            <a:extLst>
              <a:ext uri="{FF2B5EF4-FFF2-40B4-BE49-F238E27FC236}">
                <a16:creationId xmlns:a16="http://schemas.microsoft.com/office/drawing/2014/main" id="{2B36073E-C5B8-6161-B90F-A234307B2A78}"/>
              </a:ext>
            </a:extLst>
          </p:cNvPr>
          <p:cNvGrpSpPr/>
          <p:nvPr/>
        </p:nvGrpSpPr>
        <p:grpSpPr>
          <a:xfrm>
            <a:off x="5397017" y="5820093"/>
            <a:ext cx="622300" cy="303530"/>
            <a:chOff x="4945316" y="4963604"/>
            <a:chExt cx="622300" cy="303530"/>
          </a:xfrm>
        </p:grpSpPr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4317E4AC-C849-6B57-7362-0A20E2143772}"/>
                </a:ext>
              </a:extLst>
            </p:cNvPr>
            <p:cNvSpPr/>
            <p:nvPr/>
          </p:nvSpPr>
          <p:spPr>
            <a:xfrm>
              <a:off x="4958333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814EA946-58FC-F874-896A-8D57E7D65C4B}"/>
                </a:ext>
              </a:extLst>
            </p:cNvPr>
            <p:cNvSpPr/>
            <p:nvPr/>
          </p:nvSpPr>
          <p:spPr>
            <a:xfrm>
              <a:off x="4958333" y="4976621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object 79">
            <a:extLst>
              <a:ext uri="{FF2B5EF4-FFF2-40B4-BE49-F238E27FC236}">
                <a16:creationId xmlns:a16="http://schemas.microsoft.com/office/drawing/2014/main" id="{335314AF-A01F-266A-9387-125B014E47F4}"/>
              </a:ext>
            </a:extLst>
          </p:cNvPr>
          <p:cNvSpPr txBox="1"/>
          <p:nvPr/>
        </p:nvSpPr>
        <p:spPr>
          <a:xfrm>
            <a:off x="5497791" y="5840349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0" name="object 80">
            <a:extLst>
              <a:ext uri="{FF2B5EF4-FFF2-40B4-BE49-F238E27FC236}">
                <a16:creationId xmlns:a16="http://schemas.microsoft.com/office/drawing/2014/main" id="{9DA9451D-C990-1B07-7558-3958BEE626A5}"/>
              </a:ext>
            </a:extLst>
          </p:cNvPr>
          <p:cNvGrpSpPr/>
          <p:nvPr/>
        </p:nvGrpSpPr>
        <p:grpSpPr>
          <a:xfrm>
            <a:off x="5970041" y="5368989"/>
            <a:ext cx="622300" cy="302260"/>
            <a:chOff x="5518340" y="4512500"/>
            <a:chExt cx="622300" cy="302260"/>
          </a:xfrm>
        </p:grpSpPr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ADCD366C-FA98-0419-6D61-0DD7B85302D1}"/>
                </a:ext>
              </a:extLst>
            </p:cNvPr>
            <p:cNvSpPr/>
            <p:nvPr/>
          </p:nvSpPr>
          <p:spPr>
            <a:xfrm>
              <a:off x="5531358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595884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595884" y="275843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F98DFF73-C7EB-8214-1F5F-7AA41CDA159E}"/>
                </a:ext>
              </a:extLst>
            </p:cNvPr>
            <p:cNvSpPr/>
            <p:nvPr/>
          </p:nvSpPr>
          <p:spPr>
            <a:xfrm>
              <a:off x="5531358" y="4525518"/>
              <a:ext cx="596265" cy="276225"/>
            </a:xfrm>
            <a:custGeom>
              <a:avLst/>
              <a:gdLst/>
              <a:ahLst/>
              <a:cxnLst/>
              <a:rect l="l" t="t" r="r" b="b"/>
              <a:pathLst>
                <a:path w="596264" h="276225">
                  <a:moveTo>
                    <a:pt x="0" y="275843"/>
                  </a:moveTo>
                  <a:lnTo>
                    <a:pt x="595884" y="275843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584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object 83">
            <a:extLst>
              <a:ext uri="{FF2B5EF4-FFF2-40B4-BE49-F238E27FC236}">
                <a16:creationId xmlns:a16="http://schemas.microsoft.com/office/drawing/2014/main" id="{217FAF2F-BF69-2B23-9137-8F70A3B9117D}"/>
              </a:ext>
            </a:extLst>
          </p:cNvPr>
          <p:cNvSpPr txBox="1"/>
          <p:nvPr/>
        </p:nvSpPr>
        <p:spPr>
          <a:xfrm>
            <a:off x="6084151" y="544588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4" name="object 84">
            <a:extLst>
              <a:ext uri="{FF2B5EF4-FFF2-40B4-BE49-F238E27FC236}">
                <a16:creationId xmlns:a16="http://schemas.microsoft.com/office/drawing/2014/main" id="{4A6FC905-EE03-3836-D26C-88E7933609F7}"/>
              </a:ext>
            </a:extLst>
          </p:cNvPr>
          <p:cNvGrpSpPr/>
          <p:nvPr/>
        </p:nvGrpSpPr>
        <p:grpSpPr>
          <a:xfrm>
            <a:off x="6063005" y="5460429"/>
            <a:ext cx="622300" cy="303530"/>
            <a:chOff x="5611304" y="4603940"/>
            <a:chExt cx="622300" cy="303530"/>
          </a:xfrm>
        </p:grpSpPr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097563BC-6296-472F-EAD1-F1D6926E7581}"/>
                </a:ext>
              </a:extLst>
            </p:cNvPr>
            <p:cNvSpPr/>
            <p:nvPr/>
          </p:nvSpPr>
          <p:spPr>
            <a:xfrm>
              <a:off x="5624321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59588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595884" y="277367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B7FE7E5B-90A1-3570-B48D-17071AFB19BB}"/>
                </a:ext>
              </a:extLst>
            </p:cNvPr>
            <p:cNvSpPr/>
            <p:nvPr/>
          </p:nvSpPr>
          <p:spPr>
            <a:xfrm>
              <a:off x="5624321" y="4616958"/>
              <a:ext cx="596265" cy="277495"/>
            </a:xfrm>
            <a:custGeom>
              <a:avLst/>
              <a:gdLst/>
              <a:ahLst/>
              <a:cxnLst/>
              <a:rect l="l" t="t" r="r" b="b"/>
              <a:pathLst>
                <a:path w="596264" h="277495">
                  <a:moveTo>
                    <a:pt x="0" y="277367"/>
                  </a:moveTo>
                  <a:lnTo>
                    <a:pt x="595884" y="277367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7" name="object 87">
            <a:extLst>
              <a:ext uri="{FF2B5EF4-FFF2-40B4-BE49-F238E27FC236}">
                <a16:creationId xmlns:a16="http://schemas.microsoft.com/office/drawing/2014/main" id="{6E1B3CD9-5C09-3995-EADF-B215BA5A48F5}"/>
              </a:ext>
            </a:extLst>
          </p:cNvPr>
          <p:cNvSpPr txBox="1"/>
          <p:nvPr/>
        </p:nvSpPr>
        <p:spPr>
          <a:xfrm>
            <a:off x="6076022" y="5473447"/>
            <a:ext cx="502920" cy="18478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30175" marR="0" lvl="0" indent="0" defTabSz="914400" eaLnBrk="1" fontAlgn="auto" latinLnBrk="0" hangingPunct="1">
              <a:lnSpc>
                <a:spcPts val="129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DD15D600-5B3D-F2EC-7633-92CB44E232AC}"/>
              </a:ext>
            </a:extLst>
          </p:cNvPr>
          <p:cNvSpPr txBox="1"/>
          <p:nvPr/>
        </p:nvSpPr>
        <p:spPr>
          <a:xfrm>
            <a:off x="5150320" y="6090285"/>
            <a:ext cx="108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pool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89" name="object 89">
            <a:extLst>
              <a:ext uri="{FF2B5EF4-FFF2-40B4-BE49-F238E27FC236}">
                <a16:creationId xmlns:a16="http://schemas.microsoft.com/office/drawing/2014/main" id="{BE05137B-CF69-9CC9-ECD1-EACF1C77652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4769" y="6682728"/>
            <a:ext cx="1177302" cy="575322"/>
          </a:xfrm>
          <a:prstGeom prst="rect">
            <a:avLst/>
          </a:prstGeom>
        </p:spPr>
      </p:pic>
      <p:sp>
        <p:nvSpPr>
          <p:cNvPr id="90" name="object 90">
            <a:extLst>
              <a:ext uri="{FF2B5EF4-FFF2-40B4-BE49-F238E27FC236}">
                <a16:creationId xmlns:a16="http://schemas.microsoft.com/office/drawing/2014/main" id="{2BBFE531-6753-7722-1122-8B8BDA697CEF}"/>
              </a:ext>
            </a:extLst>
          </p:cNvPr>
          <p:cNvSpPr txBox="1"/>
          <p:nvPr/>
        </p:nvSpPr>
        <p:spPr>
          <a:xfrm>
            <a:off x="787387" y="6746875"/>
            <a:ext cx="836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Executor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1" name="object 91">
            <a:extLst>
              <a:ext uri="{FF2B5EF4-FFF2-40B4-BE49-F238E27FC236}">
                <a16:creationId xmlns:a16="http://schemas.microsoft.com/office/drawing/2014/main" id="{98D14510-D5B2-E4DC-64E1-D53E7E926F53}"/>
              </a:ext>
            </a:extLst>
          </p:cNvPr>
          <p:cNvGrpSpPr/>
          <p:nvPr/>
        </p:nvGrpSpPr>
        <p:grpSpPr>
          <a:xfrm>
            <a:off x="1885531" y="5838381"/>
            <a:ext cx="2712085" cy="1846580"/>
            <a:chOff x="1433830" y="4981892"/>
            <a:chExt cx="2712085" cy="1846580"/>
          </a:xfrm>
        </p:grpSpPr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625ACECE-A925-6B8A-AFC9-786292AA7552}"/>
                </a:ext>
              </a:extLst>
            </p:cNvPr>
            <p:cNvSpPr/>
            <p:nvPr/>
          </p:nvSpPr>
          <p:spPr>
            <a:xfrm>
              <a:off x="1596390" y="6108953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60" h="142239">
                  <a:moveTo>
                    <a:pt x="74676" y="0"/>
                  </a:moveTo>
                  <a:lnTo>
                    <a:pt x="45594" y="5572"/>
                  </a:lnTo>
                  <a:lnTo>
                    <a:pt x="21859" y="20764"/>
                  </a:lnTo>
                  <a:lnTo>
                    <a:pt x="5863" y="43291"/>
                  </a:lnTo>
                  <a:lnTo>
                    <a:pt x="0" y="70866"/>
                  </a:lnTo>
                  <a:lnTo>
                    <a:pt x="5863" y="98440"/>
                  </a:lnTo>
                  <a:lnTo>
                    <a:pt x="21859" y="120967"/>
                  </a:lnTo>
                  <a:lnTo>
                    <a:pt x="45594" y="136159"/>
                  </a:lnTo>
                  <a:lnTo>
                    <a:pt x="74676" y="141732"/>
                  </a:lnTo>
                  <a:lnTo>
                    <a:pt x="103757" y="136159"/>
                  </a:lnTo>
                  <a:lnTo>
                    <a:pt x="127492" y="120967"/>
                  </a:lnTo>
                  <a:lnTo>
                    <a:pt x="143488" y="98440"/>
                  </a:lnTo>
                  <a:lnTo>
                    <a:pt x="149352" y="70866"/>
                  </a:lnTo>
                  <a:lnTo>
                    <a:pt x="143488" y="43291"/>
                  </a:lnTo>
                  <a:lnTo>
                    <a:pt x="127492" y="20764"/>
                  </a:lnTo>
                  <a:lnTo>
                    <a:pt x="103757" y="5572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D9366965-0C37-E17E-136C-41946BDCA0A8}"/>
                </a:ext>
              </a:extLst>
            </p:cNvPr>
            <p:cNvSpPr/>
            <p:nvPr/>
          </p:nvSpPr>
          <p:spPr>
            <a:xfrm>
              <a:off x="1596390" y="6108953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60" h="142239">
                  <a:moveTo>
                    <a:pt x="0" y="70866"/>
                  </a:moveTo>
                  <a:lnTo>
                    <a:pt x="5863" y="43291"/>
                  </a:lnTo>
                  <a:lnTo>
                    <a:pt x="21859" y="20764"/>
                  </a:lnTo>
                  <a:lnTo>
                    <a:pt x="45594" y="5572"/>
                  </a:lnTo>
                  <a:lnTo>
                    <a:pt x="74676" y="0"/>
                  </a:lnTo>
                  <a:lnTo>
                    <a:pt x="103757" y="5572"/>
                  </a:lnTo>
                  <a:lnTo>
                    <a:pt x="127492" y="20764"/>
                  </a:lnTo>
                  <a:lnTo>
                    <a:pt x="143488" y="43291"/>
                  </a:lnTo>
                  <a:lnTo>
                    <a:pt x="149352" y="70866"/>
                  </a:lnTo>
                  <a:lnTo>
                    <a:pt x="143488" y="98440"/>
                  </a:lnTo>
                  <a:lnTo>
                    <a:pt x="127492" y="120967"/>
                  </a:lnTo>
                  <a:lnTo>
                    <a:pt x="103757" y="136159"/>
                  </a:lnTo>
                  <a:lnTo>
                    <a:pt x="74676" y="141732"/>
                  </a:lnTo>
                  <a:lnTo>
                    <a:pt x="45594" y="136159"/>
                  </a:lnTo>
                  <a:lnTo>
                    <a:pt x="21859" y="120967"/>
                  </a:lnTo>
                  <a:lnTo>
                    <a:pt x="5863" y="98440"/>
                  </a:lnTo>
                  <a:lnTo>
                    <a:pt x="0" y="7086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0C623674-9EEC-A4B7-EFA0-2D489DF0EF6F}"/>
                </a:ext>
              </a:extLst>
            </p:cNvPr>
            <p:cNvSpPr/>
            <p:nvPr/>
          </p:nvSpPr>
          <p:spPr>
            <a:xfrm>
              <a:off x="1582674" y="6357365"/>
              <a:ext cx="149860" cy="143510"/>
            </a:xfrm>
            <a:custGeom>
              <a:avLst/>
              <a:gdLst/>
              <a:ahLst/>
              <a:cxnLst/>
              <a:rect l="l" t="t" r="r" b="b"/>
              <a:pathLst>
                <a:path w="149860" h="143510">
                  <a:moveTo>
                    <a:pt x="74675" y="0"/>
                  </a:moveTo>
                  <a:lnTo>
                    <a:pt x="45594" y="5637"/>
                  </a:lnTo>
                  <a:lnTo>
                    <a:pt x="21859" y="21002"/>
                  </a:lnTo>
                  <a:lnTo>
                    <a:pt x="5863" y="43773"/>
                  </a:lnTo>
                  <a:lnTo>
                    <a:pt x="0" y="71627"/>
                  </a:lnTo>
                  <a:lnTo>
                    <a:pt x="5863" y="99482"/>
                  </a:lnTo>
                  <a:lnTo>
                    <a:pt x="21859" y="122253"/>
                  </a:lnTo>
                  <a:lnTo>
                    <a:pt x="45594" y="137618"/>
                  </a:lnTo>
                  <a:lnTo>
                    <a:pt x="74675" y="143255"/>
                  </a:lnTo>
                  <a:lnTo>
                    <a:pt x="103757" y="137618"/>
                  </a:lnTo>
                  <a:lnTo>
                    <a:pt x="127492" y="122253"/>
                  </a:lnTo>
                  <a:lnTo>
                    <a:pt x="143488" y="99482"/>
                  </a:lnTo>
                  <a:lnTo>
                    <a:pt x="149351" y="71627"/>
                  </a:lnTo>
                  <a:lnTo>
                    <a:pt x="143488" y="43773"/>
                  </a:lnTo>
                  <a:lnTo>
                    <a:pt x="127492" y="21002"/>
                  </a:lnTo>
                  <a:lnTo>
                    <a:pt x="103757" y="5637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9C131D24-4586-0E44-C616-1E4E2B5F2BB0}"/>
                </a:ext>
              </a:extLst>
            </p:cNvPr>
            <p:cNvSpPr/>
            <p:nvPr/>
          </p:nvSpPr>
          <p:spPr>
            <a:xfrm>
              <a:off x="1582674" y="6357365"/>
              <a:ext cx="149860" cy="143510"/>
            </a:xfrm>
            <a:custGeom>
              <a:avLst/>
              <a:gdLst/>
              <a:ahLst/>
              <a:cxnLst/>
              <a:rect l="l" t="t" r="r" b="b"/>
              <a:pathLst>
                <a:path w="149860" h="143510">
                  <a:moveTo>
                    <a:pt x="0" y="71627"/>
                  </a:moveTo>
                  <a:lnTo>
                    <a:pt x="5863" y="43773"/>
                  </a:lnTo>
                  <a:lnTo>
                    <a:pt x="21859" y="21002"/>
                  </a:lnTo>
                  <a:lnTo>
                    <a:pt x="45594" y="5637"/>
                  </a:lnTo>
                  <a:lnTo>
                    <a:pt x="74675" y="0"/>
                  </a:lnTo>
                  <a:lnTo>
                    <a:pt x="103757" y="5637"/>
                  </a:lnTo>
                  <a:lnTo>
                    <a:pt x="127492" y="21002"/>
                  </a:lnTo>
                  <a:lnTo>
                    <a:pt x="143488" y="43773"/>
                  </a:lnTo>
                  <a:lnTo>
                    <a:pt x="149351" y="71627"/>
                  </a:lnTo>
                  <a:lnTo>
                    <a:pt x="143488" y="99482"/>
                  </a:lnTo>
                  <a:lnTo>
                    <a:pt x="127492" y="122253"/>
                  </a:lnTo>
                  <a:lnTo>
                    <a:pt x="103757" y="137618"/>
                  </a:lnTo>
                  <a:lnTo>
                    <a:pt x="74675" y="143255"/>
                  </a:lnTo>
                  <a:lnTo>
                    <a:pt x="45594" y="137618"/>
                  </a:lnTo>
                  <a:lnTo>
                    <a:pt x="21859" y="122253"/>
                  </a:lnTo>
                  <a:lnTo>
                    <a:pt x="5863" y="99482"/>
                  </a:lnTo>
                  <a:lnTo>
                    <a:pt x="0" y="71627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72FCC57C-8EC4-2103-D4E6-0BD00C60BDF0}"/>
                </a:ext>
              </a:extLst>
            </p:cNvPr>
            <p:cNvSpPr/>
            <p:nvPr/>
          </p:nvSpPr>
          <p:spPr>
            <a:xfrm>
              <a:off x="1443990" y="6557009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59" h="142240">
                  <a:moveTo>
                    <a:pt x="74675" y="0"/>
                  </a:moveTo>
                  <a:lnTo>
                    <a:pt x="45594" y="5572"/>
                  </a:lnTo>
                  <a:lnTo>
                    <a:pt x="21859" y="20764"/>
                  </a:lnTo>
                  <a:lnTo>
                    <a:pt x="5863" y="43291"/>
                  </a:lnTo>
                  <a:lnTo>
                    <a:pt x="0" y="70866"/>
                  </a:lnTo>
                  <a:lnTo>
                    <a:pt x="5863" y="98440"/>
                  </a:lnTo>
                  <a:lnTo>
                    <a:pt x="21859" y="120967"/>
                  </a:lnTo>
                  <a:lnTo>
                    <a:pt x="45594" y="136159"/>
                  </a:lnTo>
                  <a:lnTo>
                    <a:pt x="74675" y="141732"/>
                  </a:lnTo>
                  <a:lnTo>
                    <a:pt x="103757" y="136159"/>
                  </a:lnTo>
                  <a:lnTo>
                    <a:pt x="127492" y="120967"/>
                  </a:lnTo>
                  <a:lnTo>
                    <a:pt x="143488" y="98440"/>
                  </a:lnTo>
                  <a:lnTo>
                    <a:pt x="149351" y="70866"/>
                  </a:lnTo>
                  <a:lnTo>
                    <a:pt x="143488" y="43291"/>
                  </a:lnTo>
                  <a:lnTo>
                    <a:pt x="127492" y="20764"/>
                  </a:lnTo>
                  <a:lnTo>
                    <a:pt x="103757" y="5572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F4012570-8198-6B4A-4CC0-3DF5763E59BC}"/>
                </a:ext>
              </a:extLst>
            </p:cNvPr>
            <p:cNvSpPr/>
            <p:nvPr/>
          </p:nvSpPr>
          <p:spPr>
            <a:xfrm>
              <a:off x="1443990" y="6557009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59" h="142240">
                  <a:moveTo>
                    <a:pt x="0" y="70866"/>
                  </a:moveTo>
                  <a:lnTo>
                    <a:pt x="5863" y="43291"/>
                  </a:lnTo>
                  <a:lnTo>
                    <a:pt x="21859" y="20764"/>
                  </a:lnTo>
                  <a:lnTo>
                    <a:pt x="45594" y="5572"/>
                  </a:lnTo>
                  <a:lnTo>
                    <a:pt x="74675" y="0"/>
                  </a:lnTo>
                  <a:lnTo>
                    <a:pt x="103757" y="5572"/>
                  </a:lnTo>
                  <a:lnTo>
                    <a:pt x="127492" y="20764"/>
                  </a:lnTo>
                  <a:lnTo>
                    <a:pt x="143488" y="43291"/>
                  </a:lnTo>
                  <a:lnTo>
                    <a:pt x="149351" y="70866"/>
                  </a:lnTo>
                  <a:lnTo>
                    <a:pt x="143488" y="98440"/>
                  </a:lnTo>
                  <a:lnTo>
                    <a:pt x="127492" y="120967"/>
                  </a:lnTo>
                  <a:lnTo>
                    <a:pt x="103757" y="136159"/>
                  </a:lnTo>
                  <a:lnTo>
                    <a:pt x="74675" y="141732"/>
                  </a:lnTo>
                  <a:lnTo>
                    <a:pt x="45594" y="136159"/>
                  </a:lnTo>
                  <a:lnTo>
                    <a:pt x="21859" y="120967"/>
                  </a:lnTo>
                  <a:lnTo>
                    <a:pt x="5863" y="98440"/>
                  </a:lnTo>
                  <a:lnTo>
                    <a:pt x="0" y="7086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284D9E29-76BF-DA21-D13E-434EBFC9849C}"/>
                </a:ext>
              </a:extLst>
            </p:cNvPr>
            <p:cNvSpPr/>
            <p:nvPr/>
          </p:nvSpPr>
          <p:spPr>
            <a:xfrm>
              <a:off x="1687830" y="6563105"/>
              <a:ext cx="149860" cy="142240"/>
            </a:xfrm>
            <a:custGeom>
              <a:avLst/>
              <a:gdLst/>
              <a:ahLst/>
              <a:cxnLst/>
              <a:rect l="l" t="t" r="r" b="b"/>
              <a:pathLst>
                <a:path w="149860" h="142240">
                  <a:moveTo>
                    <a:pt x="74675" y="0"/>
                  </a:moveTo>
                  <a:lnTo>
                    <a:pt x="45594" y="5572"/>
                  </a:lnTo>
                  <a:lnTo>
                    <a:pt x="21859" y="20764"/>
                  </a:lnTo>
                  <a:lnTo>
                    <a:pt x="5863" y="43291"/>
                  </a:lnTo>
                  <a:lnTo>
                    <a:pt x="0" y="70866"/>
                  </a:lnTo>
                  <a:lnTo>
                    <a:pt x="5863" y="98440"/>
                  </a:lnTo>
                  <a:lnTo>
                    <a:pt x="21859" y="120967"/>
                  </a:lnTo>
                  <a:lnTo>
                    <a:pt x="45594" y="136159"/>
                  </a:lnTo>
                  <a:lnTo>
                    <a:pt x="74675" y="141732"/>
                  </a:lnTo>
                  <a:lnTo>
                    <a:pt x="103757" y="136159"/>
                  </a:lnTo>
                  <a:lnTo>
                    <a:pt x="127492" y="120967"/>
                  </a:lnTo>
                  <a:lnTo>
                    <a:pt x="143488" y="98440"/>
                  </a:lnTo>
                  <a:lnTo>
                    <a:pt x="149351" y="70866"/>
                  </a:lnTo>
                  <a:lnTo>
                    <a:pt x="143488" y="43291"/>
                  </a:lnTo>
                  <a:lnTo>
                    <a:pt x="127492" y="20764"/>
                  </a:lnTo>
                  <a:lnTo>
                    <a:pt x="103757" y="5572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9F5A084E-AFBA-D458-3B7E-4D555E584600}"/>
                </a:ext>
              </a:extLst>
            </p:cNvPr>
            <p:cNvSpPr/>
            <p:nvPr/>
          </p:nvSpPr>
          <p:spPr>
            <a:xfrm>
              <a:off x="1511046" y="5980937"/>
              <a:ext cx="326390" cy="837565"/>
            </a:xfrm>
            <a:custGeom>
              <a:avLst/>
              <a:gdLst/>
              <a:ahLst/>
              <a:cxnLst/>
              <a:rect l="l" t="t" r="r" b="b"/>
              <a:pathLst>
                <a:path w="326389" h="837565">
                  <a:moveTo>
                    <a:pt x="176784" y="653034"/>
                  </a:moveTo>
                  <a:lnTo>
                    <a:pt x="182647" y="625459"/>
                  </a:lnTo>
                  <a:lnTo>
                    <a:pt x="198643" y="602932"/>
                  </a:lnTo>
                  <a:lnTo>
                    <a:pt x="222378" y="587740"/>
                  </a:lnTo>
                  <a:lnTo>
                    <a:pt x="251459" y="582168"/>
                  </a:lnTo>
                  <a:lnTo>
                    <a:pt x="280541" y="587740"/>
                  </a:lnTo>
                  <a:lnTo>
                    <a:pt x="304276" y="602932"/>
                  </a:lnTo>
                  <a:lnTo>
                    <a:pt x="320272" y="625459"/>
                  </a:lnTo>
                  <a:lnTo>
                    <a:pt x="326135" y="653034"/>
                  </a:lnTo>
                  <a:lnTo>
                    <a:pt x="320272" y="680608"/>
                  </a:lnTo>
                  <a:lnTo>
                    <a:pt x="304276" y="703135"/>
                  </a:lnTo>
                  <a:lnTo>
                    <a:pt x="280541" y="718327"/>
                  </a:lnTo>
                  <a:lnTo>
                    <a:pt x="251459" y="723900"/>
                  </a:lnTo>
                  <a:lnTo>
                    <a:pt x="222378" y="718327"/>
                  </a:lnTo>
                  <a:lnTo>
                    <a:pt x="198643" y="703135"/>
                  </a:lnTo>
                  <a:lnTo>
                    <a:pt x="182647" y="680608"/>
                  </a:lnTo>
                  <a:lnTo>
                    <a:pt x="176784" y="653034"/>
                  </a:lnTo>
                  <a:close/>
                </a:path>
                <a:path w="326389" h="837565">
                  <a:moveTo>
                    <a:pt x="146303" y="376555"/>
                  </a:moveTo>
                  <a:lnTo>
                    <a:pt x="151003" y="199644"/>
                  </a:lnTo>
                </a:path>
                <a:path w="326389" h="837565">
                  <a:moveTo>
                    <a:pt x="0" y="837311"/>
                  </a:moveTo>
                  <a:lnTo>
                    <a:pt x="15620" y="717804"/>
                  </a:lnTo>
                </a:path>
                <a:path w="326389" h="837565">
                  <a:moveTo>
                    <a:pt x="15240" y="608203"/>
                  </a:moveTo>
                  <a:lnTo>
                    <a:pt x="92328" y="498348"/>
                  </a:lnTo>
                </a:path>
                <a:path w="326389" h="837565">
                  <a:moveTo>
                    <a:pt x="251714" y="582168"/>
                  </a:moveTo>
                  <a:lnTo>
                    <a:pt x="132587" y="428244"/>
                  </a:lnTo>
                </a:path>
                <a:path w="326389" h="837565">
                  <a:moveTo>
                    <a:pt x="251459" y="827532"/>
                  </a:moveTo>
                  <a:lnTo>
                    <a:pt x="251459" y="673607"/>
                  </a:lnTo>
                </a:path>
                <a:path w="326389" h="837565">
                  <a:moveTo>
                    <a:pt x="151637" y="227837"/>
                  </a:moveTo>
                  <a:lnTo>
                    <a:pt x="15087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052F3AD5-B7D5-11AA-5FEE-6A4CD5F8AE74}"/>
                </a:ext>
              </a:extLst>
            </p:cNvPr>
            <p:cNvSpPr/>
            <p:nvPr/>
          </p:nvSpPr>
          <p:spPr>
            <a:xfrm>
              <a:off x="3475481" y="4994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65684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6843" y="277367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06493D8C-FBD8-64AB-6D12-B35A2E41E74B}"/>
                </a:ext>
              </a:extLst>
            </p:cNvPr>
            <p:cNvSpPr/>
            <p:nvPr/>
          </p:nvSpPr>
          <p:spPr>
            <a:xfrm>
              <a:off x="3475481" y="4994909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0" y="277367"/>
                  </a:moveTo>
                  <a:lnTo>
                    <a:pt x="656843" y="277367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2" name="object 102">
            <a:extLst>
              <a:ext uri="{FF2B5EF4-FFF2-40B4-BE49-F238E27FC236}">
                <a16:creationId xmlns:a16="http://schemas.microsoft.com/office/drawing/2014/main" id="{16F94CFF-7514-080A-FBC6-217F838D4D2D}"/>
              </a:ext>
            </a:extLst>
          </p:cNvPr>
          <p:cNvSpPr txBox="1"/>
          <p:nvPr/>
        </p:nvSpPr>
        <p:spPr>
          <a:xfrm>
            <a:off x="4057739" y="5915660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3" name="object 103">
            <a:extLst>
              <a:ext uri="{FF2B5EF4-FFF2-40B4-BE49-F238E27FC236}">
                <a16:creationId xmlns:a16="http://schemas.microsoft.com/office/drawing/2014/main" id="{975D1F46-6B4D-D94D-7DB3-753FBF586DF7}"/>
              </a:ext>
            </a:extLst>
          </p:cNvPr>
          <p:cNvGrpSpPr/>
          <p:nvPr/>
        </p:nvGrpSpPr>
        <p:grpSpPr>
          <a:xfrm>
            <a:off x="4001033" y="5931345"/>
            <a:ext cx="681355" cy="303530"/>
            <a:chOff x="3549332" y="5074856"/>
            <a:chExt cx="681355" cy="303530"/>
          </a:xfrm>
        </p:grpSpPr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F19EB4CF-DDF1-D170-7CC8-B3B6EB710901}"/>
                </a:ext>
              </a:extLst>
            </p:cNvPr>
            <p:cNvSpPr/>
            <p:nvPr/>
          </p:nvSpPr>
          <p:spPr>
            <a:xfrm>
              <a:off x="3562350" y="50878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5">
                  <a:moveTo>
                    <a:pt x="65532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5320" y="277367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F8AAFCDE-5133-F72A-E230-543448C98E48}"/>
                </a:ext>
              </a:extLst>
            </p:cNvPr>
            <p:cNvSpPr/>
            <p:nvPr/>
          </p:nvSpPr>
          <p:spPr>
            <a:xfrm>
              <a:off x="3562350" y="5087874"/>
              <a:ext cx="655320" cy="277495"/>
            </a:xfrm>
            <a:custGeom>
              <a:avLst/>
              <a:gdLst/>
              <a:ahLst/>
              <a:cxnLst/>
              <a:rect l="l" t="t" r="r" b="b"/>
              <a:pathLst>
                <a:path w="655320" h="277495">
                  <a:moveTo>
                    <a:pt x="0" y="277367"/>
                  </a:moveTo>
                  <a:lnTo>
                    <a:pt x="655320" y="277367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object 106">
            <a:extLst>
              <a:ext uri="{FF2B5EF4-FFF2-40B4-BE49-F238E27FC236}">
                <a16:creationId xmlns:a16="http://schemas.microsoft.com/office/drawing/2014/main" id="{8C9D168F-F375-6305-2B0E-BFB2A6C1BA1A}"/>
              </a:ext>
            </a:extLst>
          </p:cNvPr>
          <p:cNvSpPr txBox="1"/>
          <p:nvPr/>
        </p:nvSpPr>
        <p:spPr>
          <a:xfrm>
            <a:off x="4143083" y="6009260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7" name="object 107">
            <a:extLst>
              <a:ext uri="{FF2B5EF4-FFF2-40B4-BE49-F238E27FC236}">
                <a16:creationId xmlns:a16="http://schemas.microsoft.com/office/drawing/2014/main" id="{F9D504AC-9D3C-70BC-D3D4-83C5772F9D1C}"/>
              </a:ext>
            </a:extLst>
          </p:cNvPr>
          <p:cNvGrpSpPr/>
          <p:nvPr/>
        </p:nvGrpSpPr>
        <p:grpSpPr>
          <a:xfrm>
            <a:off x="4109237" y="6024309"/>
            <a:ext cx="666115" cy="303530"/>
            <a:chOff x="3657536" y="5167820"/>
            <a:chExt cx="666115" cy="303530"/>
          </a:xfrm>
        </p:grpSpPr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D7F67CCE-D6E7-1FE1-78A3-35575ACD5C5D}"/>
                </a:ext>
              </a:extLst>
            </p:cNvPr>
            <p:cNvSpPr/>
            <p:nvPr/>
          </p:nvSpPr>
          <p:spPr>
            <a:xfrm>
              <a:off x="3670553" y="5180838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79" h="277495">
                  <a:moveTo>
                    <a:pt x="640079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40079" y="277367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D9E04AE4-A0A4-5703-ED4E-EDBB7BE279EF}"/>
                </a:ext>
              </a:extLst>
            </p:cNvPr>
            <p:cNvSpPr/>
            <p:nvPr/>
          </p:nvSpPr>
          <p:spPr>
            <a:xfrm>
              <a:off x="3670553" y="5180838"/>
              <a:ext cx="640080" cy="277495"/>
            </a:xfrm>
            <a:custGeom>
              <a:avLst/>
              <a:gdLst/>
              <a:ahLst/>
              <a:cxnLst/>
              <a:rect l="l" t="t" r="r" b="b"/>
              <a:pathLst>
                <a:path w="640079" h="277495">
                  <a:moveTo>
                    <a:pt x="0" y="277367"/>
                  </a:moveTo>
                  <a:lnTo>
                    <a:pt x="640079" y="277367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object 110">
            <a:extLst>
              <a:ext uri="{FF2B5EF4-FFF2-40B4-BE49-F238E27FC236}">
                <a16:creationId xmlns:a16="http://schemas.microsoft.com/office/drawing/2014/main" id="{4AFA3EE3-1CFB-2035-DA48-02381854CC15}"/>
              </a:ext>
            </a:extLst>
          </p:cNvPr>
          <p:cNvSpPr txBox="1"/>
          <p:nvPr/>
        </p:nvSpPr>
        <p:spPr>
          <a:xfrm>
            <a:off x="4122254" y="6128767"/>
            <a:ext cx="547370" cy="9334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600" marR="0" lvl="0" indent="0" defTabSz="914400" eaLnBrk="1" fontAlgn="auto" latinLnBrk="0" hangingPunct="1">
              <a:lnSpc>
                <a:spcPts val="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1" name="object 111">
            <a:extLst>
              <a:ext uri="{FF2B5EF4-FFF2-40B4-BE49-F238E27FC236}">
                <a16:creationId xmlns:a16="http://schemas.microsoft.com/office/drawing/2014/main" id="{604D9BCB-5107-8536-78FD-C400B83A7483}"/>
              </a:ext>
            </a:extLst>
          </p:cNvPr>
          <p:cNvGrpSpPr/>
          <p:nvPr/>
        </p:nvGrpSpPr>
        <p:grpSpPr>
          <a:xfrm>
            <a:off x="6192545" y="5810949"/>
            <a:ext cx="683260" cy="302260"/>
            <a:chOff x="5740844" y="4954460"/>
            <a:chExt cx="683260" cy="302260"/>
          </a:xfrm>
        </p:grpSpPr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17159D0E-03F5-5A29-D9C6-30097BAC7CE6}"/>
                </a:ext>
              </a:extLst>
            </p:cNvPr>
            <p:cNvSpPr/>
            <p:nvPr/>
          </p:nvSpPr>
          <p:spPr>
            <a:xfrm>
              <a:off x="5753862" y="4967477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656843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56843" y="275844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9C93959F-4927-77D8-6021-5645CFE099E3}"/>
                </a:ext>
              </a:extLst>
            </p:cNvPr>
            <p:cNvSpPr/>
            <p:nvPr/>
          </p:nvSpPr>
          <p:spPr>
            <a:xfrm>
              <a:off x="5753862" y="4967477"/>
              <a:ext cx="657225" cy="276225"/>
            </a:xfrm>
            <a:custGeom>
              <a:avLst/>
              <a:gdLst/>
              <a:ahLst/>
              <a:cxnLst/>
              <a:rect l="l" t="t" r="r" b="b"/>
              <a:pathLst>
                <a:path w="657225" h="276225">
                  <a:moveTo>
                    <a:pt x="0" y="275844"/>
                  </a:moveTo>
                  <a:lnTo>
                    <a:pt x="656843" y="275844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4" name="object 114">
            <a:extLst>
              <a:ext uri="{FF2B5EF4-FFF2-40B4-BE49-F238E27FC236}">
                <a16:creationId xmlns:a16="http://schemas.microsoft.com/office/drawing/2014/main" id="{134FAB24-0D92-063D-8A00-0B585433B38D}"/>
              </a:ext>
            </a:extLst>
          </p:cNvPr>
          <p:cNvSpPr txBox="1"/>
          <p:nvPr/>
        </p:nvSpPr>
        <p:spPr>
          <a:xfrm>
            <a:off x="6335610" y="5887848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5" name="object 115">
            <a:extLst>
              <a:ext uri="{FF2B5EF4-FFF2-40B4-BE49-F238E27FC236}">
                <a16:creationId xmlns:a16="http://schemas.microsoft.com/office/drawing/2014/main" id="{AB6151D8-3D6E-4D5F-155F-3FDD1372B3D9}"/>
              </a:ext>
            </a:extLst>
          </p:cNvPr>
          <p:cNvGrpSpPr/>
          <p:nvPr/>
        </p:nvGrpSpPr>
        <p:grpSpPr>
          <a:xfrm>
            <a:off x="6277889" y="5903913"/>
            <a:ext cx="683260" cy="303530"/>
            <a:chOff x="5826188" y="5047424"/>
            <a:chExt cx="683260" cy="303530"/>
          </a:xfrm>
        </p:grpSpPr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3C2C0D18-E4A3-B240-23E1-B30DD31AF55E}"/>
                </a:ext>
              </a:extLst>
            </p:cNvPr>
            <p:cNvSpPr/>
            <p:nvPr/>
          </p:nvSpPr>
          <p:spPr>
            <a:xfrm>
              <a:off x="5839206" y="5060441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656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56844" y="277367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9EABEEF3-061F-0153-4897-C6C8E42A25BB}"/>
                </a:ext>
              </a:extLst>
            </p:cNvPr>
            <p:cNvSpPr/>
            <p:nvPr/>
          </p:nvSpPr>
          <p:spPr>
            <a:xfrm>
              <a:off x="5839206" y="5060441"/>
              <a:ext cx="657225" cy="277495"/>
            </a:xfrm>
            <a:custGeom>
              <a:avLst/>
              <a:gdLst/>
              <a:ahLst/>
              <a:cxnLst/>
              <a:rect l="l" t="t" r="r" b="b"/>
              <a:pathLst>
                <a:path w="657225" h="277495">
                  <a:moveTo>
                    <a:pt x="0" y="277367"/>
                  </a:moveTo>
                  <a:lnTo>
                    <a:pt x="656844" y="277367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8" name="object 118">
            <a:extLst>
              <a:ext uri="{FF2B5EF4-FFF2-40B4-BE49-F238E27FC236}">
                <a16:creationId xmlns:a16="http://schemas.microsoft.com/office/drawing/2014/main" id="{080F3060-FBAD-37BD-1C42-23664340E859}"/>
              </a:ext>
            </a:extLst>
          </p:cNvPr>
          <p:cNvSpPr txBox="1"/>
          <p:nvPr/>
        </p:nvSpPr>
        <p:spPr>
          <a:xfrm>
            <a:off x="6420954" y="5981447"/>
            <a:ext cx="396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9" name="object 119">
            <a:extLst>
              <a:ext uri="{FF2B5EF4-FFF2-40B4-BE49-F238E27FC236}">
                <a16:creationId xmlns:a16="http://schemas.microsoft.com/office/drawing/2014/main" id="{370B9390-1691-2889-FBA6-79C0AE5532B7}"/>
              </a:ext>
            </a:extLst>
          </p:cNvPr>
          <p:cNvGrpSpPr/>
          <p:nvPr/>
        </p:nvGrpSpPr>
        <p:grpSpPr>
          <a:xfrm>
            <a:off x="6387617" y="5996877"/>
            <a:ext cx="664845" cy="302260"/>
            <a:chOff x="5935916" y="5140388"/>
            <a:chExt cx="664845" cy="302260"/>
          </a:xfrm>
        </p:grpSpPr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3EE16F68-F926-66E4-9248-FD5545598595}"/>
                </a:ext>
              </a:extLst>
            </p:cNvPr>
            <p:cNvSpPr/>
            <p:nvPr/>
          </p:nvSpPr>
          <p:spPr>
            <a:xfrm>
              <a:off x="5948933" y="5153406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09" h="276225">
                  <a:moveTo>
                    <a:pt x="63855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638556" y="275844"/>
                  </a:lnTo>
                  <a:lnTo>
                    <a:pt x="6385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F6EC5AF5-8AEC-5013-5B33-DF045CA77F27}"/>
                </a:ext>
              </a:extLst>
            </p:cNvPr>
            <p:cNvSpPr/>
            <p:nvPr/>
          </p:nvSpPr>
          <p:spPr>
            <a:xfrm>
              <a:off x="5948933" y="5153406"/>
              <a:ext cx="638810" cy="276225"/>
            </a:xfrm>
            <a:custGeom>
              <a:avLst/>
              <a:gdLst/>
              <a:ahLst/>
              <a:cxnLst/>
              <a:rect l="l" t="t" r="r" b="b"/>
              <a:pathLst>
                <a:path w="638809" h="276225">
                  <a:moveTo>
                    <a:pt x="0" y="275844"/>
                  </a:moveTo>
                  <a:lnTo>
                    <a:pt x="638556" y="275844"/>
                  </a:lnTo>
                  <a:lnTo>
                    <a:pt x="638556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object 122">
            <a:extLst>
              <a:ext uri="{FF2B5EF4-FFF2-40B4-BE49-F238E27FC236}">
                <a16:creationId xmlns:a16="http://schemas.microsoft.com/office/drawing/2014/main" id="{94009457-E918-D0EC-954E-23C50CFC89EF}"/>
              </a:ext>
            </a:extLst>
          </p:cNvPr>
          <p:cNvSpPr txBox="1"/>
          <p:nvPr/>
        </p:nvSpPr>
        <p:spPr>
          <a:xfrm>
            <a:off x="6413589" y="603478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23" name="object 123">
            <a:extLst>
              <a:ext uri="{FF2B5EF4-FFF2-40B4-BE49-F238E27FC236}">
                <a16:creationId xmlns:a16="http://schemas.microsoft.com/office/drawing/2014/main" id="{65B3C7B9-CE6A-40BC-2D26-C7BEC3F5DD29}"/>
              </a:ext>
            </a:extLst>
          </p:cNvPr>
          <p:cNvGrpSpPr/>
          <p:nvPr/>
        </p:nvGrpSpPr>
        <p:grpSpPr>
          <a:xfrm>
            <a:off x="885799" y="3901568"/>
            <a:ext cx="4431665" cy="3043555"/>
            <a:chOff x="434098" y="3045079"/>
            <a:chExt cx="4431665" cy="3043555"/>
          </a:xfrm>
        </p:grpSpPr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42A4C6F5-3618-F99D-644D-CC3383570487}"/>
                </a:ext>
              </a:extLst>
            </p:cNvPr>
            <p:cNvSpPr/>
            <p:nvPr/>
          </p:nvSpPr>
          <p:spPr>
            <a:xfrm>
              <a:off x="434098" y="3045078"/>
              <a:ext cx="4431665" cy="1794510"/>
            </a:xfrm>
            <a:custGeom>
              <a:avLst/>
              <a:gdLst/>
              <a:ahLst/>
              <a:cxnLst/>
              <a:rect l="l" t="t" r="r" b="b"/>
              <a:pathLst>
                <a:path w="4431665" h="1794510">
                  <a:moveTo>
                    <a:pt x="529602" y="386715"/>
                  </a:moveTo>
                  <a:lnTo>
                    <a:pt x="457250" y="362839"/>
                  </a:lnTo>
                  <a:lnTo>
                    <a:pt x="72339" y="1527860"/>
                  </a:lnTo>
                  <a:lnTo>
                    <a:pt x="0" y="1503934"/>
                  </a:lnTo>
                  <a:lnTo>
                    <a:pt x="36817" y="1756791"/>
                  </a:lnTo>
                  <a:lnTo>
                    <a:pt x="204914" y="1587881"/>
                  </a:lnTo>
                  <a:lnTo>
                    <a:pt x="217055" y="1575689"/>
                  </a:lnTo>
                  <a:lnTo>
                    <a:pt x="144678" y="1551774"/>
                  </a:lnTo>
                  <a:lnTo>
                    <a:pt x="529602" y="386715"/>
                  </a:lnTo>
                  <a:close/>
                </a:path>
                <a:path w="4431665" h="1794510">
                  <a:moveTo>
                    <a:pt x="2290178" y="1794129"/>
                  </a:moveTo>
                  <a:lnTo>
                    <a:pt x="2262733" y="1670177"/>
                  </a:lnTo>
                  <a:lnTo>
                    <a:pt x="2234933" y="1544574"/>
                  </a:lnTo>
                  <a:lnTo>
                    <a:pt x="2175764" y="1592618"/>
                  </a:lnTo>
                  <a:lnTo>
                    <a:pt x="1021956" y="170942"/>
                  </a:lnTo>
                  <a:lnTo>
                    <a:pt x="962774" y="218948"/>
                  </a:lnTo>
                  <a:lnTo>
                    <a:pt x="2116594" y="1640649"/>
                  </a:lnTo>
                  <a:lnTo>
                    <a:pt x="2057387" y="1688719"/>
                  </a:lnTo>
                  <a:lnTo>
                    <a:pt x="2290178" y="1794129"/>
                  </a:lnTo>
                  <a:close/>
                </a:path>
                <a:path w="4431665" h="1794510">
                  <a:moveTo>
                    <a:pt x="4431652" y="1776857"/>
                  </a:moveTo>
                  <a:lnTo>
                    <a:pt x="4391215" y="1718056"/>
                  </a:lnTo>
                  <a:lnTo>
                    <a:pt x="4286872" y="1566291"/>
                  </a:lnTo>
                  <a:lnTo>
                    <a:pt x="4249991" y="1632966"/>
                  </a:lnTo>
                  <a:lnTo>
                    <a:pt x="1295768" y="0"/>
                  </a:lnTo>
                  <a:lnTo>
                    <a:pt x="1258938" y="66802"/>
                  </a:lnTo>
                  <a:lnTo>
                    <a:pt x="4213136" y="1699628"/>
                  </a:lnTo>
                  <a:lnTo>
                    <a:pt x="4176255" y="1766316"/>
                  </a:lnTo>
                  <a:lnTo>
                    <a:pt x="4431652" y="177685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1380AAA2-A059-F893-B387-7A1EEF380194}"/>
                </a:ext>
              </a:extLst>
            </p:cNvPr>
            <p:cNvSpPr/>
            <p:nvPr/>
          </p:nvSpPr>
          <p:spPr>
            <a:xfrm>
              <a:off x="1255013" y="6069330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4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object 126">
            <a:extLst>
              <a:ext uri="{FF2B5EF4-FFF2-40B4-BE49-F238E27FC236}">
                <a16:creationId xmlns:a16="http://schemas.microsoft.com/office/drawing/2014/main" id="{013C0E5E-C41A-D671-92FF-3C70F1185A5C}"/>
              </a:ext>
            </a:extLst>
          </p:cNvPr>
          <p:cNvSpPr txBox="1"/>
          <p:nvPr/>
        </p:nvSpPr>
        <p:spPr>
          <a:xfrm>
            <a:off x="674458" y="1269343"/>
            <a:ext cx="254000" cy="2484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Parallelized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Execution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7" name="object 127">
            <a:extLst>
              <a:ext uri="{FF2B5EF4-FFF2-40B4-BE49-F238E27FC236}">
                <a16:creationId xmlns:a16="http://schemas.microsoft.com/office/drawing/2014/main" id="{D01D8A57-2E17-BB7F-858B-00BF19CDD4ED}"/>
              </a:ext>
            </a:extLst>
          </p:cNvPr>
          <p:cNvSpPr txBox="1"/>
          <p:nvPr/>
        </p:nvSpPr>
        <p:spPr>
          <a:xfrm>
            <a:off x="4377256" y="991146"/>
            <a:ext cx="3037497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Each query needs different logical servers at different times.</a:t>
            </a:r>
          </a:p>
          <a:p>
            <a:pPr marL="355600" marR="508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 need a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scheduler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to assign logical servers to the active queries to support their concurrent execution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8" name="object 128">
            <a:extLst>
              <a:ext uri="{FF2B5EF4-FFF2-40B4-BE49-F238E27FC236}">
                <a16:creationId xmlns:a16="http://schemas.microsoft.com/office/drawing/2014/main" id="{92C9466A-9863-E212-2C32-594AF0334D5C}"/>
              </a:ext>
            </a:extLst>
          </p:cNvPr>
          <p:cNvSpPr txBox="1"/>
          <p:nvPr/>
        </p:nvSpPr>
        <p:spPr>
          <a:xfrm>
            <a:off x="745325" y="7910831"/>
            <a:ext cx="6224905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71445" algn="l"/>
                <a:tab pos="4921250" algn="l"/>
              </a:tabLst>
              <a:defRPr/>
            </a:pP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PN1</a:t>
            </a: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PN2</a:t>
            </a: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4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PN3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logical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server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software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running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process,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capable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performing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certain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basic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database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operation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(e.g.,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INSERT)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29" name="object 129">
            <a:extLst>
              <a:ext uri="{FF2B5EF4-FFF2-40B4-BE49-F238E27FC236}">
                <a16:creationId xmlns:a16="http://schemas.microsoft.com/office/drawing/2014/main" id="{FA4CD580-CBDE-7CB5-56B6-EF18FFF2035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14910" y="2355867"/>
            <a:ext cx="1035717" cy="487615"/>
          </a:xfrm>
          <a:prstGeom prst="rect">
            <a:avLst/>
          </a:prstGeom>
        </p:spPr>
      </p:pic>
      <p:sp>
        <p:nvSpPr>
          <p:cNvPr id="130" name="object 130">
            <a:extLst>
              <a:ext uri="{FF2B5EF4-FFF2-40B4-BE49-F238E27FC236}">
                <a16:creationId xmlns:a16="http://schemas.microsoft.com/office/drawing/2014/main" id="{1EFFBE71-31F3-192A-A5D7-0319DA6BCA79}"/>
              </a:ext>
            </a:extLst>
          </p:cNvPr>
          <p:cNvSpPr txBox="1"/>
          <p:nvPr/>
        </p:nvSpPr>
        <p:spPr>
          <a:xfrm>
            <a:off x="2521927" y="2494281"/>
            <a:ext cx="4298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1" name="object 131">
            <a:extLst>
              <a:ext uri="{FF2B5EF4-FFF2-40B4-BE49-F238E27FC236}">
                <a16:creationId xmlns:a16="http://schemas.microsoft.com/office/drawing/2014/main" id="{FB76D3F3-BF8F-59EC-872A-91B0B0CED3D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77225" y="2435340"/>
            <a:ext cx="1058430" cy="701814"/>
          </a:xfrm>
          <a:prstGeom prst="rect">
            <a:avLst/>
          </a:prstGeom>
        </p:spPr>
      </p:pic>
      <p:sp>
        <p:nvSpPr>
          <p:cNvPr id="132" name="object 132">
            <a:extLst>
              <a:ext uri="{FF2B5EF4-FFF2-40B4-BE49-F238E27FC236}">
                <a16:creationId xmlns:a16="http://schemas.microsoft.com/office/drawing/2014/main" id="{FE59C834-FEF9-C159-CE85-BD6914022836}"/>
              </a:ext>
            </a:extLst>
          </p:cNvPr>
          <p:cNvSpPr txBox="1"/>
          <p:nvPr/>
        </p:nvSpPr>
        <p:spPr>
          <a:xfrm>
            <a:off x="2293327" y="2646681"/>
            <a:ext cx="4298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3" name="object 133">
            <a:extLst>
              <a:ext uri="{FF2B5EF4-FFF2-40B4-BE49-F238E27FC236}">
                <a16:creationId xmlns:a16="http://schemas.microsoft.com/office/drawing/2014/main" id="{48971355-30E6-9543-124E-32362C331A9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9244" y="1441467"/>
            <a:ext cx="1036247" cy="487615"/>
          </a:xfrm>
          <a:prstGeom prst="rect">
            <a:avLst/>
          </a:prstGeom>
        </p:spPr>
      </p:pic>
      <p:sp>
        <p:nvSpPr>
          <p:cNvPr id="134" name="object 134">
            <a:extLst>
              <a:ext uri="{FF2B5EF4-FFF2-40B4-BE49-F238E27FC236}">
                <a16:creationId xmlns:a16="http://schemas.microsoft.com/office/drawing/2014/main" id="{FFD36A8C-6EDA-096F-C672-C772C3740D3F}"/>
              </a:ext>
            </a:extLst>
          </p:cNvPr>
          <p:cNvSpPr txBox="1"/>
          <p:nvPr/>
        </p:nvSpPr>
        <p:spPr>
          <a:xfrm>
            <a:off x="1100721" y="151003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5" name="object 135">
            <a:extLst>
              <a:ext uri="{FF2B5EF4-FFF2-40B4-BE49-F238E27FC236}">
                <a16:creationId xmlns:a16="http://schemas.microsoft.com/office/drawing/2014/main" id="{BCF49E09-B5B7-A727-E2A9-BB750630EAC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62244" y="1441467"/>
            <a:ext cx="1036247" cy="487615"/>
          </a:xfrm>
          <a:prstGeom prst="rect">
            <a:avLst/>
          </a:prstGeom>
        </p:spPr>
      </p:pic>
      <p:sp>
        <p:nvSpPr>
          <p:cNvPr id="136" name="object 136">
            <a:extLst>
              <a:ext uri="{FF2B5EF4-FFF2-40B4-BE49-F238E27FC236}">
                <a16:creationId xmlns:a16="http://schemas.microsoft.com/office/drawing/2014/main" id="{CE81BFA1-D9D8-536F-8AC1-25769694F167}"/>
              </a:ext>
            </a:extLst>
          </p:cNvPr>
          <p:cNvSpPr txBox="1"/>
          <p:nvPr/>
        </p:nvSpPr>
        <p:spPr>
          <a:xfrm>
            <a:off x="2244052" y="151003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7" name="object 137">
            <a:extLst>
              <a:ext uri="{FF2B5EF4-FFF2-40B4-BE49-F238E27FC236}">
                <a16:creationId xmlns:a16="http://schemas.microsoft.com/office/drawing/2014/main" id="{0DE7243C-F6E6-06DF-D25D-C3ED8A2CF49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74505" y="1368552"/>
            <a:ext cx="1149870" cy="701801"/>
          </a:xfrm>
          <a:prstGeom prst="rect">
            <a:avLst/>
          </a:prstGeom>
        </p:spPr>
      </p:pic>
      <p:sp>
        <p:nvSpPr>
          <p:cNvPr id="138" name="object 138">
            <a:extLst>
              <a:ext uri="{FF2B5EF4-FFF2-40B4-BE49-F238E27FC236}">
                <a16:creationId xmlns:a16="http://schemas.microsoft.com/office/drawing/2014/main" id="{5A35DF0E-E1DC-A45D-66C5-6FCE91426AA5}"/>
              </a:ext>
            </a:extLst>
          </p:cNvPr>
          <p:cNvSpPr txBox="1"/>
          <p:nvPr/>
        </p:nvSpPr>
        <p:spPr>
          <a:xfrm>
            <a:off x="3310852" y="1510031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INSERT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9" name="object 139">
            <a:extLst>
              <a:ext uri="{FF2B5EF4-FFF2-40B4-BE49-F238E27FC236}">
                <a16:creationId xmlns:a16="http://schemas.microsoft.com/office/drawing/2014/main" id="{6AAE2B9E-DAAC-7426-CEF0-00D5C8F9B7E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4825" y="2590788"/>
            <a:ext cx="1058430" cy="701814"/>
          </a:xfrm>
          <a:prstGeom prst="rect">
            <a:avLst/>
          </a:prstGeom>
        </p:spPr>
      </p:pic>
      <p:sp>
        <p:nvSpPr>
          <p:cNvPr id="140" name="object 140">
            <a:extLst>
              <a:ext uri="{FF2B5EF4-FFF2-40B4-BE49-F238E27FC236}">
                <a16:creationId xmlns:a16="http://schemas.microsoft.com/office/drawing/2014/main" id="{7E80CF35-BE82-E92F-1267-4E2D1FAF8ACA}"/>
              </a:ext>
            </a:extLst>
          </p:cNvPr>
          <p:cNvSpPr txBox="1"/>
          <p:nvPr/>
        </p:nvSpPr>
        <p:spPr>
          <a:xfrm>
            <a:off x="2128227" y="2731974"/>
            <a:ext cx="455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JOIN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1" name="object 141">
            <a:extLst>
              <a:ext uri="{FF2B5EF4-FFF2-40B4-BE49-F238E27FC236}">
                <a16:creationId xmlns:a16="http://schemas.microsoft.com/office/drawing/2014/main" id="{54EEF903-25E3-98CF-BC04-306F02DF7AD6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15224" y="3502140"/>
            <a:ext cx="1058418" cy="701814"/>
          </a:xfrm>
          <a:prstGeom prst="rect">
            <a:avLst/>
          </a:prstGeom>
        </p:spPr>
      </p:pic>
      <p:sp>
        <p:nvSpPr>
          <p:cNvPr id="142" name="object 142">
            <a:extLst>
              <a:ext uri="{FF2B5EF4-FFF2-40B4-BE49-F238E27FC236}">
                <a16:creationId xmlns:a16="http://schemas.microsoft.com/office/drawing/2014/main" id="{F65B3F44-6C1A-BFB8-0C21-677610585A73}"/>
              </a:ext>
            </a:extLst>
          </p:cNvPr>
          <p:cNvSpPr txBox="1"/>
          <p:nvPr/>
        </p:nvSpPr>
        <p:spPr>
          <a:xfrm>
            <a:off x="1491373" y="3713862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3" name="object 143">
            <a:extLst>
              <a:ext uri="{FF2B5EF4-FFF2-40B4-BE49-F238E27FC236}">
                <a16:creationId xmlns:a16="http://schemas.microsoft.com/office/drawing/2014/main" id="{C8F18F96-C85B-601C-1C36-9D10E693E9FD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6624" y="3654553"/>
            <a:ext cx="1058418" cy="701801"/>
          </a:xfrm>
          <a:prstGeom prst="rect">
            <a:avLst/>
          </a:prstGeom>
        </p:spPr>
      </p:pic>
      <p:sp>
        <p:nvSpPr>
          <p:cNvPr id="144" name="object 144">
            <a:extLst>
              <a:ext uri="{FF2B5EF4-FFF2-40B4-BE49-F238E27FC236}">
                <a16:creationId xmlns:a16="http://schemas.microsoft.com/office/drawing/2014/main" id="{486F702D-5233-646D-9D94-7F8E210196AF}"/>
              </a:ext>
            </a:extLst>
          </p:cNvPr>
          <p:cNvSpPr txBox="1"/>
          <p:nvPr/>
        </p:nvSpPr>
        <p:spPr>
          <a:xfrm>
            <a:off x="1262773" y="3866262"/>
            <a:ext cx="507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5" name="object 145">
            <a:extLst>
              <a:ext uri="{FF2B5EF4-FFF2-40B4-BE49-F238E27FC236}">
                <a16:creationId xmlns:a16="http://schemas.microsoft.com/office/drawing/2014/main" id="{76B2AC9B-EF57-4F9F-6C60-0061DE43B56D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4225" y="3810000"/>
            <a:ext cx="1058430" cy="701801"/>
          </a:xfrm>
          <a:prstGeom prst="rect">
            <a:avLst/>
          </a:prstGeom>
        </p:spPr>
      </p:pic>
      <p:sp>
        <p:nvSpPr>
          <p:cNvPr id="146" name="object 146">
            <a:extLst>
              <a:ext uri="{FF2B5EF4-FFF2-40B4-BE49-F238E27FC236}">
                <a16:creationId xmlns:a16="http://schemas.microsoft.com/office/drawing/2014/main" id="{851C4B60-99DD-956C-6DEF-73FACD03A810}"/>
              </a:ext>
            </a:extLst>
          </p:cNvPr>
          <p:cNvSpPr txBox="1"/>
          <p:nvPr/>
        </p:nvSpPr>
        <p:spPr>
          <a:xfrm>
            <a:off x="1097673" y="3951860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7" name="object 147">
            <a:extLst>
              <a:ext uri="{FF2B5EF4-FFF2-40B4-BE49-F238E27FC236}">
                <a16:creationId xmlns:a16="http://schemas.microsoft.com/office/drawing/2014/main" id="{52D6399E-47B4-B3CC-0B8D-97D020E0FC64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67824" y="3502140"/>
            <a:ext cx="1058430" cy="701814"/>
          </a:xfrm>
          <a:prstGeom prst="rect">
            <a:avLst/>
          </a:prstGeom>
        </p:spPr>
      </p:pic>
      <p:sp>
        <p:nvSpPr>
          <p:cNvPr id="148" name="object 148">
            <a:extLst>
              <a:ext uri="{FF2B5EF4-FFF2-40B4-BE49-F238E27FC236}">
                <a16:creationId xmlns:a16="http://schemas.microsoft.com/office/drawing/2014/main" id="{C008638A-CD5A-B01F-799D-D1978047F3B9}"/>
              </a:ext>
            </a:extLst>
          </p:cNvPr>
          <p:cNvSpPr txBox="1"/>
          <p:nvPr/>
        </p:nvSpPr>
        <p:spPr>
          <a:xfrm>
            <a:off x="3244303" y="3713862"/>
            <a:ext cx="508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49" name="object 149">
            <a:extLst>
              <a:ext uri="{FF2B5EF4-FFF2-40B4-BE49-F238E27FC236}">
                <a16:creationId xmlns:a16="http://schemas.microsoft.com/office/drawing/2014/main" id="{234DB98C-1938-921B-5F82-2BD02273F57A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39224" y="3654553"/>
            <a:ext cx="1058430" cy="701801"/>
          </a:xfrm>
          <a:prstGeom prst="rect">
            <a:avLst/>
          </a:prstGeom>
        </p:spPr>
      </p:pic>
      <p:sp>
        <p:nvSpPr>
          <p:cNvPr id="150" name="object 150">
            <a:extLst>
              <a:ext uri="{FF2B5EF4-FFF2-40B4-BE49-F238E27FC236}">
                <a16:creationId xmlns:a16="http://schemas.microsoft.com/office/drawing/2014/main" id="{F6241549-06ED-C356-4F63-391E04D1C1C8}"/>
              </a:ext>
            </a:extLst>
          </p:cNvPr>
          <p:cNvSpPr txBox="1"/>
          <p:nvPr/>
        </p:nvSpPr>
        <p:spPr>
          <a:xfrm>
            <a:off x="3003003" y="3796411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51" name="object 151">
            <a:extLst>
              <a:ext uri="{FF2B5EF4-FFF2-40B4-BE49-F238E27FC236}">
                <a16:creationId xmlns:a16="http://schemas.microsoft.com/office/drawing/2014/main" id="{7DABD26C-19BC-EA33-3C44-5F2E6BD9BB93}"/>
              </a:ext>
            </a:extLst>
          </p:cNvPr>
          <p:cNvGrpSpPr/>
          <p:nvPr/>
        </p:nvGrpSpPr>
        <p:grpSpPr>
          <a:xfrm>
            <a:off x="1219200" y="1219200"/>
            <a:ext cx="5710555" cy="6392545"/>
            <a:chOff x="767499" y="362711"/>
            <a:chExt cx="5710555" cy="6392545"/>
          </a:xfrm>
        </p:grpSpPr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E85B0622-7E8C-1982-406D-84D2BAA4C631}"/>
                </a:ext>
              </a:extLst>
            </p:cNvPr>
            <p:cNvSpPr/>
            <p:nvPr/>
          </p:nvSpPr>
          <p:spPr>
            <a:xfrm>
              <a:off x="767499" y="958595"/>
              <a:ext cx="2545715" cy="2154555"/>
            </a:xfrm>
            <a:custGeom>
              <a:avLst/>
              <a:gdLst/>
              <a:ahLst/>
              <a:cxnLst/>
              <a:rect l="l" t="t" r="r" b="b"/>
              <a:pathLst>
                <a:path w="2545715" h="2154555">
                  <a:moveTo>
                    <a:pt x="716622" y="1156716"/>
                  </a:moveTo>
                  <a:lnTo>
                    <a:pt x="623023" y="1198626"/>
                  </a:lnTo>
                  <a:lnTo>
                    <a:pt x="621626" y="1202436"/>
                  </a:lnTo>
                  <a:lnTo>
                    <a:pt x="624420" y="1208786"/>
                  </a:lnTo>
                  <a:lnTo>
                    <a:pt x="628230" y="1210183"/>
                  </a:lnTo>
                  <a:lnTo>
                    <a:pt x="690473" y="1182331"/>
                  </a:lnTo>
                  <a:lnTo>
                    <a:pt x="0" y="2146681"/>
                  </a:lnTo>
                  <a:lnTo>
                    <a:pt x="10337" y="2154047"/>
                  </a:lnTo>
                  <a:lnTo>
                    <a:pt x="700836" y="1189723"/>
                  </a:lnTo>
                  <a:lnTo>
                    <a:pt x="694778" y="1254125"/>
                  </a:lnTo>
                  <a:lnTo>
                    <a:pt x="694397" y="1257681"/>
                  </a:lnTo>
                  <a:lnTo>
                    <a:pt x="697064" y="1260729"/>
                  </a:lnTo>
                  <a:lnTo>
                    <a:pt x="700493" y="1261110"/>
                  </a:lnTo>
                  <a:lnTo>
                    <a:pt x="704049" y="1261364"/>
                  </a:lnTo>
                  <a:lnTo>
                    <a:pt x="707097" y="1258824"/>
                  </a:lnTo>
                  <a:lnTo>
                    <a:pt x="707351" y="1255395"/>
                  </a:lnTo>
                  <a:lnTo>
                    <a:pt x="716013" y="1163193"/>
                  </a:lnTo>
                  <a:lnTo>
                    <a:pt x="716622" y="1156716"/>
                  </a:lnTo>
                  <a:close/>
                </a:path>
                <a:path w="2545715" h="2154555">
                  <a:moveTo>
                    <a:pt x="721956" y="930402"/>
                  </a:moveTo>
                  <a:lnTo>
                    <a:pt x="57708" y="38798"/>
                  </a:lnTo>
                  <a:lnTo>
                    <a:pt x="120497" y="65532"/>
                  </a:lnTo>
                  <a:lnTo>
                    <a:pt x="123913" y="64135"/>
                  </a:lnTo>
                  <a:lnTo>
                    <a:pt x="124167" y="64135"/>
                  </a:lnTo>
                  <a:lnTo>
                    <a:pt x="126974" y="57658"/>
                  </a:lnTo>
                  <a:lnTo>
                    <a:pt x="125476" y="53848"/>
                  </a:lnTo>
                  <a:lnTo>
                    <a:pt x="45707" y="19939"/>
                  </a:lnTo>
                  <a:lnTo>
                    <a:pt x="31064" y="13716"/>
                  </a:lnTo>
                  <a:lnTo>
                    <a:pt x="42557" y="115697"/>
                  </a:lnTo>
                  <a:lnTo>
                    <a:pt x="45694" y="118110"/>
                  </a:lnTo>
                  <a:lnTo>
                    <a:pt x="52666" y="117348"/>
                  </a:lnTo>
                  <a:lnTo>
                    <a:pt x="55168" y="114173"/>
                  </a:lnTo>
                  <a:lnTo>
                    <a:pt x="47510" y="46393"/>
                  </a:lnTo>
                  <a:lnTo>
                    <a:pt x="711796" y="938022"/>
                  </a:lnTo>
                  <a:lnTo>
                    <a:pt x="721956" y="930402"/>
                  </a:lnTo>
                  <a:close/>
                </a:path>
                <a:path w="2545715" h="2154555">
                  <a:moveTo>
                    <a:pt x="874356" y="778002"/>
                  </a:moveTo>
                  <a:lnTo>
                    <a:pt x="324294" y="38798"/>
                  </a:lnTo>
                  <a:lnTo>
                    <a:pt x="387172" y="65659"/>
                  </a:lnTo>
                  <a:lnTo>
                    <a:pt x="390893" y="64135"/>
                  </a:lnTo>
                  <a:lnTo>
                    <a:pt x="392277" y="60833"/>
                  </a:lnTo>
                  <a:lnTo>
                    <a:pt x="393649" y="57658"/>
                  </a:lnTo>
                  <a:lnTo>
                    <a:pt x="392150" y="53975"/>
                  </a:lnTo>
                  <a:lnTo>
                    <a:pt x="312648" y="20066"/>
                  </a:lnTo>
                  <a:lnTo>
                    <a:pt x="297764" y="13716"/>
                  </a:lnTo>
                  <a:lnTo>
                    <a:pt x="308800" y="112141"/>
                  </a:lnTo>
                  <a:lnTo>
                    <a:pt x="309181" y="115697"/>
                  </a:lnTo>
                  <a:lnTo>
                    <a:pt x="312331" y="118110"/>
                  </a:lnTo>
                  <a:lnTo>
                    <a:pt x="319303" y="117348"/>
                  </a:lnTo>
                  <a:lnTo>
                    <a:pt x="321805" y="114300"/>
                  </a:lnTo>
                  <a:lnTo>
                    <a:pt x="314198" y="46393"/>
                  </a:lnTo>
                  <a:lnTo>
                    <a:pt x="864184" y="785622"/>
                  </a:lnTo>
                  <a:lnTo>
                    <a:pt x="874356" y="778002"/>
                  </a:lnTo>
                  <a:close/>
                </a:path>
                <a:path w="2545715" h="2154555">
                  <a:moveTo>
                    <a:pt x="1075778" y="691007"/>
                  </a:moveTo>
                  <a:lnTo>
                    <a:pt x="610412" y="39357"/>
                  </a:lnTo>
                  <a:lnTo>
                    <a:pt x="672680" y="67310"/>
                  </a:lnTo>
                  <a:lnTo>
                    <a:pt x="676363" y="65913"/>
                  </a:lnTo>
                  <a:lnTo>
                    <a:pt x="677887" y="62738"/>
                  </a:lnTo>
                  <a:lnTo>
                    <a:pt x="679284" y="59563"/>
                  </a:lnTo>
                  <a:lnTo>
                    <a:pt x="677887" y="55753"/>
                  </a:lnTo>
                  <a:lnTo>
                    <a:pt x="598690" y="20193"/>
                  </a:lnTo>
                  <a:lnTo>
                    <a:pt x="584288" y="13716"/>
                  </a:lnTo>
                  <a:lnTo>
                    <a:pt x="593318" y="111252"/>
                  </a:lnTo>
                  <a:lnTo>
                    <a:pt x="593432" y="112395"/>
                  </a:lnTo>
                  <a:lnTo>
                    <a:pt x="593598" y="114681"/>
                  </a:lnTo>
                  <a:lnTo>
                    <a:pt x="593686" y="115824"/>
                  </a:lnTo>
                  <a:lnTo>
                    <a:pt x="596861" y="118491"/>
                  </a:lnTo>
                  <a:lnTo>
                    <a:pt x="603846" y="117729"/>
                  </a:lnTo>
                  <a:lnTo>
                    <a:pt x="606386" y="114681"/>
                  </a:lnTo>
                  <a:lnTo>
                    <a:pt x="606005" y="111252"/>
                  </a:lnTo>
                  <a:lnTo>
                    <a:pt x="600024" y="46723"/>
                  </a:lnTo>
                  <a:lnTo>
                    <a:pt x="1065491" y="698373"/>
                  </a:lnTo>
                  <a:lnTo>
                    <a:pt x="1075778" y="691007"/>
                  </a:lnTo>
                  <a:close/>
                </a:path>
                <a:path w="2545715" h="2154555">
                  <a:moveTo>
                    <a:pt x="1187665" y="102362"/>
                  </a:moveTo>
                  <a:lnTo>
                    <a:pt x="1143304" y="26289"/>
                  </a:lnTo>
                  <a:lnTo>
                    <a:pt x="1135976" y="13716"/>
                  </a:lnTo>
                  <a:lnTo>
                    <a:pt x="1084287" y="102362"/>
                  </a:lnTo>
                  <a:lnTo>
                    <a:pt x="1085303" y="106172"/>
                  </a:lnTo>
                  <a:lnTo>
                    <a:pt x="1091399" y="109728"/>
                  </a:lnTo>
                  <a:lnTo>
                    <a:pt x="1095209" y="108712"/>
                  </a:lnTo>
                  <a:lnTo>
                    <a:pt x="1129626" y="49720"/>
                  </a:lnTo>
                  <a:lnTo>
                    <a:pt x="1129626" y="925068"/>
                  </a:lnTo>
                  <a:lnTo>
                    <a:pt x="1142326" y="925068"/>
                  </a:lnTo>
                  <a:lnTo>
                    <a:pt x="1142326" y="49720"/>
                  </a:lnTo>
                  <a:lnTo>
                    <a:pt x="1176743" y="108712"/>
                  </a:lnTo>
                  <a:lnTo>
                    <a:pt x="1180553" y="109728"/>
                  </a:lnTo>
                  <a:lnTo>
                    <a:pt x="1186649" y="106172"/>
                  </a:lnTo>
                  <a:lnTo>
                    <a:pt x="1187665" y="102362"/>
                  </a:lnTo>
                  <a:close/>
                </a:path>
                <a:path w="2545715" h="2154555">
                  <a:moveTo>
                    <a:pt x="1378165" y="145034"/>
                  </a:moveTo>
                  <a:lnTo>
                    <a:pt x="1333804" y="68961"/>
                  </a:lnTo>
                  <a:lnTo>
                    <a:pt x="1326476" y="56388"/>
                  </a:lnTo>
                  <a:lnTo>
                    <a:pt x="1274787" y="145034"/>
                  </a:lnTo>
                  <a:lnTo>
                    <a:pt x="1275803" y="148844"/>
                  </a:lnTo>
                  <a:lnTo>
                    <a:pt x="1281899" y="152400"/>
                  </a:lnTo>
                  <a:lnTo>
                    <a:pt x="1285709" y="151384"/>
                  </a:lnTo>
                  <a:lnTo>
                    <a:pt x="1320126" y="92392"/>
                  </a:lnTo>
                  <a:lnTo>
                    <a:pt x="1320126" y="748411"/>
                  </a:lnTo>
                  <a:lnTo>
                    <a:pt x="1332826" y="748411"/>
                  </a:lnTo>
                  <a:lnTo>
                    <a:pt x="1332826" y="92392"/>
                  </a:lnTo>
                  <a:lnTo>
                    <a:pt x="1367243" y="151384"/>
                  </a:lnTo>
                  <a:lnTo>
                    <a:pt x="1371053" y="152400"/>
                  </a:lnTo>
                  <a:lnTo>
                    <a:pt x="1377149" y="148844"/>
                  </a:lnTo>
                  <a:lnTo>
                    <a:pt x="1378165" y="145034"/>
                  </a:lnTo>
                  <a:close/>
                </a:path>
                <a:path w="2545715" h="2154555">
                  <a:moveTo>
                    <a:pt x="1575523" y="144526"/>
                  </a:moveTo>
                  <a:lnTo>
                    <a:pt x="1573745" y="141478"/>
                  </a:lnTo>
                  <a:lnTo>
                    <a:pt x="1530553" y="68961"/>
                  </a:lnTo>
                  <a:lnTo>
                    <a:pt x="1523072" y="56388"/>
                  </a:lnTo>
                  <a:lnTo>
                    <a:pt x="1473923" y="142367"/>
                  </a:lnTo>
                  <a:lnTo>
                    <a:pt x="1472145" y="145415"/>
                  </a:lnTo>
                  <a:lnTo>
                    <a:pt x="1473161" y="149352"/>
                  </a:lnTo>
                  <a:lnTo>
                    <a:pt x="1476209" y="151130"/>
                  </a:lnTo>
                  <a:lnTo>
                    <a:pt x="1479257" y="152781"/>
                  </a:lnTo>
                  <a:lnTo>
                    <a:pt x="1483194" y="151765"/>
                  </a:lnTo>
                  <a:lnTo>
                    <a:pt x="1484972" y="148717"/>
                  </a:lnTo>
                  <a:lnTo>
                    <a:pt x="1517053" y="92481"/>
                  </a:lnTo>
                  <a:lnTo>
                    <a:pt x="1521421" y="577342"/>
                  </a:lnTo>
                  <a:lnTo>
                    <a:pt x="1534121" y="577342"/>
                  </a:lnTo>
                  <a:lnTo>
                    <a:pt x="1529753" y="92481"/>
                  </a:lnTo>
                  <a:lnTo>
                    <a:pt x="1562823" y="147955"/>
                  </a:lnTo>
                  <a:lnTo>
                    <a:pt x="1564665" y="151130"/>
                  </a:lnTo>
                  <a:lnTo>
                    <a:pt x="1565084" y="151130"/>
                  </a:lnTo>
                  <a:lnTo>
                    <a:pt x="1568538" y="152019"/>
                  </a:lnTo>
                  <a:lnTo>
                    <a:pt x="1574634" y="148463"/>
                  </a:lnTo>
                  <a:lnTo>
                    <a:pt x="1575523" y="144526"/>
                  </a:lnTo>
                  <a:close/>
                </a:path>
                <a:path w="2545715" h="2154555">
                  <a:moveTo>
                    <a:pt x="2087968" y="0"/>
                  </a:moveTo>
                  <a:lnTo>
                    <a:pt x="1991956" y="36068"/>
                  </a:lnTo>
                  <a:lnTo>
                    <a:pt x="1990305" y="39751"/>
                  </a:lnTo>
                  <a:lnTo>
                    <a:pt x="1991448" y="43053"/>
                  </a:lnTo>
                  <a:lnTo>
                    <a:pt x="1992718" y="46228"/>
                  </a:lnTo>
                  <a:lnTo>
                    <a:pt x="1996401" y="47879"/>
                  </a:lnTo>
                  <a:lnTo>
                    <a:pt x="1999703" y="46736"/>
                  </a:lnTo>
                  <a:lnTo>
                    <a:pt x="2060232" y="24015"/>
                  </a:lnTo>
                  <a:lnTo>
                    <a:pt x="1345907" y="901065"/>
                  </a:lnTo>
                  <a:lnTo>
                    <a:pt x="1355813" y="909066"/>
                  </a:lnTo>
                  <a:lnTo>
                    <a:pt x="2070138" y="31877"/>
                  </a:lnTo>
                  <a:lnTo>
                    <a:pt x="2060155" y="95885"/>
                  </a:lnTo>
                  <a:lnTo>
                    <a:pt x="2059520" y="99441"/>
                  </a:lnTo>
                  <a:lnTo>
                    <a:pt x="2061933" y="102616"/>
                  </a:lnTo>
                  <a:lnTo>
                    <a:pt x="2065362" y="103124"/>
                  </a:lnTo>
                  <a:lnTo>
                    <a:pt x="2068918" y="103759"/>
                  </a:lnTo>
                  <a:lnTo>
                    <a:pt x="2072093" y="101346"/>
                  </a:lnTo>
                  <a:lnTo>
                    <a:pt x="2072601" y="97917"/>
                  </a:lnTo>
                  <a:lnTo>
                    <a:pt x="2087067" y="5715"/>
                  </a:lnTo>
                  <a:lnTo>
                    <a:pt x="2087968" y="0"/>
                  </a:lnTo>
                  <a:close/>
                </a:path>
                <a:path w="2545715" h="2154555">
                  <a:moveTo>
                    <a:pt x="2278977" y="56388"/>
                  </a:moveTo>
                  <a:lnTo>
                    <a:pt x="2182203" y="90424"/>
                  </a:lnTo>
                  <a:lnTo>
                    <a:pt x="2180425" y="93980"/>
                  </a:lnTo>
                  <a:lnTo>
                    <a:pt x="2181568" y="97282"/>
                  </a:lnTo>
                  <a:lnTo>
                    <a:pt x="2182838" y="100584"/>
                  </a:lnTo>
                  <a:lnTo>
                    <a:pt x="2186394" y="102362"/>
                  </a:lnTo>
                  <a:lnTo>
                    <a:pt x="2250783" y="79768"/>
                  </a:lnTo>
                  <a:lnTo>
                    <a:pt x="1626450" y="814197"/>
                  </a:lnTo>
                  <a:lnTo>
                    <a:pt x="1636102" y="822325"/>
                  </a:lnTo>
                  <a:lnTo>
                    <a:pt x="2260498" y="87947"/>
                  </a:lnTo>
                  <a:lnTo>
                    <a:pt x="2248497" y="155194"/>
                  </a:lnTo>
                  <a:lnTo>
                    <a:pt x="2250783" y="158496"/>
                  </a:lnTo>
                  <a:lnTo>
                    <a:pt x="2254212" y="159004"/>
                  </a:lnTo>
                  <a:lnTo>
                    <a:pt x="2257641" y="159639"/>
                  </a:lnTo>
                  <a:lnTo>
                    <a:pt x="2260943" y="157353"/>
                  </a:lnTo>
                  <a:lnTo>
                    <a:pt x="2261578" y="153924"/>
                  </a:lnTo>
                  <a:lnTo>
                    <a:pt x="2277999" y="61849"/>
                  </a:lnTo>
                  <a:lnTo>
                    <a:pt x="2278977" y="56388"/>
                  </a:lnTo>
                  <a:close/>
                </a:path>
                <a:path w="2545715" h="2154555">
                  <a:moveTo>
                    <a:pt x="2545423" y="56388"/>
                  </a:moveTo>
                  <a:lnTo>
                    <a:pt x="2447379" y="86360"/>
                  </a:lnTo>
                  <a:lnTo>
                    <a:pt x="2445474" y="89916"/>
                  </a:lnTo>
                  <a:lnTo>
                    <a:pt x="2446490" y="93345"/>
                  </a:lnTo>
                  <a:lnTo>
                    <a:pt x="2447506" y="96647"/>
                  </a:lnTo>
                  <a:lnTo>
                    <a:pt x="2451062" y="98552"/>
                  </a:lnTo>
                  <a:lnTo>
                    <a:pt x="2516213" y="78676"/>
                  </a:lnTo>
                  <a:lnTo>
                    <a:pt x="1942045" y="700405"/>
                  </a:lnTo>
                  <a:lnTo>
                    <a:pt x="1951443" y="709041"/>
                  </a:lnTo>
                  <a:lnTo>
                    <a:pt x="2525585" y="87337"/>
                  </a:lnTo>
                  <a:lnTo>
                    <a:pt x="2510879" y="153797"/>
                  </a:lnTo>
                  <a:lnTo>
                    <a:pt x="2513038" y="157226"/>
                  </a:lnTo>
                  <a:lnTo>
                    <a:pt x="2519896" y="158750"/>
                  </a:lnTo>
                  <a:lnTo>
                    <a:pt x="2523325" y="156591"/>
                  </a:lnTo>
                  <a:lnTo>
                    <a:pt x="2544330" y="61341"/>
                  </a:lnTo>
                  <a:lnTo>
                    <a:pt x="2545423" y="56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61888C42-00E6-1306-F956-14206CCB3044}"/>
                </a:ext>
              </a:extLst>
            </p:cNvPr>
            <p:cNvSpPr/>
            <p:nvPr/>
          </p:nvSpPr>
          <p:spPr>
            <a:xfrm>
              <a:off x="798575" y="2191511"/>
              <a:ext cx="754380" cy="911860"/>
            </a:xfrm>
            <a:custGeom>
              <a:avLst/>
              <a:gdLst/>
              <a:ahLst/>
              <a:cxnLst/>
              <a:rect l="l" t="t" r="r" b="b"/>
              <a:pathLst>
                <a:path w="754380" h="911860">
                  <a:moveTo>
                    <a:pt x="0" y="911352"/>
                  </a:moveTo>
                  <a:lnTo>
                    <a:pt x="685799" y="0"/>
                  </a:lnTo>
                </a:path>
                <a:path w="754380" h="911860">
                  <a:moveTo>
                    <a:pt x="0" y="910971"/>
                  </a:moveTo>
                  <a:lnTo>
                    <a:pt x="754252" y="167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3501F748-1F81-41D4-EFB5-5A4EBD4E3E76}"/>
                </a:ext>
              </a:extLst>
            </p:cNvPr>
            <p:cNvSpPr/>
            <p:nvPr/>
          </p:nvSpPr>
          <p:spPr>
            <a:xfrm>
              <a:off x="1098270" y="2217419"/>
              <a:ext cx="529590" cy="711835"/>
            </a:xfrm>
            <a:custGeom>
              <a:avLst/>
              <a:gdLst/>
              <a:ahLst/>
              <a:cxnLst/>
              <a:rect l="l" t="t" r="r" b="b"/>
              <a:pathLst>
                <a:path w="529589" h="711835">
                  <a:moveTo>
                    <a:pt x="514195" y="20263"/>
                  </a:moveTo>
                  <a:lnTo>
                    <a:pt x="502535" y="25252"/>
                  </a:lnTo>
                  <a:lnTo>
                    <a:pt x="0" y="703833"/>
                  </a:lnTo>
                  <a:lnTo>
                    <a:pt x="10210" y="711326"/>
                  </a:lnTo>
                  <a:lnTo>
                    <a:pt x="512822" y="32742"/>
                  </a:lnTo>
                  <a:lnTo>
                    <a:pt x="514195" y="20263"/>
                  </a:lnTo>
                  <a:close/>
                </a:path>
                <a:path w="529589" h="711835">
                  <a:moveTo>
                    <a:pt x="528529" y="6350"/>
                  </a:moveTo>
                  <a:lnTo>
                    <a:pt x="516534" y="6350"/>
                  </a:lnTo>
                  <a:lnTo>
                    <a:pt x="526821" y="13843"/>
                  </a:lnTo>
                  <a:lnTo>
                    <a:pt x="512822" y="32742"/>
                  </a:lnTo>
                  <a:lnTo>
                    <a:pt x="505358" y="100583"/>
                  </a:lnTo>
                  <a:lnTo>
                    <a:pt x="507898" y="103758"/>
                  </a:lnTo>
                  <a:lnTo>
                    <a:pt x="514883" y="104521"/>
                  </a:lnTo>
                  <a:lnTo>
                    <a:pt x="517931" y="101980"/>
                  </a:lnTo>
                  <a:lnTo>
                    <a:pt x="518312" y="98425"/>
                  </a:lnTo>
                  <a:lnTo>
                    <a:pt x="528529" y="6350"/>
                  </a:lnTo>
                  <a:close/>
                </a:path>
                <a:path w="529589" h="711835">
                  <a:moveTo>
                    <a:pt x="529234" y="0"/>
                  </a:moveTo>
                  <a:lnTo>
                    <a:pt x="434873" y="40385"/>
                  </a:lnTo>
                  <a:lnTo>
                    <a:pt x="433349" y="44196"/>
                  </a:lnTo>
                  <a:lnTo>
                    <a:pt x="436199" y="50673"/>
                  </a:lnTo>
                  <a:lnTo>
                    <a:pt x="436460" y="50673"/>
                  </a:lnTo>
                  <a:lnTo>
                    <a:pt x="439953" y="52070"/>
                  </a:lnTo>
                  <a:lnTo>
                    <a:pt x="443128" y="50673"/>
                  </a:lnTo>
                  <a:lnTo>
                    <a:pt x="502535" y="25252"/>
                  </a:lnTo>
                  <a:lnTo>
                    <a:pt x="516534" y="6350"/>
                  </a:lnTo>
                  <a:lnTo>
                    <a:pt x="528529" y="6350"/>
                  </a:lnTo>
                  <a:lnTo>
                    <a:pt x="529234" y="0"/>
                  </a:lnTo>
                  <a:close/>
                </a:path>
                <a:path w="529589" h="711835">
                  <a:moveTo>
                    <a:pt x="520718" y="9398"/>
                  </a:moveTo>
                  <a:lnTo>
                    <a:pt x="515391" y="9398"/>
                  </a:lnTo>
                  <a:lnTo>
                    <a:pt x="524154" y="16001"/>
                  </a:lnTo>
                  <a:lnTo>
                    <a:pt x="514195" y="20263"/>
                  </a:lnTo>
                  <a:lnTo>
                    <a:pt x="512822" y="32742"/>
                  </a:lnTo>
                  <a:lnTo>
                    <a:pt x="526821" y="13843"/>
                  </a:lnTo>
                  <a:lnTo>
                    <a:pt x="520718" y="9398"/>
                  </a:lnTo>
                  <a:close/>
                </a:path>
                <a:path w="529589" h="711835">
                  <a:moveTo>
                    <a:pt x="516534" y="6350"/>
                  </a:moveTo>
                  <a:lnTo>
                    <a:pt x="502535" y="25252"/>
                  </a:lnTo>
                  <a:lnTo>
                    <a:pt x="514195" y="20263"/>
                  </a:lnTo>
                  <a:lnTo>
                    <a:pt x="515391" y="9398"/>
                  </a:lnTo>
                  <a:lnTo>
                    <a:pt x="520718" y="9398"/>
                  </a:lnTo>
                  <a:lnTo>
                    <a:pt x="516534" y="6350"/>
                  </a:lnTo>
                  <a:close/>
                </a:path>
                <a:path w="529589" h="711835">
                  <a:moveTo>
                    <a:pt x="515391" y="9398"/>
                  </a:moveTo>
                  <a:lnTo>
                    <a:pt x="514195" y="20263"/>
                  </a:lnTo>
                  <a:lnTo>
                    <a:pt x="524154" y="16001"/>
                  </a:lnTo>
                  <a:lnTo>
                    <a:pt x="515391" y="9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0E534897-E0FF-70D9-103B-7A3CFD79C36F}"/>
                </a:ext>
              </a:extLst>
            </p:cNvPr>
            <p:cNvSpPr/>
            <p:nvPr/>
          </p:nvSpPr>
          <p:spPr>
            <a:xfrm>
              <a:off x="1129283" y="2217419"/>
              <a:ext cx="619760" cy="702945"/>
            </a:xfrm>
            <a:custGeom>
              <a:avLst/>
              <a:gdLst/>
              <a:ahLst/>
              <a:cxnLst/>
              <a:rect l="l" t="t" r="r" b="b"/>
              <a:pathLst>
                <a:path w="619760" h="702944">
                  <a:moveTo>
                    <a:pt x="0" y="702817"/>
                  </a:moveTo>
                  <a:lnTo>
                    <a:pt x="554354" y="10668"/>
                  </a:lnTo>
                </a:path>
                <a:path w="619760" h="702944">
                  <a:moveTo>
                    <a:pt x="0" y="701420"/>
                  </a:moveTo>
                  <a:lnTo>
                    <a:pt x="6197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CCF855AA-FC8D-49D4-0C94-E26225124ED3}"/>
                </a:ext>
              </a:extLst>
            </p:cNvPr>
            <p:cNvSpPr/>
            <p:nvPr/>
          </p:nvSpPr>
          <p:spPr>
            <a:xfrm>
              <a:off x="1433575" y="2221991"/>
              <a:ext cx="432434" cy="565150"/>
            </a:xfrm>
            <a:custGeom>
              <a:avLst/>
              <a:gdLst/>
              <a:ahLst/>
              <a:cxnLst/>
              <a:rect l="l" t="t" r="r" b="b"/>
              <a:pathLst>
                <a:path w="432435" h="565150">
                  <a:moveTo>
                    <a:pt x="416759" y="20008"/>
                  </a:moveTo>
                  <a:lnTo>
                    <a:pt x="405228" y="24793"/>
                  </a:lnTo>
                  <a:lnTo>
                    <a:pt x="0" y="557529"/>
                  </a:lnTo>
                  <a:lnTo>
                    <a:pt x="10160" y="565149"/>
                  </a:lnTo>
                  <a:lnTo>
                    <a:pt x="415221" y="32470"/>
                  </a:lnTo>
                  <a:lnTo>
                    <a:pt x="416759" y="20008"/>
                  </a:lnTo>
                  <a:close/>
                </a:path>
                <a:path w="432435" h="565150">
                  <a:moveTo>
                    <a:pt x="431163" y="6223"/>
                  </a:moveTo>
                  <a:lnTo>
                    <a:pt x="419354" y="6223"/>
                  </a:lnTo>
                  <a:lnTo>
                    <a:pt x="429387" y="13842"/>
                  </a:lnTo>
                  <a:lnTo>
                    <a:pt x="415221" y="32470"/>
                  </a:lnTo>
                  <a:lnTo>
                    <a:pt x="407288" y="96774"/>
                  </a:lnTo>
                  <a:lnTo>
                    <a:pt x="406907" y="100329"/>
                  </a:lnTo>
                  <a:lnTo>
                    <a:pt x="409321" y="103504"/>
                  </a:lnTo>
                  <a:lnTo>
                    <a:pt x="416306" y="104266"/>
                  </a:lnTo>
                  <a:lnTo>
                    <a:pt x="419481" y="101853"/>
                  </a:lnTo>
                  <a:lnTo>
                    <a:pt x="419862" y="98298"/>
                  </a:lnTo>
                  <a:lnTo>
                    <a:pt x="431163" y="6223"/>
                  </a:lnTo>
                  <a:close/>
                </a:path>
                <a:path w="432435" h="565150">
                  <a:moveTo>
                    <a:pt x="431926" y="0"/>
                  </a:moveTo>
                  <a:lnTo>
                    <a:pt x="340360" y="37846"/>
                  </a:lnTo>
                  <a:lnTo>
                    <a:pt x="337185" y="39242"/>
                  </a:lnTo>
                  <a:lnTo>
                    <a:pt x="335661" y="42925"/>
                  </a:lnTo>
                  <a:lnTo>
                    <a:pt x="336931" y="46227"/>
                  </a:lnTo>
                  <a:lnTo>
                    <a:pt x="338328" y="49402"/>
                  </a:lnTo>
                  <a:lnTo>
                    <a:pt x="342011" y="50926"/>
                  </a:lnTo>
                  <a:lnTo>
                    <a:pt x="345313" y="49656"/>
                  </a:lnTo>
                  <a:lnTo>
                    <a:pt x="405228" y="24793"/>
                  </a:lnTo>
                  <a:lnTo>
                    <a:pt x="419354" y="6223"/>
                  </a:lnTo>
                  <a:lnTo>
                    <a:pt x="431163" y="6223"/>
                  </a:lnTo>
                  <a:lnTo>
                    <a:pt x="431926" y="0"/>
                  </a:lnTo>
                  <a:close/>
                </a:path>
                <a:path w="432435" h="565150">
                  <a:moveTo>
                    <a:pt x="423367" y="9271"/>
                  </a:moveTo>
                  <a:lnTo>
                    <a:pt x="418084" y="9271"/>
                  </a:lnTo>
                  <a:lnTo>
                    <a:pt x="426719" y="15875"/>
                  </a:lnTo>
                  <a:lnTo>
                    <a:pt x="416759" y="20008"/>
                  </a:lnTo>
                  <a:lnTo>
                    <a:pt x="415221" y="32470"/>
                  </a:lnTo>
                  <a:lnTo>
                    <a:pt x="429387" y="13842"/>
                  </a:lnTo>
                  <a:lnTo>
                    <a:pt x="423367" y="9271"/>
                  </a:lnTo>
                  <a:close/>
                </a:path>
                <a:path w="432435" h="565150">
                  <a:moveTo>
                    <a:pt x="419354" y="6223"/>
                  </a:moveTo>
                  <a:lnTo>
                    <a:pt x="405228" y="24793"/>
                  </a:lnTo>
                  <a:lnTo>
                    <a:pt x="416759" y="20008"/>
                  </a:lnTo>
                  <a:lnTo>
                    <a:pt x="418084" y="9271"/>
                  </a:lnTo>
                  <a:lnTo>
                    <a:pt x="423367" y="9271"/>
                  </a:lnTo>
                  <a:lnTo>
                    <a:pt x="419354" y="6223"/>
                  </a:lnTo>
                  <a:close/>
                </a:path>
                <a:path w="432435" h="565150">
                  <a:moveTo>
                    <a:pt x="418084" y="9271"/>
                  </a:moveTo>
                  <a:lnTo>
                    <a:pt x="416759" y="20008"/>
                  </a:lnTo>
                  <a:lnTo>
                    <a:pt x="426719" y="15875"/>
                  </a:lnTo>
                  <a:lnTo>
                    <a:pt x="418084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85741BDD-6D36-DEA1-A01F-5333CCA0B960}"/>
                </a:ext>
              </a:extLst>
            </p:cNvPr>
            <p:cNvSpPr/>
            <p:nvPr/>
          </p:nvSpPr>
          <p:spPr>
            <a:xfrm>
              <a:off x="1464563" y="2221991"/>
              <a:ext cx="494665" cy="556895"/>
            </a:xfrm>
            <a:custGeom>
              <a:avLst/>
              <a:gdLst/>
              <a:ahLst/>
              <a:cxnLst/>
              <a:rect l="l" t="t" r="r" b="b"/>
              <a:pathLst>
                <a:path w="494664" h="556894">
                  <a:moveTo>
                    <a:pt x="0" y="556513"/>
                  </a:moveTo>
                  <a:lnTo>
                    <a:pt x="439293" y="15239"/>
                  </a:lnTo>
                </a:path>
                <a:path w="494664" h="556894">
                  <a:moveTo>
                    <a:pt x="0" y="555243"/>
                  </a:moveTo>
                  <a:lnTo>
                    <a:pt x="49453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265EF70A-2C23-DC3A-C0EC-3AA0F4890295}"/>
                </a:ext>
              </a:extLst>
            </p:cNvPr>
            <p:cNvSpPr/>
            <p:nvPr/>
          </p:nvSpPr>
          <p:spPr>
            <a:xfrm>
              <a:off x="937374" y="362711"/>
              <a:ext cx="2351405" cy="2564130"/>
            </a:xfrm>
            <a:custGeom>
              <a:avLst/>
              <a:gdLst/>
              <a:ahLst/>
              <a:cxnLst/>
              <a:rect l="l" t="t" r="r" b="b"/>
              <a:pathLst>
                <a:path w="2351404" h="2564130">
                  <a:moveTo>
                    <a:pt x="103403" y="88646"/>
                  </a:moveTo>
                  <a:lnTo>
                    <a:pt x="59029" y="12573"/>
                  </a:lnTo>
                  <a:lnTo>
                    <a:pt x="51701" y="0"/>
                  </a:lnTo>
                  <a:lnTo>
                    <a:pt x="0" y="88646"/>
                  </a:lnTo>
                  <a:lnTo>
                    <a:pt x="1028" y="92456"/>
                  </a:lnTo>
                  <a:lnTo>
                    <a:pt x="7086" y="96012"/>
                  </a:lnTo>
                  <a:lnTo>
                    <a:pt x="10972" y="94996"/>
                  </a:lnTo>
                  <a:lnTo>
                    <a:pt x="45351" y="36055"/>
                  </a:lnTo>
                  <a:lnTo>
                    <a:pt x="45351" y="304800"/>
                  </a:lnTo>
                  <a:lnTo>
                    <a:pt x="58051" y="304800"/>
                  </a:lnTo>
                  <a:lnTo>
                    <a:pt x="58051" y="36055"/>
                  </a:lnTo>
                  <a:lnTo>
                    <a:pt x="92430" y="94996"/>
                  </a:lnTo>
                  <a:lnTo>
                    <a:pt x="96316" y="96012"/>
                  </a:lnTo>
                  <a:lnTo>
                    <a:pt x="102387" y="92456"/>
                  </a:lnTo>
                  <a:lnTo>
                    <a:pt x="103403" y="88646"/>
                  </a:lnTo>
                  <a:close/>
                </a:path>
                <a:path w="2351404" h="2564130">
                  <a:moveTo>
                    <a:pt x="1284490" y="88646"/>
                  </a:moveTo>
                  <a:lnTo>
                    <a:pt x="1240129" y="12573"/>
                  </a:lnTo>
                  <a:lnTo>
                    <a:pt x="1232801" y="0"/>
                  </a:lnTo>
                  <a:lnTo>
                    <a:pt x="1181112" y="88646"/>
                  </a:lnTo>
                  <a:lnTo>
                    <a:pt x="1182128" y="92456"/>
                  </a:lnTo>
                  <a:lnTo>
                    <a:pt x="1188224" y="96012"/>
                  </a:lnTo>
                  <a:lnTo>
                    <a:pt x="1192034" y="94996"/>
                  </a:lnTo>
                  <a:lnTo>
                    <a:pt x="1226451" y="36004"/>
                  </a:lnTo>
                  <a:lnTo>
                    <a:pt x="1226451" y="304800"/>
                  </a:lnTo>
                  <a:lnTo>
                    <a:pt x="1239151" y="304800"/>
                  </a:lnTo>
                  <a:lnTo>
                    <a:pt x="1239151" y="36004"/>
                  </a:lnTo>
                  <a:lnTo>
                    <a:pt x="1273568" y="94996"/>
                  </a:lnTo>
                  <a:lnTo>
                    <a:pt x="1277378" y="96012"/>
                  </a:lnTo>
                  <a:lnTo>
                    <a:pt x="1283474" y="92456"/>
                  </a:lnTo>
                  <a:lnTo>
                    <a:pt x="1284490" y="88646"/>
                  </a:lnTo>
                  <a:close/>
                </a:path>
                <a:path w="2351404" h="2564130">
                  <a:moveTo>
                    <a:pt x="2082050" y="2419223"/>
                  </a:moveTo>
                  <a:lnTo>
                    <a:pt x="2055812" y="2339378"/>
                  </a:lnTo>
                  <a:lnTo>
                    <a:pt x="2055812" y="2399855"/>
                  </a:lnTo>
                  <a:lnTo>
                    <a:pt x="1656410" y="2064702"/>
                  </a:lnTo>
                  <a:lnTo>
                    <a:pt x="1676781" y="1791525"/>
                  </a:lnTo>
                  <a:lnTo>
                    <a:pt x="2055812" y="2399855"/>
                  </a:lnTo>
                  <a:lnTo>
                    <a:pt x="2055812" y="2339378"/>
                  </a:lnTo>
                  <a:lnTo>
                    <a:pt x="1786458" y="1519580"/>
                  </a:lnTo>
                  <a:lnTo>
                    <a:pt x="1834908" y="1562608"/>
                  </a:lnTo>
                  <a:lnTo>
                    <a:pt x="1837575" y="1565021"/>
                  </a:lnTo>
                  <a:lnTo>
                    <a:pt x="1841639" y="1564767"/>
                  </a:lnTo>
                  <a:lnTo>
                    <a:pt x="1846211" y="1559433"/>
                  </a:lnTo>
                  <a:lnTo>
                    <a:pt x="1845957" y="1555496"/>
                  </a:lnTo>
                  <a:lnTo>
                    <a:pt x="1843417" y="1553083"/>
                  </a:lnTo>
                  <a:lnTo>
                    <a:pt x="1780438" y="1497330"/>
                  </a:lnTo>
                  <a:lnTo>
                    <a:pt x="1769249" y="1487424"/>
                  </a:lnTo>
                  <a:lnTo>
                    <a:pt x="1748548" y="1584325"/>
                  </a:lnTo>
                  <a:lnTo>
                    <a:pt x="1747786" y="1587754"/>
                  </a:lnTo>
                  <a:lnTo>
                    <a:pt x="1749945" y="1591056"/>
                  </a:lnTo>
                  <a:lnTo>
                    <a:pt x="1756803" y="1592580"/>
                  </a:lnTo>
                  <a:lnTo>
                    <a:pt x="1760232" y="1590421"/>
                  </a:lnTo>
                  <a:lnTo>
                    <a:pt x="1760994" y="1586992"/>
                  </a:lnTo>
                  <a:lnTo>
                    <a:pt x="1774469" y="1523873"/>
                  </a:lnTo>
                  <a:lnTo>
                    <a:pt x="2052777" y="2370950"/>
                  </a:lnTo>
                  <a:lnTo>
                    <a:pt x="1678381" y="1770126"/>
                  </a:lnTo>
                  <a:lnTo>
                    <a:pt x="1693583" y="1566405"/>
                  </a:lnTo>
                  <a:lnTo>
                    <a:pt x="1722005" y="1624711"/>
                  </a:lnTo>
                  <a:lnTo>
                    <a:pt x="1723529" y="1627886"/>
                  </a:lnTo>
                  <a:lnTo>
                    <a:pt x="1727339" y="1629156"/>
                  </a:lnTo>
                  <a:lnTo>
                    <a:pt x="1733689" y="1626108"/>
                  </a:lnTo>
                  <a:lnTo>
                    <a:pt x="1734870" y="1622552"/>
                  </a:lnTo>
                  <a:lnTo>
                    <a:pt x="1734959" y="1622298"/>
                  </a:lnTo>
                  <a:lnTo>
                    <a:pt x="1733435" y="1619123"/>
                  </a:lnTo>
                  <a:lnTo>
                    <a:pt x="1695881" y="1542161"/>
                  </a:lnTo>
                  <a:lnTo>
                    <a:pt x="1690001" y="1530096"/>
                  </a:lnTo>
                  <a:lnTo>
                    <a:pt x="1633867" y="1611757"/>
                  </a:lnTo>
                  <a:lnTo>
                    <a:pt x="1631835" y="1614551"/>
                  </a:lnTo>
                  <a:lnTo>
                    <a:pt x="1632597" y="1618615"/>
                  </a:lnTo>
                  <a:lnTo>
                    <a:pt x="1635518" y="1620520"/>
                  </a:lnTo>
                  <a:lnTo>
                    <a:pt x="1638312" y="1622552"/>
                  </a:lnTo>
                  <a:lnTo>
                    <a:pt x="1642249" y="1621790"/>
                  </a:lnTo>
                  <a:lnTo>
                    <a:pt x="1644281" y="1618869"/>
                  </a:lnTo>
                  <a:lnTo>
                    <a:pt x="1681010" y="1565541"/>
                  </a:lnTo>
                  <a:lnTo>
                    <a:pt x="1667065" y="1751965"/>
                  </a:lnTo>
                  <a:lnTo>
                    <a:pt x="1589455" y="1627403"/>
                  </a:lnTo>
                  <a:lnTo>
                    <a:pt x="1649869" y="1659255"/>
                  </a:lnTo>
                  <a:lnTo>
                    <a:pt x="1653679" y="1658112"/>
                  </a:lnTo>
                  <a:lnTo>
                    <a:pt x="1655330" y="1654937"/>
                  </a:lnTo>
                  <a:lnTo>
                    <a:pt x="1656981" y="1651889"/>
                  </a:lnTo>
                  <a:lnTo>
                    <a:pt x="1655711" y="1648079"/>
                  </a:lnTo>
                  <a:lnTo>
                    <a:pt x="1652663" y="1646428"/>
                  </a:lnTo>
                  <a:lnTo>
                    <a:pt x="1578991" y="1607566"/>
                  </a:lnTo>
                  <a:lnTo>
                    <a:pt x="1565033" y="1600200"/>
                  </a:lnTo>
                  <a:lnTo>
                    <a:pt x="1567942" y="1698879"/>
                  </a:lnTo>
                  <a:lnTo>
                    <a:pt x="1567954" y="1702689"/>
                  </a:lnTo>
                  <a:lnTo>
                    <a:pt x="1570875" y="1705483"/>
                  </a:lnTo>
                  <a:lnTo>
                    <a:pt x="1577873" y="1705483"/>
                  </a:lnTo>
                  <a:lnTo>
                    <a:pt x="1580654" y="1702308"/>
                  </a:lnTo>
                  <a:lnTo>
                    <a:pt x="1580654" y="1698879"/>
                  </a:lnTo>
                  <a:lnTo>
                    <a:pt x="1578686" y="1634058"/>
                  </a:lnTo>
                  <a:lnTo>
                    <a:pt x="1665465" y="1773364"/>
                  </a:lnTo>
                  <a:lnTo>
                    <a:pt x="1644446" y="2054669"/>
                  </a:lnTo>
                  <a:lnTo>
                    <a:pt x="1643278" y="2053691"/>
                  </a:lnTo>
                  <a:lnTo>
                    <a:pt x="1643278" y="2070315"/>
                  </a:lnTo>
                  <a:lnTo>
                    <a:pt x="1610626" y="2507208"/>
                  </a:lnTo>
                  <a:lnTo>
                    <a:pt x="1517154" y="1964461"/>
                  </a:lnTo>
                  <a:lnTo>
                    <a:pt x="1643278" y="2070315"/>
                  </a:lnTo>
                  <a:lnTo>
                    <a:pt x="1643278" y="2053691"/>
                  </a:lnTo>
                  <a:lnTo>
                    <a:pt x="1513814" y="1945043"/>
                  </a:lnTo>
                  <a:lnTo>
                    <a:pt x="1473758" y="1712379"/>
                  </a:lnTo>
                  <a:lnTo>
                    <a:pt x="1515376" y="1761998"/>
                  </a:lnTo>
                  <a:lnTo>
                    <a:pt x="1517662" y="1764665"/>
                  </a:lnTo>
                  <a:lnTo>
                    <a:pt x="1521726" y="1764919"/>
                  </a:lnTo>
                  <a:lnTo>
                    <a:pt x="1524393" y="1762760"/>
                  </a:lnTo>
                  <a:lnTo>
                    <a:pt x="1527060" y="1760474"/>
                  </a:lnTo>
                  <a:lnTo>
                    <a:pt x="1527441" y="1756410"/>
                  </a:lnTo>
                  <a:lnTo>
                    <a:pt x="1525155" y="1753743"/>
                  </a:lnTo>
                  <a:lnTo>
                    <a:pt x="1470901" y="1689227"/>
                  </a:lnTo>
                  <a:lnTo>
                    <a:pt x="1461401" y="1677924"/>
                  </a:lnTo>
                  <a:lnTo>
                    <a:pt x="1426730" y="1770761"/>
                  </a:lnTo>
                  <a:lnTo>
                    <a:pt x="1425460" y="1774063"/>
                  </a:lnTo>
                  <a:lnTo>
                    <a:pt x="1427111" y="1777619"/>
                  </a:lnTo>
                  <a:lnTo>
                    <a:pt x="1433715" y="1780159"/>
                  </a:lnTo>
                  <a:lnTo>
                    <a:pt x="1437398" y="1778508"/>
                  </a:lnTo>
                  <a:lnTo>
                    <a:pt x="1438668" y="1775206"/>
                  </a:lnTo>
                  <a:lnTo>
                    <a:pt x="1461312" y="1714525"/>
                  </a:lnTo>
                  <a:lnTo>
                    <a:pt x="1498828" y="1932470"/>
                  </a:lnTo>
                  <a:lnTo>
                    <a:pt x="1397203" y="1847176"/>
                  </a:lnTo>
                  <a:lnTo>
                    <a:pt x="1460893" y="1858137"/>
                  </a:lnTo>
                  <a:lnTo>
                    <a:pt x="1464322" y="1858645"/>
                  </a:lnTo>
                  <a:lnTo>
                    <a:pt x="1467624" y="1856359"/>
                  </a:lnTo>
                  <a:lnTo>
                    <a:pt x="1468259" y="1852930"/>
                  </a:lnTo>
                  <a:lnTo>
                    <a:pt x="1468767" y="1849501"/>
                  </a:lnTo>
                  <a:lnTo>
                    <a:pt x="1466481" y="1846199"/>
                  </a:lnTo>
                  <a:lnTo>
                    <a:pt x="1463052" y="1845564"/>
                  </a:lnTo>
                  <a:lnTo>
                    <a:pt x="1383880" y="1831975"/>
                  </a:lnTo>
                  <a:lnTo>
                    <a:pt x="1365389" y="1828800"/>
                  </a:lnTo>
                  <a:lnTo>
                    <a:pt x="1398790" y="1922018"/>
                  </a:lnTo>
                  <a:lnTo>
                    <a:pt x="1400060" y="1925320"/>
                  </a:lnTo>
                  <a:lnTo>
                    <a:pt x="1403616" y="1927098"/>
                  </a:lnTo>
                  <a:lnTo>
                    <a:pt x="1406918" y="1925955"/>
                  </a:lnTo>
                  <a:lnTo>
                    <a:pt x="1410220" y="1924685"/>
                  </a:lnTo>
                  <a:lnTo>
                    <a:pt x="1411998" y="1921129"/>
                  </a:lnTo>
                  <a:lnTo>
                    <a:pt x="1410728" y="1917827"/>
                  </a:lnTo>
                  <a:lnTo>
                    <a:pt x="1388884" y="1856790"/>
                  </a:lnTo>
                  <a:lnTo>
                    <a:pt x="1502181" y="1951888"/>
                  </a:lnTo>
                  <a:lnTo>
                    <a:pt x="1600187" y="2521026"/>
                  </a:lnTo>
                  <a:lnTo>
                    <a:pt x="1236675" y="1902371"/>
                  </a:lnTo>
                  <a:lnTo>
                    <a:pt x="1293126" y="1934083"/>
                  </a:lnTo>
                  <a:lnTo>
                    <a:pt x="1296174" y="1935734"/>
                  </a:lnTo>
                  <a:lnTo>
                    <a:pt x="1300111" y="1934718"/>
                  </a:lnTo>
                  <a:lnTo>
                    <a:pt x="1301762" y="1931670"/>
                  </a:lnTo>
                  <a:lnTo>
                    <a:pt x="1303540" y="1928622"/>
                  </a:lnTo>
                  <a:lnTo>
                    <a:pt x="1302397" y="1924685"/>
                  </a:lnTo>
                  <a:lnTo>
                    <a:pt x="1299349" y="1923034"/>
                  </a:lnTo>
                  <a:lnTo>
                    <a:pt x="1226553" y="1882140"/>
                  </a:lnTo>
                  <a:lnTo>
                    <a:pt x="1212989" y="1874520"/>
                  </a:lnTo>
                  <a:lnTo>
                    <a:pt x="1213002" y="1882140"/>
                  </a:lnTo>
                  <a:lnTo>
                    <a:pt x="1213116" y="1924685"/>
                  </a:lnTo>
                  <a:lnTo>
                    <a:pt x="1213243" y="1977136"/>
                  </a:lnTo>
                  <a:lnTo>
                    <a:pt x="1216164" y="1979930"/>
                  </a:lnTo>
                  <a:lnTo>
                    <a:pt x="1223149" y="1979930"/>
                  </a:lnTo>
                  <a:lnTo>
                    <a:pt x="1225816" y="1977136"/>
                  </a:lnTo>
                  <a:lnTo>
                    <a:pt x="1225753" y="1908835"/>
                  </a:lnTo>
                  <a:lnTo>
                    <a:pt x="1606296" y="2556459"/>
                  </a:lnTo>
                  <a:lnTo>
                    <a:pt x="1607578" y="2563876"/>
                  </a:lnTo>
                  <a:lnTo>
                    <a:pt x="1620024" y="2561717"/>
                  </a:lnTo>
                  <a:lnTo>
                    <a:pt x="1618792" y="2554605"/>
                  </a:lnTo>
                  <a:lnTo>
                    <a:pt x="1619643" y="2554097"/>
                  </a:lnTo>
                  <a:lnTo>
                    <a:pt x="1618322" y="2551887"/>
                  </a:lnTo>
                  <a:lnTo>
                    <a:pt x="1618132" y="2550769"/>
                  </a:lnTo>
                  <a:lnTo>
                    <a:pt x="1620151" y="2550922"/>
                  </a:lnTo>
                  <a:lnTo>
                    <a:pt x="1655241" y="2080361"/>
                  </a:lnTo>
                  <a:lnTo>
                    <a:pt x="2062619" y="2422271"/>
                  </a:lnTo>
                  <a:lnTo>
                    <a:pt x="2067674" y="2416276"/>
                  </a:lnTo>
                  <a:lnTo>
                    <a:pt x="2069985" y="2423287"/>
                  </a:lnTo>
                  <a:lnTo>
                    <a:pt x="2082050" y="2419223"/>
                  </a:lnTo>
                  <a:close/>
                </a:path>
                <a:path w="2351404" h="2564130">
                  <a:moveTo>
                    <a:pt x="2351290" y="88646"/>
                  </a:moveTo>
                  <a:lnTo>
                    <a:pt x="2306929" y="12573"/>
                  </a:lnTo>
                  <a:lnTo>
                    <a:pt x="2299601" y="0"/>
                  </a:lnTo>
                  <a:lnTo>
                    <a:pt x="2247912" y="88646"/>
                  </a:lnTo>
                  <a:lnTo>
                    <a:pt x="2248928" y="92456"/>
                  </a:lnTo>
                  <a:lnTo>
                    <a:pt x="2255024" y="96012"/>
                  </a:lnTo>
                  <a:lnTo>
                    <a:pt x="2258834" y="94996"/>
                  </a:lnTo>
                  <a:lnTo>
                    <a:pt x="2293251" y="36004"/>
                  </a:lnTo>
                  <a:lnTo>
                    <a:pt x="2293251" y="304800"/>
                  </a:lnTo>
                  <a:lnTo>
                    <a:pt x="2305951" y="304800"/>
                  </a:lnTo>
                  <a:lnTo>
                    <a:pt x="2305951" y="36004"/>
                  </a:lnTo>
                  <a:lnTo>
                    <a:pt x="2340356" y="94996"/>
                  </a:lnTo>
                  <a:lnTo>
                    <a:pt x="2344178" y="96012"/>
                  </a:lnTo>
                  <a:lnTo>
                    <a:pt x="2350274" y="92456"/>
                  </a:lnTo>
                  <a:lnTo>
                    <a:pt x="2351290" y="88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9" name="object 159">
              <a:extLst>
                <a:ext uri="{FF2B5EF4-FFF2-40B4-BE49-F238E27FC236}">
                  <a16:creationId xmlns:a16="http://schemas.microsoft.com/office/drawing/2014/main" id="{C722E703-1304-3919-3237-47C1556BD3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6548" y="5297423"/>
              <a:ext cx="1331214" cy="1457706"/>
            </a:xfrm>
            <a:prstGeom prst="rect">
              <a:avLst/>
            </a:prstGeom>
          </p:spPr>
        </p:pic>
      </p:grpSp>
      <p:sp>
        <p:nvSpPr>
          <p:cNvPr id="160" name="object 160">
            <a:extLst>
              <a:ext uri="{FF2B5EF4-FFF2-40B4-BE49-F238E27FC236}">
                <a16:creationId xmlns:a16="http://schemas.microsoft.com/office/drawing/2014/main" id="{BFD439F1-8E02-8C6A-E2DE-CF5206561B78}"/>
              </a:ext>
            </a:extLst>
          </p:cNvPr>
          <p:cNvSpPr txBox="1"/>
          <p:nvPr/>
        </p:nvSpPr>
        <p:spPr>
          <a:xfrm>
            <a:off x="5845264" y="6778880"/>
            <a:ext cx="79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lvl="0" indent="-965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logical server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61" name="object 161">
            <a:extLst>
              <a:ext uri="{FF2B5EF4-FFF2-40B4-BE49-F238E27FC236}">
                <a16:creationId xmlns:a16="http://schemas.microsoft.com/office/drawing/2014/main" id="{7F198423-3CE6-B2A9-0B56-246C8B3F005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63152" y="6740653"/>
            <a:ext cx="2167890" cy="1283970"/>
          </a:xfrm>
          <a:prstGeom prst="rect">
            <a:avLst/>
          </a:prstGeom>
        </p:spPr>
      </p:pic>
      <p:sp>
        <p:nvSpPr>
          <p:cNvPr id="162" name="object 162">
            <a:extLst>
              <a:ext uri="{FF2B5EF4-FFF2-40B4-BE49-F238E27FC236}">
                <a16:creationId xmlns:a16="http://schemas.microsoft.com/office/drawing/2014/main" id="{53EF865E-6858-7783-DF86-A2754986C941}"/>
              </a:ext>
            </a:extLst>
          </p:cNvPr>
          <p:cNvSpPr txBox="1"/>
          <p:nvPr/>
        </p:nvSpPr>
        <p:spPr>
          <a:xfrm>
            <a:off x="3114509" y="6916293"/>
            <a:ext cx="930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190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parallel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execution plan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3" name="object 163">
            <a:extLst>
              <a:ext uri="{FF2B5EF4-FFF2-40B4-BE49-F238E27FC236}">
                <a16:creationId xmlns:a16="http://schemas.microsoft.com/office/drawing/2014/main" id="{8A8E1C84-E5B3-0534-C2D3-25085A3D9C71}"/>
              </a:ext>
            </a:extLst>
          </p:cNvPr>
          <p:cNvSpPr txBox="1"/>
          <p:nvPr/>
        </p:nvSpPr>
        <p:spPr>
          <a:xfrm>
            <a:off x="798055" y="4430015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Assign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operators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logical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4" name="object 2">
            <a:extLst>
              <a:ext uri="{FF2B5EF4-FFF2-40B4-BE49-F238E27FC236}">
                <a16:creationId xmlns:a16="http://schemas.microsoft.com/office/drawing/2014/main" id="{677C5EA3-0573-3780-8145-2039258F9720}"/>
              </a:ext>
            </a:extLst>
          </p:cNvPr>
          <p:cNvSpPr txBox="1">
            <a:spLocks/>
          </p:cNvSpPr>
          <p:nvPr/>
        </p:nvSpPr>
        <p:spPr>
          <a:xfrm>
            <a:off x="533400" y="381472"/>
            <a:ext cx="670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Scheduling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4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5D6682-7C69-44BB-7738-CE1004596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0D5A025-C472-6F92-6503-605AB81FF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2200" y="1143000"/>
            <a:ext cx="42672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i="0" dirty="0">
                <a:solidFill>
                  <a:srgbClr val="7030A0"/>
                </a:solidFill>
                <a:latin typeface="Calibri"/>
                <a:cs typeface="Calibri"/>
              </a:rPr>
              <a:t>Prototype</a:t>
            </a:r>
            <a:r>
              <a:rPr sz="4800" i="0" spc="-1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i="0" dirty="0">
                <a:solidFill>
                  <a:srgbClr val="7030A0"/>
                </a:solidFill>
                <a:latin typeface="Calibri"/>
                <a:cs typeface="Calibri"/>
              </a:rPr>
              <a:t>at</a:t>
            </a:r>
            <a:r>
              <a:rPr sz="4800" i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i="0" spc="-25" dirty="0">
                <a:solidFill>
                  <a:srgbClr val="7030A0"/>
                </a:solidFill>
                <a:latin typeface="Calibri"/>
                <a:cs typeface="Calibri"/>
              </a:rPr>
              <a:t>UCF</a:t>
            </a:r>
            <a:endParaRPr sz="4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EE8FEB6-AB3D-D7DB-EA79-6E86E924068E}"/>
              </a:ext>
            </a:extLst>
          </p:cNvPr>
          <p:cNvSpPr txBox="1"/>
          <p:nvPr/>
        </p:nvSpPr>
        <p:spPr>
          <a:xfrm>
            <a:off x="987807" y="2799588"/>
            <a:ext cx="5833110" cy="58176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3195" lvl="0" indent="-34353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prototype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shared-nothing system</a:t>
            </a:r>
            <a:r>
              <a:rPr kumimoji="0" sz="3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3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implanted</a:t>
            </a:r>
            <a:r>
              <a:rPr kumimoji="0" sz="3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3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3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64-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processor</a:t>
            </a:r>
            <a:r>
              <a:rPr kumimoji="0" sz="3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nCUBE/2</a:t>
            </a:r>
            <a:r>
              <a:rPr kumimoji="0" sz="3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computer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131445" lvl="0" indent="-343535" defTabSz="914400" eaLnBrk="1" fontAlgn="auto" latinLnBrk="0" hangingPunct="1">
              <a:lnSpc>
                <a:spcPct val="100000"/>
              </a:lnSpc>
              <a:spcBef>
                <a:spcPts val="1970"/>
              </a:spcBef>
              <a:spcAft>
                <a:spcPts val="60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3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system</a:t>
            </a:r>
            <a:r>
              <a:rPr kumimoji="0" sz="3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was</a:t>
            </a:r>
            <a:r>
              <a:rPr kumimoji="0" sz="3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implemented</a:t>
            </a:r>
            <a:r>
              <a:rPr kumimoji="0" sz="3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demonstrate: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5015" marR="627380" lvl="1" indent="-285750" defTabSz="91440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600"/>
              </a:spcAft>
              <a:buClrTx/>
              <a:buSzTx/>
              <a:buFont typeface="Arial MT"/>
              <a:buChar char="–"/>
              <a:tabLst>
                <a:tab pos="7562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GeMDA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multidimensional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data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partitioning</a:t>
            </a:r>
            <a:r>
              <a:rPr kumimoji="0" sz="2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technique,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5015" marR="5080" lvl="1" indent="-28575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600"/>
              </a:spcAft>
              <a:buClrTx/>
              <a:buSzTx/>
              <a:buFont typeface="Arial MT"/>
              <a:buChar char="–"/>
              <a:tabLst>
                <a:tab pos="7562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Dynamic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optimization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scheme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load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balancing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capability,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5015" marR="680720" lvl="1" indent="-28575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 MT"/>
              <a:buChar char="–"/>
              <a:tabLst>
                <a:tab pos="756285" algn="l"/>
              </a:tabLst>
              <a:defRPr/>
            </a:pP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Competition-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based</a:t>
            </a:r>
            <a:r>
              <a:rPr kumimoji="0" sz="2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scheduling 	policy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0A10C6B-A124-6BE1-DCE6-E887D03EC5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88" y="918345"/>
            <a:ext cx="1229185" cy="12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54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9882" y="797918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System</a:t>
            </a:r>
            <a:r>
              <a:rPr lang="en-US" sz="3200" dirty="0"/>
              <a:t> Architecture</a:t>
            </a:r>
            <a:endParaRPr sz="3200" spc="-145" dirty="0"/>
          </a:p>
        </p:txBody>
      </p:sp>
      <p:sp>
        <p:nvSpPr>
          <p:cNvPr id="5" name="object 5"/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25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7931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966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342359"/>
                </a:moveTo>
                <a:lnTo>
                  <a:pt x="45718" y="0"/>
                </a:lnTo>
              </a:path>
              <a:path w="91439" h="342900">
                <a:moveTo>
                  <a:pt x="0" y="182594"/>
                </a:moveTo>
                <a:lnTo>
                  <a:pt x="45718" y="0"/>
                </a:lnTo>
                <a:lnTo>
                  <a:pt x="91436" y="182594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2992873"/>
            <a:ext cx="4572635" cy="685165"/>
          </a:xfrm>
          <a:prstGeom prst="rect">
            <a:avLst/>
          </a:prstGeom>
          <a:ln w="22829">
            <a:solidFill>
              <a:srgbClr val="000000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  <a:tabLst>
                <a:tab pos="1699895" algn="l"/>
              </a:tabLst>
            </a:pPr>
            <a:r>
              <a:rPr sz="1800" b="1" spc="-70" dirty="0">
                <a:latin typeface="Arial"/>
                <a:cs typeface="Arial"/>
              </a:rPr>
              <a:t>PRESENTATION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8835" y="2123904"/>
            <a:ext cx="8763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80"/>
              </a:lnSpc>
              <a:spcBef>
                <a:spcPts val="95"/>
              </a:spcBef>
            </a:pPr>
            <a:r>
              <a:rPr sz="1800" b="1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sz="1800" b="1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22148" y="2295095"/>
            <a:ext cx="7664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9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2724" y="2123904"/>
            <a:ext cx="172212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10540" marR="5080" indent="-498475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Create/Destroy Tables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606407B-3775-51F3-73DE-A00F419E9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07FB00F-F5D3-25B7-C626-F74199399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9882" y="797918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System</a:t>
            </a:r>
            <a:r>
              <a:rPr lang="en-US" sz="3200" dirty="0"/>
              <a:t> Architecture</a:t>
            </a:r>
            <a:endParaRPr sz="3200" spc="-145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E3F356B-B712-3080-B046-22A9F3950E08}"/>
              </a:ext>
            </a:extLst>
          </p:cNvPr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FF6E925-094C-0FF5-8CE3-97DFA304A12F}"/>
              </a:ext>
            </a:extLst>
          </p:cNvPr>
          <p:cNvSpPr/>
          <p:nvPr/>
        </p:nvSpPr>
        <p:spPr>
          <a:xfrm>
            <a:off x="1790742" y="3677604"/>
            <a:ext cx="3772535" cy="5078730"/>
          </a:xfrm>
          <a:custGeom>
            <a:avLst/>
            <a:gdLst/>
            <a:ahLst/>
            <a:cxnLst/>
            <a:rect l="l" t="t" r="r" b="b"/>
            <a:pathLst>
              <a:path w="3772535" h="5078730">
                <a:moveTo>
                  <a:pt x="1257365" y="5021394"/>
                </a:moveTo>
                <a:lnTo>
                  <a:pt x="1308117" y="5032206"/>
                </a:lnTo>
                <a:lnTo>
                  <a:pt x="1359072" y="5041888"/>
                </a:lnTo>
                <a:lnTo>
                  <a:pt x="1410210" y="5050440"/>
                </a:lnTo>
                <a:lnTo>
                  <a:pt x="1461512" y="5057858"/>
                </a:lnTo>
                <a:lnTo>
                  <a:pt x="1512960" y="5064140"/>
                </a:lnTo>
                <a:lnTo>
                  <a:pt x="1564534" y="5069285"/>
                </a:lnTo>
                <a:lnTo>
                  <a:pt x="1616216" y="5073291"/>
                </a:lnTo>
                <a:lnTo>
                  <a:pt x="1667987" y="5076155"/>
                </a:lnTo>
                <a:lnTo>
                  <a:pt x="1719828" y="5077874"/>
                </a:lnTo>
                <a:lnTo>
                  <a:pt x="1771720" y="5078448"/>
                </a:lnTo>
                <a:lnTo>
                  <a:pt x="1823611" y="5077874"/>
                </a:lnTo>
                <a:lnTo>
                  <a:pt x="1875452" y="5076155"/>
                </a:lnTo>
                <a:lnTo>
                  <a:pt x="1927223" y="5073291"/>
                </a:lnTo>
                <a:lnTo>
                  <a:pt x="1978905" y="5069285"/>
                </a:lnTo>
                <a:lnTo>
                  <a:pt x="2030479" y="5064140"/>
                </a:lnTo>
                <a:lnTo>
                  <a:pt x="2081927" y="5057858"/>
                </a:lnTo>
                <a:lnTo>
                  <a:pt x="2133230" y="5050440"/>
                </a:lnTo>
                <a:lnTo>
                  <a:pt x="2184367" y="5041888"/>
                </a:lnTo>
                <a:lnTo>
                  <a:pt x="2235322" y="5032206"/>
                </a:lnTo>
                <a:lnTo>
                  <a:pt x="2286074" y="5021394"/>
                </a:lnTo>
              </a:path>
              <a:path w="3772535" h="5078730">
                <a:moveTo>
                  <a:pt x="2400415" y="5021394"/>
                </a:moveTo>
                <a:lnTo>
                  <a:pt x="2451167" y="5032206"/>
                </a:lnTo>
                <a:lnTo>
                  <a:pt x="2502122" y="5041888"/>
                </a:lnTo>
                <a:lnTo>
                  <a:pt x="2553260" y="5050440"/>
                </a:lnTo>
                <a:lnTo>
                  <a:pt x="2604562" y="5057858"/>
                </a:lnTo>
                <a:lnTo>
                  <a:pt x="2656010" y="5064140"/>
                </a:lnTo>
                <a:lnTo>
                  <a:pt x="2707584" y="5069285"/>
                </a:lnTo>
                <a:lnTo>
                  <a:pt x="2759266" y="5073291"/>
                </a:lnTo>
                <a:lnTo>
                  <a:pt x="2811037" y="5076155"/>
                </a:lnTo>
                <a:lnTo>
                  <a:pt x="2862878" y="5077874"/>
                </a:lnTo>
                <a:lnTo>
                  <a:pt x="2914770" y="5078448"/>
                </a:lnTo>
                <a:lnTo>
                  <a:pt x="2966662" y="5077874"/>
                </a:lnTo>
                <a:lnTo>
                  <a:pt x="3018503" y="5076155"/>
                </a:lnTo>
                <a:lnTo>
                  <a:pt x="3070276" y="5073291"/>
                </a:lnTo>
                <a:lnTo>
                  <a:pt x="3121960" y="5069285"/>
                </a:lnTo>
                <a:lnTo>
                  <a:pt x="3173536" y="5064140"/>
                </a:lnTo>
                <a:lnTo>
                  <a:pt x="3224986" y="5057858"/>
                </a:lnTo>
                <a:lnTo>
                  <a:pt x="3276290" y="5050440"/>
                </a:lnTo>
                <a:lnTo>
                  <a:pt x="3327429" y="5041888"/>
                </a:lnTo>
                <a:lnTo>
                  <a:pt x="3378384" y="5032206"/>
                </a:lnTo>
                <a:lnTo>
                  <a:pt x="3429137" y="5021394"/>
                </a:lnTo>
              </a:path>
              <a:path w="3772535" h="5078730">
                <a:moveTo>
                  <a:pt x="1485957" y="684426"/>
                </a:moveTo>
                <a:lnTo>
                  <a:pt x="1474901" y="745938"/>
                </a:lnTo>
                <a:lnTo>
                  <a:pt x="1443028" y="803845"/>
                </a:lnTo>
                <a:lnTo>
                  <a:pt x="1392280" y="857176"/>
                </a:lnTo>
                <a:lnTo>
                  <a:pt x="1360434" y="881822"/>
                </a:lnTo>
                <a:lnTo>
                  <a:pt x="1324597" y="904961"/>
                </a:lnTo>
                <a:lnTo>
                  <a:pt x="1285013" y="926472"/>
                </a:lnTo>
                <a:lnTo>
                  <a:pt x="1241922" y="946233"/>
                </a:lnTo>
                <a:lnTo>
                  <a:pt x="1195569" y="964123"/>
                </a:lnTo>
                <a:lnTo>
                  <a:pt x="1146197" y="980020"/>
                </a:lnTo>
                <a:lnTo>
                  <a:pt x="1094046" y="993805"/>
                </a:lnTo>
                <a:lnTo>
                  <a:pt x="1039361" y="1005355"/>
                </a:lnTo>
                <a:lnTo>
                  <a:pt x="982385" y="1014549"/>
                </a:lnTo>
                <a:lnTo>
                  <a:pt x="923359" y="1021266"/>
                </a:lnTo>
                <a:lnTo>
                  <a:pt x="862526" y="1025385"/>
                </a:lnTo>
                <a:lnTo>
                  <a:pt x="800130" y="1026785"/>
                </a:lnTo>
                <a:lnTo>
                  <a:pt x="737735" y="1025385"/>
                </a:lnTo>
                <a:lnTo>
                  <a:pt x="676904" y="1021266"/>
                </a:lnTo>
                <a:lnTo>
                  <a:pt x="617879" y="1014549"/>
                </a:lnTo>
                <a:lnTo>
                  <a:pt x="560903" y="1005355"/>
                </a:lnTo>
                <a:lnTo>
                  <a:pt x="506218" y="993805"/>
                </a:lnTo>
                <a:lnTo>
                  <a:pt x="454068" y="980020"/>
                </a:lnTo>
                <a:lnTo>
                  <a:pt x="404695" y="964123"/>
                </a:lnTo>
                <a:lnTo>
                  <a:pt x="358342" y="946233"/>
                </a:lnTo>
                <a:lnTo>
                  <a:pt x="315251" y="926472"/>
                </a:lnTo>
                <a:lnTo>
                  <a:pt x="275666" y="904961"/>
                </a:lnTo>
                <a:lnTo>
                  <a:pt x="239829" y="881822"/>
                </a:lnTo>
                <a:lnTo>
                  <a:pt x="207982" y="857176"/>
                </a:lnTo>
                <a:lnTo>
                  <a:pt x="157232" y="803845"/>
                </a:lnTo>
                <a:lnTo>
                  <a:pt x="125358" y="745938"/>
                </a:lnTo>
                <a:lnTo>
                  <a:pt x="114302" y="684426"/>
                </a:lnTo>
                <a:lnTo>
                  <a:pt x="117106" y="653278"/>
                </a:lnTo>
                <a:lnTo>
                  <a:pt x="138814" y="593444"/>
                </a:lnTo>
                <a:lnTo>
                  <a:pt x="180369" y="537701"/>
                </a:lnTo>
                <a:lnTo>
                  <a:pt x="239829" y="487020"/>
                </a:lnTo>
                <a:lnTo>
                  <a:pt x="275666" y="463880"/>
                </a:lnTo>
                <a:lnTo>
                  <a:pt x="315251" y="442369"/>
                </a:lnTo>
                <a:lnTo>
                  <a:pt x="358342" y="422608"/>
                </a:lnTo>
                <a:lnTo>
                  <a:pt x="404695" y="404717"/>
                </a:lnTo>
                <a:lnTo>
                  <a:pt x="454068" y="388819"/>
                </a:lnTo>
                <a:lnTo>
                  <a:pt x="506218" y="375035"/>
                </a:lnTo>
                <a:lnTo>
                  <a:pt x="560903" y="363485"/>
                </a:lnTo>
                <a:lnTo>
                  <a:pt x="617879" y="354291"/>
                </a:lnTo>
                <a:lnTo>
                  <a:pt x="676904" y="347573"/>
                </a:lnTo>
                <a:lnTo>
                  <a:pt x="737735" y="343454"/>
                </a:lnTo>
                <a:lnTo>
                  <a:pt x="800130" y="342054"/>
                </a:lnTo>
                <a:lnTo>
                  <a:pt x="862526" y="343454"/>
                </a:lnTo>
                <a:lnTo>
                  <a:pt x="923359" y="347573"/>
                </a:lnTo>
                <a:lnTo>
                  <a:pt x="982385" y="354291"/>
                </a:lnTo>
                <a:lnTo>
                  <a:pt x="1039361" y="363485"/>
                </a:lnTo>
                <a:lnTo>
                  <a:pt x="1094046" y="375035"/>
                </a:lnTo>
                <a:lnTo>
                  <a:pt x="1146197" y="388819"/>
                </a:lnTo>
                <a:lnTo>
                  <a:pt x="1195569" y="404717"/>
                </a:lnTo>
                <a:lnTo>
                  <a:pt x="1241922" y="422608"/>
                </a:lnTo>
                <a:lnTo>
                  <a:pt x="1285013" y="442369"/>
                </a:lnTo>
                <a:lnTo>
                  <a:pt x="1324597" y="463880"/>
                </a:lnTo>
                <a:lnTo>
                  <a:pt x="1360434" y="487020"/>
                </a:lnTo>
                <a:lnTo>
                  <a:pt x="1392280" y="511667"/>
                </a:lnTo>
                <a:lnTo>
                  <a:pt x="1443028" y="565000"/>
                </a:lnTo>
                <a:lnTo>
                  <a:pt x="1474901" y="622910"/>
                </a:lnTo>
                <a:lnTo>
                  <a:pt x="1485957" y="684426"/>
                </a:lnTo>
              </a:path>
              <a:path w="3772535" h="5078730">
                <a:moveTo>
                  <a:pt x="1485957" y="1655161"/>
                </a:moveTo>
                <a:lnTo>
                  <a:pt x="1474901" y="1716677"/>
                </a:lnTo>
                <a:lnTo>
                  <a:pt x="1443028" y="1774586"/>
                </a:lnTo>
                <a:lnTo>
                  <a:pt x="1392280" y="1827919"/>
                </a:lnTo>
                <a:lnTo>
                  <a:pt x="1360434" y="1852567"/>
                </a:lnTo>
                <a:lnTo>
                  <a:pt x="1324597" y="1875707"/>
                </a:lnTo>
                <a:lnTo>
                  <a:pt x="1285013" y="1897218"/>
                </a:lnTo>
                <a:lnTo>
                  <a:pt x="1241922" y="1916979"/>
                </a:lnTo>
                <a:lnTo>
                  <a:pt x="1195569" y="1934869"/>
                </a:lnTo>
                <a:lnTo>
                  <a:pt x="1146197" y="1950767"/>
                </a:lnTo>
                <a:lnTo>
                  <a:pt x="1094046" y="1964552"/>
                </a:lnTo>
                <a:lnTo>
                  <a:pt x="1039361" y="1976102"/>
                </a:lnTo>
                <a:lnTo>
                  <a:pt x="982385" y="1985296"/>
                </a:lnTo>
                <a:lnTo>
                  <a:pt x="923359" y="1992013"/>
                </a:lnTo>
                <a:lnTo>
                  <a:pt x="862526" y="1996133"/>
                </a:lnTo>
                <a:lnTo>
                  <a:pt x="800130" y="1997533"/>
                </a:lnTo>
                <a:lnTo>
                  <a:pt x="737735" y="1996133"/>
                </a:lnTo>
                <a:lnTo>
                  <a:pt x="676904" y="1992013"/>
                </a:lnTo>
                <a:lnTo>
                  <a:pt x="617879" y="1985296"/>
                </a:lnTo>
                <a:lnTo>
                  <a:pt x="560903" y="1976102"/>
                </a:lnTo>
                <a:lnTo>
                  <a:pt x="506218" y="1964552"/>
                </a:lnTo>
                <a:lnTo>
                  <a:pt x="454068" y="1950767"/>
                </a:lnTo>
                <a:lnTo>
                  <a:pt x="404695" y="1934869"/>
                </a:lnTo>
                <a:lnTo>
                  <a:pt x="358342" y="1916979"/>
                </a:lnTo>
                <a:lnTo>
                  <a:pt x="315251" y="1897218"/>
                </a:lnTo>
                <a:lnTo>
                  <a:pt x="275666" y="1875707"/>
                </a:lnTo>
                <a:lnTo>
                  <a:pt x="239829" y="1852567"/>
                </a:lnTo>
                <a:lnTo>
                  <a:pt x="207982" y="1827919"/>
                </a:lnTo>
                <a:lnTo>
                  <a:pt x="157232" y="1774586"/>
                </a:lnTo>
                <a:lnTo>
                  <a:pt x="125358" y="1716677"/>
                </a:lnTo>
                <a:lnTo>
                  <a:pt x="114302" y="1655161"/>
                </a:lnTo>
                <a:lnTo>
                  <a:pt x="117106" y="1624014"/>
                </a:lnTo>
                <a:lnTo>
                  <a:pt x="138814" y="1564184"/>
                </a:lnTo>
                <a:lnTo>
                  <a:pt x="180369" y="1508444"/>
                </a:lnTo>
                <a:lnTo>
                  <a:pt x="239829" y="1457764"/>
                </a:lnTo>
                <a:lnTo>
                  <a:pt x="275666" y="1434625"/>
                </a:lnTo>
                <a:lnTo>
                  <a:pt x="315251" y="1413115"/>
                </a:lnTo>
                <a:lnTo>
                  <a:pt x="358342" y="1393354"/>
                </a:lnTo>
                <a:lnTo>
                  <a:pt x="404695" y="1375464"/>
                </a:lnTo>
                <a:lnTo>
                  <a:pt x="454068" y="1359566"/>
                </a:lnTo>
                <a:lnTo>
                  <a:pt x="506218" y="1345782"/>
                </a:lnTo>
                <a:lnTo>
                  <a:pt x="560903" y="1334232"/>
                </a:lnTo>
                <a:lnTo>
                  <a:pt x="617879" y="1325038"/>
                </a:lnTo>
                <a:lnTo>
                  <a:pt x="676904" y="1318321"/>
                </a:lnTo>
                <a:lnTo>
                  <a:pt x="737735" y="1314202"/>
                </a:lnTo>
                <a:lnTo>
                  <a:pt x="800130" y="1312801"/>
                </a:lnTo>
                <a:lnTo>
                  <a:pt x="862526" y="1314202"/>
                </a:lnTo>
                <a:lnTo>
                  <a:pt x="923359" y="1318321"/>
                </a:lnTo>
                <a:lnTo>
                  <a:pt x="982385" y="1325038"/>
                </a:lnTo>
                <a:lnTo>
                  <a:pt x="1039361" y="1334232"/>
                </a:lnTo>
                <a:lnTo>
                  <a:pt x="1094046" y="1345782"/>
                </a:lnTo>
                <a:lnTo>
                  <a:pt x="1146197" y="1359566"/>
                </a:lnTo>
                <a:lnTo>
                  <a:pt x="1195569" y="1375464"/>
                </a:lnTo>
                <a:lnTo>
                  <a:pt x="1241922" y="1393354"/>
                </a:lnTo>
                <a:lnTo>
                  <a:pt x="1285013" y="1413115"/>
                </a:lnTo>
                <a:lnTo>
                  <a:pt x="1324597" y="1434625"/>
                </a:lnTo>
                <a:lnTo>
                  <a:pt x="1360434" y="1457764"/>
                </a:lnTo>
                <a:lnTo>
                  <a:pt x="1392280" y="1482411"/>
                </a:lnTo>
                <a:lnTo>
                  <a:pt x="1443028" y="1535742"/>
                </a:lnTo>
                <a:lnTo>
                  <a:pt x="1474901" y="1593648"/>
                </a:lnTo>
                <a:lnTo>
                  <a:pt x="1485957" y="1655161"/>
                </a:lnTo>
              </a:path>
              <a:path w="3772535" h="5078730">
                <a:moveTo>
                  <a:pt x="3714150" y="2967265"/>
                </a:moveTo>
                <a:lnTo>
                  <a:pt x="3698432" y="3023446"/>
                </a:lnTo>
                <a:lnTo>
                  <a:pt x="3653855" y="3074539"/>
                </a:lnTo>
                <a:lnTo>
                  <a:pt x="3621952" y="3097643"/>
                </a:lnTo>
                <a:lnTo>
                  <a:pt x="3584284" y="3118831"/>
                </a:lnTo>
                <a:lnTo>
                  <a:pt x="3541334" y="3137890"/>
                </a:lnTo>
                <a:lnTo>
                  <a:pt x="3493585" y="3154605"/>
                </a:lnTo>
                <a:lnTo>
                  <a:pt x="3441521" y="3168761"/>
                </a:lnTo>
                <a:lnTo>
                  <a:pt x="3385624" y="3180145"/>
                </a:lnTo>
                <a:lnTo>
                  <a:pt x="3326377" y="3188542"/>
                </a:lnTo>
                <a:lnTo>
                  <a:pt x="3264265" y="3193737"/>
                </a:lnTo>
                <a:lnTo>
                  <a:pt x="3199770" y="3195517"/>
                </a:lnTo>
                <a:lnTo>
                  <a:pt x="3135277" y="3193737"/>
                </a:lnTo>
                <a:lnTo>
                  <a:pt x="3073167" y="3188542"/>
                </a:lnTo>
                <a:lnTo>
                  <a:pt x="3013922" y="3180145"/>
                </a:lnTo>
                <a:lnTo>
                  <a:pt x="2958027" y="3168761"/>
                </a:lnTo>
                <a:lnTo>
                  <a:pt x="2905964" y="3154605"/>
                </a:lnTo>
                <a:lnTo>
                  <a:pt x="2858216" y="3137890"/>
                </a:lnTo>
                <a:lnTo>
                  <a:pt x="2815267" y="3118831"/>
                </a:lnTo>
                <a:lnTo>
                  <a:pt x="2777599" y="3097643"/>
                </a:lnTo>
                <a:lnTo>
                  <a:pt x="2745697" y="3074539"/>
                </a:lnTo>
                <a:lnTo>
                  <a:pt x="2701120" y="3023446"/>
                </a:lnTo>
                <a:lnTo>
                  <a:pt x="2685402" y="2967265"/>
                </a:lnTo>
                <a:lnTo>
                  <a:pt x="2689412" y="2938648"/>
                </a:lnTo>
                <a:lnTo>
                  <a:pt x="2720043" y="2884801"/>
                </a:lnTo>
                <a:lnTo>
                  <a:pt x="2777599" y="2836897"/>
                </a:lnTo>
                <a:lnTo>
                  <a:pt x="2815267" y="2815709"/>
                </a:lnTo>
                <a:lnTo>
                  <a:pt x="2858216" y="2796651"/>
                </a:lnTo>
                <a:lnTo>
                  <a:pt x="2905964" y="2779937"/>
                </a:lnTo>
                <a:lnTo>
                  <a:pt x="2958027" y="2765781"/>
                </a:lnTo>
                <a:lnTo>
                  <a:pt x="3013922" y="2754397"/>
                </a:lnTo>
                <a:lnTo>
                  <a:pt x="3073167" y="2746000"/>
                </a:lnTo>
                <a:lnTo>
                  <a:pt x="3135277" y="2740805"/>
                </a:lnTo>
                <a:lnTo>
                  <a:pt x="3199770" y="2739025"/>
                </a:lnTo>
                <a:lnTo>
                  <a:pt x="3264265" y="2740805"/>
                </a:lnTo>
                <a:lnTo>
                  <a:pt x="3326377" y="2746000"/>
                </a:lnTo>
                <a:lnTo>
                  <a:pt x="3385624" y="2754397"/>
                </a:lnTo>
                <a:lnTo>
                  <a:pt x="3441521" y="2765781"/>
                </a:lnTo>
                <a:lnTo>
                  <a:pt x="3493585" y="2779937"/>
                </a:lnTo>
                <a:lnTo>
                  <a:pt x="3541334" y="2796651"/>
                </a:lnTo>
                <a:lnTo>
                  <a:pt x="3584284" y="2815709"/>
                </a:lnTo>
                <a:lnTo>
                  <a:pt x="3621952" y="2836897"/>
                </a:lnTo>
                <a:lnTo>
                  <a:pt x="3653855" y="2859999"/>
                </a:lnTo>
                <a:lnTo>
                  <a:pt x="3698432" y="2911089"/>
                </a:lnTo>
                <a:lnTo>
                  <a:pt x="3714150" y="2967265"/>
                </a:lnTo>
              </a:path>
              <a:path w="3772535" h="5078730">
                <a:moveTo>
                  <a:pt x="1999575" y="2967265"/>
                </a:moveTo>
                <a:lnTo>
                  <a:pt x="1983856" y="3023446"/>
                </a:lnTo>
                <a:lnTo>
                  <a:pt x="1939277" y="3074539"/>
                </a:lnTo>
                <a:lnTo>
                  <a:pt x="1907373" y="3097643"/>
                </a:lnTo>
                <a:lnTo>
                  <a:pt x="1869704" y="3118831"/>
                </a:lnTo>
                <a:lnTo>
                  <a:pt x="1826754" y="3137890"/>
                </a:lnTo>
                <a:lnTo>
                  <a:pt x="1779004" y="3154605"/>
                </a:lnTo>
                <a:lnTo>
                  <a:pt x="1726940" y="3168761"/>
                </a:lnTo>
                <a:lnTo>
                  <a:pt x="1671043" y="3180145"/>
                </a:lnTo>
                <a:lnTo>
                  <a:pt x="1611798" y="3188542"/>
                </a:lnTo>
                <a:lnTo>
                  <a:pt x="1549687" y="3193737"/>
                </a:lnTo>
                <a:lnTo>
                  <a:pt x="1485194" y="3195517"/>
                </a:lnTo>
                <a:lnTo>
                  <a:pt x="1420702" y="3193737"/>
                </a:lnTo>
                <a:lnTo>
                  <a:pt x="1358592" y="3188542"/>
                </a:lnTo>
                <a:lnTo>
                  <a:pt x="1299347" y="3180145"/>
                </a:lnTo>
                <a:lnTo>
                  <a:pt x="1243452" y="3168761"/>
                </a:lnTo>
                <a:lnTo>
                  <a:pt x="1191389" y="3154605"/>
                </a:lnTo>
                <a:lnTo>
                  <a:pt x="1143641" y="3137890"/>
                </a:lnTo>
                <a:lnTo>
                  <a:pt x="1100691" y="3118831"/>
                </a:lnTo>
                <a:lnTo>
                  <a:pt x="1063024" y="3097643"/>
                </a:lnTo>
                <a:lnTo>
                  <a:pt x="1031122" y="3074539"/>
                </a:lnTo>
                <a:lnTo>
                  <a:pt x="986545" y="3023446"/>
                </a:lnTo>
                <a:lnTo>
                  <a:pt x="970827" y="2967265"/>
                </a:lnTo>
                <a:lnTo>
                  <a:pt x="974837" y="2938648"/>
                </a:lnTo>
                <a:lnTo>
                  <a:pt x="1005468" y="2884801"/>
                </a:lnTo>
                <a:lnTo>
                  <a:pt x="1063024" y="2836897"/>
                </a:lnTo>
                <a:lnTo>
                  <a:pt x="1100691" y="2815709"/>
                </a:lnTo>
                <a:lnTo>
                  <a:pt x="1143641" y="2796651"/>
                </a:lnTo>
                <a:lnTo>
                  <a:pt x="1191389" y="2779937"/>
                </a:lnTo>
                <a:lnTo>
                  <a:pt x="1243452" y="2765781"/>
                </a:lnTo>
                <a:lnTo>
                  <a:pt x="1299347" y="2754397"/>
                </a:lnTo>
                <a:lnTo>
                  <a:pt x="1358592" y="2746000"/>
                </a:lnTo>
                <a:lnTo>
                  <a:pt x="1420702" y="2740805"/>
                </a:lnTo>
                <a:lnTo>
                  <a:pt x="1485194" y="2739025"/>
                </a:lnTo>
                <a:lnTo>
                  <a:pt x="1549687" y="2740805"/>
                </a:lnTo>
                <a:lnTo>
                  <a:pt x="1611798" y="2746000"/>
                </a:lnTo>
                <a:lnTo>
                  <a:pt x="1671043" y="2754397"/>
                </a:lnTo>
                <a:lnTo>
                  <a:pt x="1726940" y="2765781"/>
                </a:lnTo>
                <a:lnTo>
                  <a:pt x="1779004" y="2779937"/>
                </a:lnTo>
                <a:lnTo>
                  <a:pt x="1826754" y="2796651"/>
                </a:lnTo>
                <a:lnTo>
                  <a:pt x="1869704" y="2815709"/>
                </a:lnTo>
                <a:lnTo>
                  <a:pt x="1907373" y="2836897"/>
                </a:lnTo>
                <a:lnTo>
                  <a:pt x="1939277" y="2859999"/>
                </a:lnTo>
                <a:lnTo>
                  <a:pt x="1983856" y="2911089"/>
                </a:lnTo>
                <a:lnTo>
                  <a:pt x="1999575" y="2967265"/>
                </a:lnTo>
              </a:path>
              <a:path w="3772535" h="5078730">
                <a:moveTo>
                  <a:pt x="2286100" y="4622261"/>
                </a:moveTo>
                <a:lnTo>
                  <a:pt x="2238267" y="4646307"/>
                </a:lnTo>
                <a:lnTo>
                  <a:pt x="2159880" y="4659687"/>
                </a:lnTo>
                <a:lnTo>
                  <a:pt x="2109129" y="4665316"/>
                </a:lnTo>
                <a:lnTo>
                  <a:pt x="2051738" y="4670119"/>
                </a:lnTo>
                <a:lnTo>
                  <a:pt x="1988503" y="4674010"/>
                </a:lnTo>
                <a:lnTo>
                  <a:pt x="1920224" y="4676898"/>
                </a:lnTo>
                <a:lnTo>
                  <a:pt x="1847697" y="4678696"/>
                </a:lnTo>
                <a:lnTo>
                  <a:pt x="1771720" y="4679314"/>
                </a:lnTo>
                <a:lnTo>
                  <a:pt x="1695743" y="4678696"/>
                </a:lnTo>
                <a:lnTo>
                  <a:pt x="1623216" y="4676898"/>
                </a:lnTo>
                <a:lnTo>
                  <a:pt x="1554938" y="4674010"/>
                </a:lnTo>
                <a:lnTo>
                  <a:pt x="1491705" y="4670119"/>
                </a:lnTo>
                <a:lnTo>
                  <a:pt x="1434316" y="4665316"/>
                </a:lnTo>
                <a:lnTo>
                  <a:pt x="1383567" y="4659687"/>
                </a:lnTo>
                <a:lnTo>
                  <a:pt x="1340256" y="4653321"/>
                </a:lnTo>
                <a:lnTo>
                  <a:pt x="1279142" y="4638734"/>
                </a:lnTo>
                <a:lnTo>
                  <a:pt x="1257352" y="4622261"/>
                </a:lnTo>
                <a:lnTo>
                  <a:pt x="1262932" y="4613833"/>
                </a:lnTo>
                <a:lnTo>
                  <a:pt x="1305182" y="4598212"/>
                </a:lnTo>
                <a:lnTo>
                  <a:pt x="1383567" y="4584830"/>
                </a:lnTo>
                <a:lnTo>
                  <a:pt x="1434316" y="4579199"/>
                </a:lnTo>
                <a:lnTo>
                  <a:pt x="1491705" y="4574394"/>
                </a:lnTo>
                <a:lnTo>
                  <a:pt x="1554938" y="4570502"/>
                </a:lnTo>
                <a:lnTo>
                  <a:pt x="1623216" y="4567613"/>
                </a:lnTo>
                <a:lnTo>
                  <a:pt x="1695743" y="4565814"/>
                </a:lnTo>
                <a:lnTo>
                  <a:pt x="1771720" y="4565195"/>
                </a:lnTo>
                <a:lnTo>
                  <a:pt x="1847697" y="4565814"/>
                </a:lnTo>
                <a:lnTo>
                  <a:pt x="1920224" y="4567613"/>
                </a:lnTo>
                <a:lnTo>
                  <a:pt x="1988503" y="4570502"/>
                </a:lnTo>
                <a:lnTo>
                  <a:pt x="2051738" y="4574394"/>
                </a:lnTo>
                <a:lnTo>
                  <a:pt x="2109129" y="4579199"/>
                </a:lnTo>
                <a:lnTo>
                  <a:pt x="2159880" y="4584830"/>
                </a:lnTo>
                <a:lnTo>
                  <a:pt x="2203192" y="4591197"/>
                </a:lnTo>
                <a:lnTo>
                  <a:pt x="2264309" y="4605787"/>
                </a:lnTo>
                <a:lnTo>
                  <a:pt x="2286100" y="4622261"/>
                </a:lnTo>
              </a:path>
              <a:path w="3772535" h="5078730">
                <a:moveTo>
                  <a:pt x="3429150" y="4622261"/>
                </a:moveTo>
                <a:lnTo>
                  <a:pt x="3381317" y="4646307"/>
                </a:lnTo>
                <a:lnTo>
                  <a:pt x="3302930" y="4659687"/>
                </a:lnTo>
                <a:lnTo>
                  <a:pt x="3252179" y="4665316"/>
                </a:lnTo>
                <a:lnTo>
                  <a:pt x="3194788" y="4670119"/>
                </a:lnTo>
                <a:lnTo>
                  <a:pt x="3131554" y="4674010"/>
                </a:lnTo>
                <a:lnTo>
                  <a:pt x="3063274" y="4676898"/>
                </a:lnTo>
                <a:lnTo>
                  <a:pt x="2990747" y="4678696"/>
                </a:lnTo>
                <a:lnTo>
                  <a:pt x="2914770" y="4679314"/>
                </a:lnTo>
                <a:lnTo>
                  <a:pt x="2838793" y="4678696"/>
                </a:lnTo>
                <a:lnTo>
                  <a:pt x="2766267" y="4676898"/>
                </a:lnTo>
                <a:lnTo>
                  <a:pt x="2697988" y="4674010"/>
                </a:lnTo>
                <a:lnTo>
                  <a:pt x="2634755" y="4670119"/>
                </a:lnTo>
                <a:lnTo>
                  <a:pt x="2577366" y="4665316"/>
                </a:lnTo>
                <a:lnTo>
                  <a:pt x="2526617" y="4659687"/>
                </a:lnTo>
                <a:lnTo>
                  <a:pt x="2483307" y="4653321"/>
                </a:lnTo>
                <a:lnTo>
                  <a:pt x="2422192" y="4638734"/>
                </a:lnTo>
                <a:lnTo>
                  <a:pt x="2400402" y="4622261"/>
                </a:lnTo>
                <a:lnTo>
                  <a:pt x="2405983" y="4613833"/>
                </a:lnTo>
                <a:lnTo>
                  <a:pt x="2448232" y="4598212"/>
                </a:lnTo>
                <a:lnTo>
                  <a:pt x="2526617" y="4584830"/>
                </a:lnTo>
                <a:lnTo>
                  <a:pt x="2577366" y="4579199"/>
                </a:lnTo>
                <a:lnTo>
                  <a:pt x="2634755" y="4574394"/>
                </a:lnTo>
                <a:lnTo>
                  <a:pt x="2697988" y="4570502"/>
                </a:lnTo>
                <a:lnTo>
                  <a:pt x="2766267" y="4567613"/>
                </a:lnTo>
                <a:lnTo>
                  <a:pt x="2838793" y="4565814"/>
                </a:lnTo>
                <a:lnTo>
                  <a:pt x="2914770" y="4565195"/>
                </a:lnTo>
                <a:lnTo>
                  <a:pt x="2990747" y="4565814"/>
                </a:lnTo>
                <a:lnTo>
                  <a:pt x="3063274" y="4567613"/>
                </a:lnTo>
                <a:lnTo>
                  <a:pt x="3131554" y="4570502"/>
                </a:lnTo>
                <a:lnTo>
                  <a:pt x="3194788" y="4574394"/>
                </a:lnTo>
                <a:lnTo>
                  <a:pt x="3252179" y="4579199"/>
                </a:lnTo>
                <a:lnTo>
                  <a:pt x="3302930" y="4584830"/>
                </a:lnTo>
                <a:lnTo>
                  <a:pt x="3346242" y="4591197"/>
                </a:lnTo>
                <a:lnTo>
                  <a:pt x="3407359" y="4605787"/>
                </a:lnTo>
                <a:lnTo>
                  <a:pt x="3429150" y="4622261"/>
                </a:lnTo>
              </a:path>
              <a:path w="3772535" h="5078730">
                <a:moveTo>
                  <a:pt x="1943180" y="2054205"/>
                </a:moveTo>
                <a:lnTo>
                  <a:pt x="3772057" y="2054205"/>
                </a:lnTo>
                <a:lnTo>
                  <a:pt x="3772057" y="1369474"/>
                </a:lnTo>
                <a:lnTo>
                  <a:pt x="1943180" y="1369474"/>
                </a:lnTo>
                <a:lnTo>
                  <a:pt x="1943180" y="2054205"/>
                </a:lnTo>
                <a:close/>
              </a:path>
              <a:path w="3772535" h="5078730">
                <a:moveTo>
                  <a:pt x="80010" y="228252"/>
                </a:moveTo>
                <a:lnTo>
                  <a:pt x="48864" y="234529"/>
                </a:lnTo>
                <a:lnTo>
                  <a:pt x="23432" y="251647"/>
                </a:lnTo>
                <a:lnTo>
                  <a:pt x="6286" y="277038"/>
                </a:lnTo>
                <a:lnTo>
                  <a:pt x="0" y="308134"/>
                </a:lnTo>
                <a:lnTo>
                  <a:pt x="0" y="2031376"/>
                </a:lnTo>
                <a:lnTo>
                  <a:pt x="6286" y="2062474"/>
                </a:lnTo>
                <a:lnTo>
                  <a:pt x="23432" y="2087870"/>
                </a:lnTo>
                <a:lnTo>
                  <a:pt x="48864" y="2104993"/>
                </a:lnTo>
                <a:lnTo>
                  <a:pt x="80010" y="2111272"/>
                </a:lnTo>
                <a:lnTo>
                  <a:pt x="1520249" y="2111272"/>
                </a:lnTo>
                <a:lnTo>
                  <a:pt x="1551395" y="2104993"/>
                </a:lnTo>
                <a:lnTo>
                  <a:pt x="1576827" y="2087870"/>
                </a:lnTo>
                <a:lnTo>
                  <a:pt x="1593973" y="2062474"/>
                </a:lnTo>
                <a:lnTo>
                  <a:pt x="1600260" y="2031376"/>
                </a:lnTo>
                <a:lnTo>
                  <a:pt x="1600260" y="308134"/>
                </a:lnTo>
                <a:lnTo>
                  <a:pt x="1593973" y="277038"/>
                </a:lnTo>
                <a:lnTo>
                  <a:pt x="1576827" y="251647"/>
                </a:lnTo>
                <a:lnTo>
                  <a:pt x="1551395" y="234529"/>
                </a:lnTo>
                <a:lnTo>
                  <a:pt x="1520249" y="228252"/>
                </a:lnTo>
                <a:lnTo>
                  <a:pt x="80010" y="228252"/>
                </a:lnTo>
                <a:close/>
              </a:path>
              <a:path w="3772535" h="5078730">
                <a:moveTo>
                  <a:pt x="1485957" y="684743"/>
                </a:moveTo>
                <a:lnTo>
                  <a:pt x="1943180" y="684743"/>
                </a:lnTo>
              </a:path>
              <a:path w="3772535" h="5078730">
                <a:moveTo>
                  <a:pt x="1485957" y="1654780"/>
                </a:moveTo>
                <a:lnTo>
                  <a:pt x="1943180" y="1654780"/>
                </a:lnTo>
              </a:path>
              <a:path w="3772535" h="5078730">
                <a:moveTo>
                  <a:pt x="2857625" y="342371"/>
                </a:moveTo>
                <a:lnTo>
                  <a:pt x="2857625" y="0"/>
                </a:lnTo>
              </a:path>
              <a:path w="3772535" h="5078730">
                <a:moveTo>
                  <a:pt x="2857625" y="1027102"/>
                </a:moveTo>
                <a:lnTo>
                  <a:pt x="2857625" y="1369474"/>
                </a:lnTo>
              </a:path>
              <a:path w="3772535" h="5078730">
                <a:moveTo>
                  <a:pt x="800130" y="228252"/>
                </a:moveTo>
                <a:lnTo>
                  <a:pt x="800130" y="0"/>
                </a:lnTo>
              </a:path>
              <a:path w="3772535" h="5078730">
                <a:moveTo>
                  <a:pt x="3086230" y="2054205"/>
                </a:moveTo>
                <a:lnTo>
                  <a:pt x="3200532" y="2738936"/>
                </a:lnTo>
              </a:path>
              <a:path w="3772535" h="5078730">
                <a:moveTo>
                  <a:pt x="2400402" y="2054205"/>
                </a:moveTo>
                <a:lnTo>
                  <a:pt x="1485957" y="2738936"/>
                </a:lnTo>
              </a:path>
              <a:path w="3772535" h="5078730">
                <a:moveTo>
                  <a:pt x="1028734" y="4336651"/>
                </a:moveTo>
                <a:lnTo>
                  <a:pt x="3657755" y="4336651"/>
                </a:lnTo>
                <a:lnTo>
                  <a:pt x="3657755" y="3651920"/>
                </a:lnTo>
                <a:lnTo>
                  <a:pt x="1028734" y="3651920"/>
                </a:lnTo>
                <a:lnTo>
                  <a:pt x="1028734" y="4336651"/>
                </a:lnTo>
                <a:close/>
              </a:path>
              <a:path w="3772535" h="5078730">
                <a:moveTo>
                  <a:pt x="1257352" y="4621956"/>
                </a:moveTo>
                <a:lnTo>
                  <a:pt x="1257352" y="5021382"/>
                </a:lnTo>
              </a:path>
              <a:path w="3772535" h="5078730">
                <a:moveTo>
                  <a:pt x="2286100" y="4621956"/>
                </a:moveTo>
                <a:lnTo>
                  <a:pt x="2286100" y="5021382"/>
                </a:lnTo>
              </a:path>
              <a:path w="3772535" h="5078730">
                <a:moveTo>
                  <a:pt x="2400402" y="4621956"/>
                </a:moveTo>
                <a:lnTo>
                  <a:pt x="2400402" y="5021382"/>
                </a:lnTo>
              </a:path>
              <a:path w="3772535" h="5078730">
                <a:moveTo>
                  <a:pt x="3429150" y="4621956"/>
                </a:moveTo>
                <a:lnTo>
                  <a:pt x="3429150" y="5021382"/>
                </a:lnTo>
              </a:path>
              <a:path w="3772535" h="5078730">
                <a:moveTo>
                  <a:pt x="1771720" y="4621956"/>
                </a:moveTo>
                <a:lnTo>
                  <a:pt x="1771720" y="4336651"/>
                </a:lnTo>
              </a:path>
              <a:path w="3772535" h="5078730">
                <a:moveTo>
                  <a:pt x="2914770" y="4621956"/>
                </a:moveTo>
                <a:lnTo>
                  <a:pt x="2914770" y="4336651"/>
                </a:lnTo>
              </a:path>
              <a:path w="3772535" h="5078730">
                <a:moveTo>
                  <a:pt x="1485957" y="3651920"/>
                </a:moveTo>
                <a:lnTo>
                  <a:pt x="1485957" y="3195428"/>
                </a:lnTo>
              </a:path>
              <a:path w="3772535" h="5078730">
                <a:moveTo>
                  <a:pt x="3200532" y="3195428"/>
                </a:moveTo>
                <a:lnTo>
                  <a:pt x="3200532" y="3651920"/>
                </a:lnTo>
              </a:path>
              <a:path w="3772535" h="5078730">
                <a:moveTo>
                  <a:pt x="800130" y="2111272"/>
                </a:moveTo>
                <a:lnTo>
                  <a:pt x="228604" y="3651920"/>
                </a:lnTo>
              </a:path>
              <a:path w="3772535" h="5078730">
                <a:moveTo>
                  <a:pt x="571525" y="3994292"/>
                </a:moveTo>
                <a:lnTo>
                  <a:pt x="1028734" y="3994292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4C9F4FA-4326-51E4-B300-146F0663DCF4}"/>
              </a:ext>
            </a:extLst>
          </p:cNvPr>
          <p:cNvSpPr/>
          <p:nvPr/>
        </p:nvSpPr>
        <p:spPr>
          <a:xfrm>
            <a:off x="1333520" y="3677604"/>
            <a:ext cx="0" cy="3652520"/>
          </a:xfrm>
          <a:custGeom>
            <a:avLst/>
            <a:gdLst/>
            <a:ahLst/>
            <a:cxnLst/>
            <a:rect l="l" t="t" r="r" b="b"/>
            <a:pathLst>
              <a:path h="3652520">
                <a:moveTo>
                  <a:pt x="0" y="3651920"/>
                </a:moveTo>
                <a:lnTo>
                  <a:pt x="0" y="0"/>
                </a:lnTo>
              </a:path>
            </a:pathLst>
          </a:custGeom>
          <a:ln w="22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D6BD141-DD1F-08E2-10B2-8E752E9D726D}"/>
              </a:ext>
            </a:extLst>
          </p:cNvPr>
          <p:cNvSpPr/>
          <p:nvPr/>
        </p:nvSpPr>
        <p:spPr>
          <a:xfrm>
            <a:off x="483125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7043C77-C8E2-F5CC-A7E4-47277D92E1FA}"/>
              </a:ext>
            </a:extLst>
          </p:cNvPr>
          <p:cNvSpPr/>
          <p:nvPr/>
        </p:nvSpPr>
        <p:spPr>
          <a:xfrm>
            <a:off x="2087931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19F0C55-3D7C-22B2-4982-FA6DDF1A1756}"/>
              </a:ext>
            </a:extLst>
          </p:cNvPr>
          <p:cNvSpPr/>
          <p:nvPr/>
        </p:nvSpPr>
        <p:spPr>
          <a:xfrm>
            <a:off x="385966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342359"/>
                </a:moveTo>
                <a:lnTo>
                  <a:pt x="45718" y="0"/>
                </a:lnTo>
              </a:path>
              <a:path w="91439" h="342900">
                <a:moveTo>
                  <a:pt x="0" y="182594"/>
                </a:moveTo>
                <a:lnTo>
                  <a:pt x="45718" y="0"/>
                </a:lnTo>
                <a:lnTo>
                  <a:pt x="91436" y="182594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4D45403-9A69-A80E-6F83-49B995140DC1}"/>
              </a:ext>
            </a:extLst>
          </p:cNvPr>
          <p:cNvSpPr txBox="1"/>
          <p:nvPr/>
        </p:nvSpPr>
        <p:spPr>
          <a:xfrm>
            <a:off x="990600" y="2992873"/>
            <a:ext cx="4572635" cy="685165"/>
          </a:xfrm>
          <a:prstGeom prst="rect">
            <a:avLst/>
          </a:prstGeom>
          <a:ln w="22829">
            <a:solidFill>
              <a:srgbClr val="000000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  <a:tabLst>
                <a:tab pos="1699895" algn="l"/>
              </a:tabLst>
            </a:pPr>
            <a:r>
              <a:rPr sz="1800" b="1" spc="-70" dirty="0">
                <a:latin typeface="Arial"/>
                <a:cs typeface="Arial"/>
              </a:rPr>
              <a:t>PRESENTATION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2A43069-2D5C-06EA-4645-8915349ABC5C}"/>
              </a:ext>
            </a:extLst>
          </p:cNvPr>
          <p:cNvSpPr txBox="1"/>
          <p:nvPr/>
        </p:nvSpPr>
        <p:spPr>
          <a:xfrm>
            <a:off x="990600" y="7329524"/>
            <a:ext cx="1372235" cy="685165"/>
          </a:xfrm>
          <a:prstGeom prst="rect">
            <a:avLst/>
          </a:prstGeom>
          <a:ln w="22836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0835" marR="324485" indent="43180">
              <a:lnSpc>
                <a:spcPct val="104000"/>
              </a:lnSpc>
              <a:spcBef>
                <a:spcPts val="359"/>
              </a:spcBef>
            </a:pPr>
            <a:r>
              <a:rPr sz="1800" b="1" spc="-20" dirty="0">
                <a:latin typeface="Arial"/>
                <a:cs typeface="Arial"/>
              </a:rPr>
              <a:t>LOAD </a:t>
            </a:r>
            <a:r>
              <a:rPr sz="1800" b="1" spc="-185" dirty="0">
                <a:latin typeface="Arial"/>
                <a:cs typeface="Arial"/>
              </a:rPr>
              <a:t>UTILITY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B6F8B51-9499-E125-13C0-8DB5CF5352E9}"/>
              </a:ext>
            </a:extLst>
          </p:cNvPr>
          <p:cNvSpPr txBox="1"/>
          <p:nvPr/>
        </p:nvSpPr>
        <p:spPr>
          <a:xfrm>
            <a:off x="2830893" y="7544950"/>
            <a:ext cx="26066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sz="1800" b="1" spc="-130" dirty="0">
                <a:latin typeface="Arial"/>
                <a:cs typeface="Arial"/>
              </a:rPr>
              <a:t>STORAGE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FCB8548-0540-F218-2FEA-EEA0A12AF97B}"/>
              </a:ext>
            </a:extLst>
          </p:cNvPr>
          <p:cNvSpPr txBox="1"/>
          <p:nvPr/>
        </p:nvSpPr>
        <p:spPr>
          <a:xfrm>
            <a:off x="4438835" y="2123904"/>
            <a:ext cx="8763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80"/>
              </a:lnSpc>
              <a:spcBef>
                <a:spcPts val="95"/>
              </a:spcBef>
            </a:pPr>
            <a:r>
              <a:rPr sz="1800" b="1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sz="1800" b="1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AD0B7EE-336A-841C-132E-03E017726B94}"/>
              </a:ext>
            </a:extLst>
          </p:cNvPr>
          <p:cNvSpPr txBox="1"/>
          <p:nvPr/>
        </p:nvSpPr>
        <p:spPr>
          <a:xfrm>
            <a:off x="3522148" y="2295095"/>
            <a:ext cx="7664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9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FDC7509-5BB3-CB8F-D538-4824D72349A1}"/>
              </a:ext>
            </a:extLst>
          </p:cNvPr>
          <p:cNvSpPr txBox="1"/>
          <p:nvPr/>
        </p:nvSpPr>
        <p:spPr>
          <a:xfrm>
            <a:off x="1272724" y="2123904"/>
            <a:ext cx="172212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10540" marR="5080" indent="-498475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Create/Destroy Tables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2F52351-0A09-1CD2-A269-140B47993BE3}"/>
              </a:ext>
            </a:extLst>
          </p:cNvPr>
          <p:cNvSpPr txBox="1"/>
          <p:nvPr/>
        </p:nvSpPr>
        <p:spPr>
          <a:xfrm>
            <a:off x="3117984" y="8389493"/>
            <a:ext cx="889000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5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9DC9DE4-D80A-6ECB-D395-9732CF30022B}"/>
              </a:ext>
            </a:extLst>
          </p:cNvPr>
          <p:cNvSpPr txBox="1"/>
          <p:nvPr/>
        </p:nvSpPr>
        <p:spPr>
          <a:xfrm>
            <a:off x="4260984" y="8389493"/>
            <a:ext cx="889000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5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90D32-0C7F-7697-8467-39136B16FAB3}"/>
              </a:ext>
            </a:extLst>
          </p:cNvPr>
          <p:cNvSpPr/>
          <p:nvPr/>
        </p:nvSpPr>
        <p:spPr>
          <a:xfrm>
            <a:off x="1524000" y="3708324"/>
            <a:ext cx="4495800" cy="362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5">
            <a:extLst>
              <a:ext uri="{FF2B5EF4-FFF2-40B4-BE49-F238E27FC236}">
                <a16:creationId xmlns:a16="http://schemas.microsoft.com/office/drawing/2014/main" id="{F5161436-8469-702A-8F79-5410F7763A42}"/>
              </a:ext>
            </a:extLst>
          </p:cNvPr>
          <p:cNvSpPr txBox="1"/>
          <p:nvPr/>
        </p:nvSpPr>
        <p:spPr>
          <a:xfrm>
            <a:off x="5611537" y="6641691"/>
            <a:ext cx="1208405" cy="9226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4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Provides </a:t>
            </a:r>
            <a:r>
              <a:rPr sz="1200" spc="-5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endParaRPr sz="1200" dirty="0">
              <a:latin typeface="Arial MT"/>
              <a:cs typeface="Arial MT"/>
            </a:endParaRPr>
          </a:p>
          <a:p>
            <a:pPr marL="18415" marR="2032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sequential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scan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interface to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query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processing facilities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B58BD806-0FFE-3129-898F-981DF169C75C}"/>
              </a:ext>
            </a:extLst>
          </p:cNvPr>
          <p:cNvSpPr/>
          <p:nvPr/>
        </p:nvSpPr>
        <p:spPr>
          <a:xfrm>
            <a:off x="5226731" y="7103019"/>
            <a:ext cx="401320" cy="405130"/>
          </a:xfrm>
          <a:custGeom>
            <a:avLst/>
            <a:gdLst/>
            <a:ahLst/>
            <a:cxnLst/>
            <a:rect l="l" t="t" r="r" b="b"/>
            <a:pathLst>
              <a:path w="401320" h="405129">
                <a:moveTo>
                  <a:pt x="0" y="405129"/>
                </a:moveTo>
                <a:lnTo>
                  <a:pt x="248526" y="0"/>
                </a:lnTo>
                <a:lnTo>
                  <a:pt x="400926" y="0"/>
                </a:lnTo>
              </a:path>
              <a:path w="401320" h="405129">
                <a:moveTo>
                  <a:pt x="107115" y="339812"/>
                </a:moveTo>
                <a:lnTo>
                  <a:pt x="6640" y="394304"/>
                </a:lnTo>
                <a:lnTo>
                  <a:pt x="9686" y="28004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005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ADE35-FFF8-89C7-1232-EF3ABC6D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347FB59-1CFF-B4F8-730E-6F0B7A9526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9882" y="797918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System</a:t>
            </a:r>
            <a:r>
              <a:rPr lang="en-US" sz="3200" dirty="0"/>
              <a:t> Architecture</a:t>
            </a:r>
            <a:endParaRPr sz="3200" spc="-145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1FD5E1A-841C-01CE-74F3-58DE04A06D3D}"/>
              </a:ext>
            </a:extLst>
          </p:cNvPr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21053F0-6228-1489-48F2-67DECEFF5DE3}"/>
              </a:ext>
            </a:extLst>
          </p:cNvPr>
          <p:cNvSpPr/>
          <p:nvPr/>
        </p:nvSpPr>
        <p:spPr>
          <a:xfrm>
            <a:off x="1790742" y="3677604"/>
            <a:ext cx="3772535" cy="5078730"/>
          </a:xfrm>
          <a:custGeom>
            <a:avLst/>
            <a:gdLst/>
            <a:ahLst/>
            <a:cxnLst/>
            <a:rect l="l" t="t" r="r" b="b"/>
            <a:pathLst>
              <a:path w="3772535" h="5078730">
                <a:moveTo>
                  <a:pt x="1257365" y="5021394"/>
                </a:moveTo>
                <a:lnTo>
                  <a:pt x="1308117" y="5032206"/>
                </a:lnTo>
                <a:lnTo>
                  <a:pt x="1359072" y="5041888"/>
                </a:lnTo>
                <a:lnTo>
                  <a:pt x="1410210" y="5050440"/>
                </a:lnTo>
                <a:lnTo>
                  <a:pt x="1461512" y="5057858"/>
                </a:lnTo>
                <a:lnTo>
                  <a:pt x="1512960" y="5064140"/>
                </a:lnTo>
                <a:lnTo>
                  <a:pt x="1564534" y="5069285"/>
                </a:lnTo>
                <a:lnTo>
                  <a:pt x="1616216" y="5073291"/>
                </a:lnTo>
                <a:lnTo>
                  <a:pt x="1667987" y="5076155"/>
                </a:lnTo>
                <a:lnTo>
                  <a:pt x="1719828" y="5077874"/>
                </a:lnTo>
                <a:lnTo>
                  <a:pt x="1771720" y="5078448"/>
                </a:lnTo>
                <a:lnTo>
                  <a:pt x="1823611" y="5077874"/>
                </a:lnTo>
                <a:lnTo>
                  <a:pt x="1875452" y="5076155"/>
                </a:lnTo>
                <a:lnTo>
                  <a:pt x="1927223" y="5073291"/>
                </a:lnTo>
                <a:lnTo>
                  <a:pt x="1978905" y="5069285"/>
                </a:lnTo>
                <a:lnTo>
                  <a:pt x="2030479" y="5064140"/>
                </a:lnTo>
                <a:lnTo>
                  <a:pt x="2081927" y="5057858"/>
                </a:lnTo>
                <a:lnTo>
                  <a:pt x="2133230" y="5050440"/>
                </a:lnTo>
                <a:lnTo>
                  <a:pt x="2184367" y="5041888"/>
                </a:lnTo>
                <a:lnTo>
                  <a:pt x="2235322" y="5032206"/>
                </a:lnTo>
                <a:lnTo>
                  <a:pt x="2286074" y="5021394"/>
                </a:lnTo>
              </a:path>
              <a:path w="3772535" h="5078730">
                <a:moveTo>
                  <a:pt x="2400415" y="5021394"/>
                </a:moveTo>
                <a:lnTo>
                  <a:pt x="2451167" y="5032206"/>
                </a:lnTo>
                <a:lnTo>
                  <a:pt x="2502122" y="5041888"/>
                </a:lnTo>
                <a:lnTo>
                  <a:pt x="2553260" y="5050440"/>
                </a:lnTo>
                <a:lnTo>
                  <a:pt x="2604562" y="5057858"/>
                </a:lnTo>
                <a:lnTo>
                  <a:pt x="2656010" y="5064140"/>
                </a:lnTo>
                <a:lnTo>
                  <a:pt x="2707584" y="5069285"/>
                </a:lnTo>
                <a:lnTo>
                  <a:pt x="2759266" y="5073291"/>
                </a:lnTo>
                <a:lnTo>
                  <a:pt x="2811037" y="5076155"/>
                </a:lnTo>
                <a:lnTo>
                  <a:pt x="2862878" y="5077874"/>
                </a:lnTo>
                <a:lnTo>
                  <a:pt x="2914770" y="5078448"/>
                </a:lnTo>
                <a:lnTo>
                  <a:pt x="2966662" y="5077874"/>
                </a:lnTo>
                <a:lnTo>
                  <a:pt x="3018503" y="5076155"/>
                </a:lnTo>
                <a:lnTo>
                  <a:pt x="3070276" y="5073291"/>
                </a:lnTo>
                <a:lnTo>
                  <a:pt x="3121960" y="5069285"/>
                </a:lnTo>
                <a:lnTo>
                  <a:pt x="3173536" y="5064140"/>
                </a:lnTo>
                <a:lnTo>
                  <a:pt x="3224986" y="5057858"/>
                </a:lnTo>
                <a:lnTo>
                  <a:pt x="3276290" y="5050440"/>
                </a:lnTo>
                <a:lnTo>
                  <a:pt x="3327429" y="5041888"/>
                </a:lnTo>
                <a:lnTo>
                  <a:pt x="3378384" y="5032206"/>
                </a:lnTo>
                <a:lnTo>
                  <a:pt x="3429137" y="5021394"/>
                </a:lnTo>
              </a:path>
              <a:path w="3772535" h="5078730">
                <a:moveTo>
                  <a:pt x="1485957" y="684426"/>
                </a:moveTo>
                <a:lnTo>
                  <a:pt x="1474901" y="745938"/>
                </a:lnTo>
                <a:lnTo>
                  <a:pt x="1443028" y="803845"/>
                </a:lnTo>
                <a:lnTo>
                  <a:pt x="1392280" y="857176"/>
                </a:lnTo>
                <a:lnTo>
                  <a:pt x="1360434" y="881822"/>
                </a:lnTo>
                <a:lnTo>
                  <a:pt x="1324597" y="904961"/>
                </a:lnTo>
                <a:lnTo>
                  <a:pt x="1285013" y="926472"/>
                </a:lnTo>
                <a:lnTo>
                  <a:pt x="1241922" y="946233"/>
                </a:lnTo>
                <a:lnTo>
                  <a:pt x="1195569" y="964123"/>
                </a:lnTo>
                <a:lnTo>
                  <a:pt x="1146197" y="980020"/>
                </a:lnTo>
                <a:lnTo>
                  <a:pt x="1094046" y="993805"/>
                </a:lnTo>
                <a:lnTo>
                  <a:pt x="1039361" y="1005355"/>
                </a:lnTo>
                <a:lnTo>
                  <a:pt x="982385" y="1014549"/>
                </a:lnTo>
                <a:lnTo>
                  <a:pt x="923359" y="1021266"/>
                </a:lnTo>
                <a:lnTo>
                  <a:pt x="862526" y="1025385"/>
                </a:lnTo>
                <a:lnTo>
                  <a:pt x="800130" y="1026785"/>
                </a:lnTo>
                <a:lnTo>
                  <a:pt x="737735" y="1025385"/>
                </a:lnTo>
                <a:lnTo>
                  <a:pt x="676904" y="1021266"/>
                </a:lnTo>
                <a:lnTo>
                  <a:pt x="617879" y="1014549"/>
                </a:lnTo>
                <a:lnTo>
                  <a:pt x="560903" y="1005355"/>
                </a:lnTo>
                <a:lnTo>
                  <a:pt x="506218" y="993805"/>
                </a:lnTo>
                <a:lnTo>
                  <a:pt x="454068" y="980020"/>
                </a:lnTo>
                <a:lnTo>
                  <a:pt x="404695" y="964123"/>
                </a:lnTo>
                <a:lnTo>
                  <a:pt x="358342" y="946233"/>
                </a:lnTo>
                <a:lnTo>
                  <a:pt x="315251" y="926472"/>
                </a:lnTo>
                <a:lnTo>
                  <a:pt x="275666" y="904961"/>
                </a:lnTo>
                <a:lnTo>
                  <a:pt x="239829" y="881822"/>
                </a:lnTo>
                <a:lnTo>
                  <a:pt x="207982" y="857176"/>
                </a:lnTo>
                <a:lnTo>
                  <a:pt x="157232" y="803845"/>
                </a:lnTo>
                <a:lnTo>
                  <a:pt x="125358" y="745938"/>
                </a:lnTo>
                <a:lnTo>
                  <a:pt x="114302" y="684426"/>
                </a:lnTo>
                <a:lnTo>
                  <a:pt x="117106" y="653278"/>
                </a:lnTo>
                <a:lnTo>
                  <a:pt x="138814" y="593444"/>
                </a:lnTo>
                <a:lnTo>
                  <a:pt x="180369" y="537701"/>
                </a:lnTo>
                <a:lnTo>
                  <a:pt x="239829" y="487020"/>
                </a:lnTo>
                <a:lnTo>
                  <a:pt x="275666" y="463880"/>
                </a:lnTo>
                <a:lnTo>
                  <a:pt x="315251" y="442369"/>
                </a:lnTo>
                <a:lnTo>
                  <a:pt x="358342" y="422608"/>
                </a:lnTo>
                <a:lnTo>
                  <a:pt x="404695" y="404717"/>
                </a:lnTo>
                <a:lnTo>
                  <a:pt x="454068" y="388819"/>
                </a:lnTo>
                <a:lnTo>
                  <a:pt x="506218" y="375035"/>
                </a:lnTo>
                <a:lnTo>
                  <a:pt x="560903" y="363485"/>
                </a:lnTo>
                <a:lnTo>
                  <a:pt x="617879" y="354291"/>
                </a:lnTo>
                <a:lnTo>
                  <a:pt x="676904" y="347573"/>
                </a:lnTo>
                <a:lnTo>
                  <a:pt x="737735" y="343454"/>
                </a:lnTo>
                <a:lnTo>
                  <a:pt x="800130" y="342054"/>
                </a:lnTo>
                <a:lnTo>
                  <a:pt x="862526" y="343454"/>
                </a:lnTo>
                <a:lnTo>
                  <a:pt x="923359" y="347573"/>
                </a:lnTo>
                <a:lnTo>
                  <a:pt x="982385" y="354291"/>
                </a:lnTo>
                <a:lnTo>
                  <a:pt x="1039361" y="363485"/>
                </a:lnTo>
                <a:lnTo>
                  <a:pt x="1094046" y="375035"/>
                </a:lnTo>
                <a:lnTo>
                  <a:pt x="1146197" y="388819"/>
                </a:lnTo>
                <a:lnTo>
                  <a:pt x="1195569" y="404717"/>
                </a:lnTo>
                <a:lnTo>
                  <a:pt x="1241922" y="422608"/>
                </a:lnTo>
                <a:lnTo>
                  <a:pt x="1285013" y="442369"/>
                </a:lnTo>
                <a:lnTo>
                  <a:pt x="1324597" y="463880"/>
                </a:lnTo>
                <a:lnTo>
                  <a:pt x="1360434" y="487020"/>
                </a:lnTo>
                <a:lnTo>
                  <a:pt x="1392280" y="511667"/>
                </a:lnTo>
                <a:lnTo>
                  <a:pt x="1443028" y="565000"/>
                </a:lnTo>
                <a:lnTo>
                  <a:pt x="1474901" y="622910"/>
                </a:lnTo>
                <a:lnTo>
                  <a:pt x="1485957" y="684426"/>
                </a:lnTo>
              </a:path>
              <a:path w="3772535" h="5078730">
                <a:moveTo>
                  <a:pt x="1485957" y="1655161"/>
                </a:moveTo>
                <a:lnTo>
                  <a:pt x="1474901" y="1716677"/>
                </a:lnTo>
                <a:lnTo>
                  <a:pt x="1443028" y="1774586"/>
                </a:lnTo>
                <a:lnTo>
                  <a:pt x="1392280" y="1827919"/>
                </a:lnTo>
                <a:lnTo>
                  <a:pt x="1360434" y="1852567"/>
                </a:lnTo>
                <a:lnTo>
                  <a:pt x="1324597" y="1875707"/>
                </a:lnTo>
                <a:lnTo>
                  <a:pt x="1285013" y="1897218"/>
                </a:lnTo>
                <a:lnTo>
                  <a:pt x="1241922" y="1916979"/>
                </a:lnTo>
                <a:lnTo>
                  <a:pt x="1195569" y="1934869"/>
                </a:lnTo>
                <a:lnTo>
                  <a:pt x="1146197" y="1950767"/>
                </a:lnTo>
                <a:lnTo>
                  <a:pt x="1094046" y="1964552"/>
                </a:lnTo>
                <a:lnTo>
                  <a:pt x="1039361" y="1976102"/>
                </a:lnTo>
                <a:lnTo>
                  <a:pt x="982385" y="1985296"/>
                </a:lnTo>
                <a:lnTo>
                  <a:pt x="923359" y="1992013"/>
                </a:lnTo>
                <a:lnTo>
                  <a:pt x="862526" y="1996133"/>
                </a:lnTo>
                <a:lnTo>
                  <a:pt x="800130" y="1997533"/>
                </a:lnTo>
                <a:lnTo>
                  <a:pt x="737735" y="1996133"/>
                </a:lnTo>
                <a:lnTo>
                  <a:pt x="676904" y="1992013"/>
                </a:lnTo>
                <a:lnTo>
                  <a:pt x="617879" y="1985296"/>
                </a:lnTo>
                <a:lnTo>
                  <a:pt x="560903" y="1976102"/>
                </a:lnTo>
                <a:lnTo>
                  <a:pt x="506218" y="1964552"/>
                </a:lnTo>
                <a:lnTo>
                  <a:pt x="454068" y="1950767"/>
                </a:lnTo>
                <a:lnTo>
                  <a:pt x="404695" y="1934869"/>
                </a:lnTo>
                <a:lnTo>
                  <a:pt x="358342" y="1916979"/>
                </a:lnTo>
                <a:lnTo>
                  <a:pt x="315251" y="1897218"/>
                </a:lnTo>
                <a:lnTo>
                  <a:pt x="275666" y="1875707"/>
                </a:lnTo>
                <a:lnTo>
                  <a:pt x="239829" y="1852567"/>
                </a:lnTo>
                <a:lnTo>
                  <a:pt x="207982" y="1827919"/>
                </a:lnTo>
                <a:lnTo>
                  <a:pt x="157232" y="1774586"/>
                </a:lnTo>
                <a:lnTo>
                  <a:pt x="125358" y="1716677"/>
                </a:lnTo>
                <a:lnTo>
                  <a:pt x="114302" y="1655161"/>
                </a:lnTo>
                <a:lnTo>
                  <a:pt x="117106" y="1624014"/>
                </a:lnTo>
                <a:lnTo>
                  <a:pt x="138814" y="1564184"/>
                </a:lnTo>
                <a:lnTo>
                  <a:pt x="180369" y="1508444"/>
                </a:lnTo>
                <a:lnTo>
                  <a:pt x="239829" y="1457764"/>
                </a:lnTo>
                <a:lnTo>
                  <a:pt x="275666" y="1434625"/>
                </a:lnTo>
                <a:lnTo>
                  <a:pt x="315251" y="1413115"/>
                </a:lnTo>
                <a:lnTo>
                  <a:pt x="358342" y="1393354"/>
                </a:lnTo>
                <a:lnTo>
                  <a:pt x="404695" y="1375464"/>
                </a:lnTo>
                <a:lnTo>
                  <a:pt x="454068" y="1359566"/>
                </a:lnTo>
                <a:lnTo>
                  <a:pt x="506218" y="1345782"/>
                </a:lnTo>
                <a:lnTo>
                  <a:pt x="560903" y="1334232"/>
                </a:lnTo>
                <a:lnTo>
                  <a:pt x="617879" y="1325038"/>
                </a:lnTo>
                <a:lnTo>
                  <a:pt x="676904" y="1318321"/>
                </a:lnTo>
                <a:lnTo>
                  <a:pt x="737735" y="1314202"/>
                </a:lnTo>
                <a:lnTo>
                  <a:pt x="800130" y="1312801"/>
                </a:lnTo>
                <a:lnTo>
                  <a:pt x="862526" y="1314202"/>
                </a:lnTo>
                <a:lnTo>
                  <a:pt x="923359" y="1318321"/>
                </a:lnTo>
                <a:lnTo>
                  <a:pt x="982385" y="1325038"/>
                </a:lnTo>
                <a:lnTo>
                  <a:pt x="1039361" y="1334232"/>
                </a:lnTo>
                <a:lnTo>
                  <a:pt x="1094046" y="1345782"/>
                </a:lnTo>
                <a:lnTo>
                  <a:pt x="1146197" y="1359566"/>
                </a:lnTo>
                <a:lnTo>
                  <a:pt x="1195569" y="1375464"/>
                </a:lnTo>
                <a:lnTo>
                  <a:pt x="1241922" y="1393354"/>
                </a:lnTo>
                <a:lnTo>
                  <a:pt x="1285013" y="1413115"/>
                </a:lnTo>
                <a:lnTo>
                  <a:pt x="1324597" y="1434625"/>
                </a:lnTo>
                <a:lnTo>
                  <a:pt x="1360434" y="1457764"/>
                </a:lnTo>
                <a:lnTo>
                  <a:pt x="1392280" y="1482411"/>
                </a:lnTo>
                <a:lnTo>
                  <a:pt x="1443028" y="1535742"/>
                </a:lnTo>
                <a:lnTo>
                  <a:pt x="1474901" y="1593648"/>
                </a:lnTo>
                <a:lnTo>
                  <a:pt x="1485957" y="1655161"/>
                </a:lnTo>
              </a:path>
              <a:path w="3772535" h="5078730">
                <a:moveTo>
                  <a:pt x="3714150" y="2967265"/>
                </a:moveTo>
                <a:lnTo>
                  <a:pt x="3698432" y="3023446"/>
                </a:lnTo>
                <a:lnTo>
                  <a:pt x="3653855" y="3074539"/>
                </a:lnTo>
                <a:lnTo>
                  <a:pt x="3621952" y="3097643"/>
                </a:lnTo>
                <a:lnTo>
                  <a:pt x="3584284" y="3118831"/>
                </a:lnTo>
                <a:lnTo>
                  <a:pt x="3541334" y="3137890"/>
                </a:lnTo>
                <a:lnTo>
                  <a:pt x="3493585" y="3154605"/>
                </a:lnTo>
                <a:lnTo>
                  <a:pt x="3441521" y="3168761"/>
                </a:lnTo>
                <a:lnTo>
                  <a:pt x="3385624" y="3180145"/>
                </a:lnTo>
                <a:lnTo>
                  <a:pt x="3326377" y="3188542"/>
                </a:lnTo>
                <a:lnTo>
                  <a:pt x="3264265" y="3193737"/>
                </a:lnTo>
                <a:lnTo>
                  <a:pt x="3199770" y="3195517"/>
                </a:lnTo>
                <a:lnTo>
                  <a:pt x="3135277" y="3193737"/>
                </a:lnTo>
                <a:lnTo>
                  <a:pt x="3073167" y="3188542"/>
                </a:lnTo>
                <a:lnTo>
                  <a:pt x="3013922" y="3180145"/>
                </a:lnTo>
                <a:lnTo>
                  <a:pt x="2958027" y="3168761"/>
                </a:lnTo>
                <a:lnTo>
                  <a:pt x="2905964" y="3154605"/>
                </a:lnTo>
                <a:lnTo>
                  <a:pt x="2858216" y="3137890"/>
                </a:lnTo>
                <a:lnTo>
                  <a:pt x="2815267" y="3118831"/>
                </a:lnTo>
                <a:lnTo>
                  <a:pt x="2777599" y="3097643"/>
                </a:lnTo>
                <a:lnTo>
                  <a:pt x="2745697" y="3074539"/>
                </a:lnTo>
                <a:lnTo>
                  <a:pt x="2701120" y="3023446"/>
                </a:lnTo>
                <a:lnTo>
                  <a:pt x="2685402" y="2967265"/>
                </a:lnTo>
                <a:lnTo>
                  <a:pt x="2689412" y="2938648"/>
                </a:lnTo>
                <a:lnTo>
                  <a:pt x="2720043" y="2884801"/>
                </a:lnTo>
                <a:lnTo>
                  <a:pt x="2777599" y="2836897"/>
                </a:lnTo>
                <a:lnTo>
                  <a:pt x="2815267" y="2815709"/>
                </a:lnTo>
                <a:lnTo>
                  <a:pt x="2858216" y="2796651"/>
                </a:lnTo>
                <a:lnTo>
                  <a:pt x="2905964" y="2779937"/>
                </a:lnTo>
                <a:lnTo>
                  <a:pt x="2958027" y="2765781"/>
                </a:lnTo>
                <a:lnTo>
                  <a:pt x="3013922" y="2754397"/>
                </a:lnTo>
                <a:lnTo>
                  <a:pt x="3073167" y="2746000"/>
                </a:lnTo>
                <a:lnTo>
                  <a:pt x="3135277" y="2740805"/>
                </a:lnTo>
                <a:lnTo>
                  <a:pt x="3199770" y="2739025"/>
                </a:lnTo>
                <a:lnTo>
                  <a:pt x="3264265" y="2740805"/>
                </a:lnTo>
                <a:lnTo>
                  <a:pt x="3326377" y="2746000"/>
                </a:lnTo>
                <a:lnTo>
                  <a:pt x="3385624" y="2754397"/>
                </a:lnTo>
                <a:lnTo>
                  <a:pt x="3441521" y="2765781"/>
                </a:lnTo>
                <a:lnTo>
                  <a:pt x="3493585" y="2779937"/>
                </a:lnTo>
                <a:lnTo>
                  <a:pt x="3541334" y="2796651"/>
                </a:lnTo>
                <a:lnTo>
                  <a:pt x="3584284" y="2815709"/>
                </a:lnTo>
                <a:lnTo>
                  <a:pt x="3621952" y="2836897"/>
                </a:lnTo>
                <a:lnTo>
                  <a:pt x="3653855" y="2859999"/>
                </a:lnTo>
                <a:lnTo>
                  <a:pt x="3698432" y="2911089"/>
                </a:lnTo>
                <a:lnTo>
                  <a:pt x="3714150" y="2967265"/>
                </a:lnTo>
              </a:path>
              <a:path w="3772535" h="5078730">
                <a:moveTo>
                  <a:pt x="1999575" y="2967265"/>
                </a:moveTo>
                <a:lnTo>
                  <a:pt x="1983856" y="3023446"/>
                </a:lnTo>
                <a:lnTo>
                  <a:pt x="1939277" y="3074539"/>
                </a:lnTo>
                <a:lnTo>
                  <a:pt x="1907373" y="3097643"/>
                </a:lnTo>
                <a:lnTo>
                  <a:pt x="1869704" y="3118831"/>
                </a:lnTo>
                <a:lnTo>
                  <a:pt x="1826754" y="3137890"/>
                </a:lnTo>
                <a:lnTo>
                  <a:pt x="1779004" y="3154605"/>
                </a:lnTo>
                <a:lnTo>
                  <a:pt x="1726940" y="3168761"/>
                </a:lnTo>
                <a:lnTo>
                  <a:pt x="1671043" y="3180145"/>
                </a:lnTo>
                <a:lnTo>
                  <a:pt x="1611798" y="3188542"/>
                </a:lnTo>
                <a:lnTo>
                  <a:pt x="1549687" y="3193737"/>
                </a:lnTo>
                <a:lnTo>
                  <a:pt x="1485194" y="3195517"/>
                </a:lnTo>
                <a:lnTo>
                  <a:pt x="1420702" y="3193737"/>
                </a:lnTo>
                <a:lnTo>
                  <a:pt x="1358592" y="3188542"/>
                </a:lnTo>
                <a:lnTo>
                  <a:pt x="1299347" y="3180145"/>
                </a:lnTo>
                <a:lnTo>
                  <a:pt x="1243452" y="3168761"/>
                </a:lnTo>
                <a:lnTo>
                  <a:pt x="1191389" y="3154605"/>
                </a:lnTo>
                <a:lnTo>
                  <a:pt x="1143641" y="3137890"/>
                </a:lnTo>
                <a:lnTo>
                  <a:pt x="1100691" y="3118831"/>
                </a:lnTo>
                <a:lnTo>
                  <a:pt x="1063024" y="3097643"/>
                </a:lnTo>
                <a:lnTo>
                  <a:pt x="1031122" y="3074539"/>
                </a:lnTo>
                <a:lnTo>
                  <a:pt x="986545" y="3023446"/>
                </a:lnTo>
                <a:lnTo>
                  <a:pt x="970827" y="2967265"/>
                </a:lnTo>
                <a:lnTo>
                  <a:pt x="974837" y="2938648"/>
                </a:lnTo>
                <a:lnTo>
                  <a:pt x="1005468" y="2884801"/>
                </a:lnTo>
                <a:lnTo>
                  <a:pt x="1063024" y="2836897"/>
                </a:lnTo>
                <a:lnTo>
                  <a:pt x="1100691" y="2815709"/>
                </a:lnTo>
                <a:lnTo>
                  <a:pt x="1143641" y="2796651"/>
                </a:lnTo>
                <a:lnTo>
                  <a:pt x="1191389" y="2779937"/>
                </a:lnTo>
                <a:lnTo>
                  <a:pt x="1243452" y="2765781"/>
                </a:lnTo>
                <a:lnTo>
                  <a:pt x="1299347" y="2754397"/>
                </a:lnTo>
                <a:lnTo>
                  <a:pt x="1358592" y="2746000"/>
                </a:lnTo>
                <a:lnTo>
                  <a:pt x="1420702" y="2740805"/>
                </a:lnTo>
                <a:lnTo>
                  <a:pt x="1485194" y="2739025"/>
                </a:lnTo>
                <a:lnTo>
                  <a:pt x="1549687" y="2740805"/>
                </a:lnTo>
                <a:lnTo>
                  <a:pt x="1611798" y="2746000"/>
                </a:lnTo>
                <a:lnTo>
                  <a:pt x="1671043" y="2754397"/>
                </a:lnTo>
                <a:lnTo>
                  <a:pt x="1726940" y="2765781"/>
                </a:lnTo>
                <a:lnTo>
                  <a:pt x="1779004" y="2779937"/>
                </a:lnTo>
                <a:lnTo>
                  <a:pt x="1826754" y="2796651"/>
                </a:lnTo>
                <a:lnTo>
                  <a:pt x="1869704" y="2815709"/>
                </a:lnTo>
                <a:lnTo>
                  <a:pt x="1907373" y="2836897"/>
                </a:lnTo>
                <a:lnTo>
                  <a:pt x="1939277" y="2859999"/>
                </a:lnTo>
                <a:lnTo>
                  <a:pt x="1983856" y="2911089"/>
                </a:lnTo>
                <a:lnTo>
                  <a:pt x="1999575" y="2967265"/>
                </a:lnTo>
              </a:path>
              <a:path w="3772535" h="5078730">
                <a:moveTo>
                  <a:pt x="2286100" y="4622261"/>
                </a:moveTo>
                <a:lnTo>
                  <a:pt x="2238267" y="4646307"/>
                </a:lnTo>
                <a:lnTo>
                  <a:pt x="2159880" y="4659687"/>
                </a:lnTo>
                <a:lnTo>
                  <a:pt x="2109129" y="4665316"/>
                </a:lnTo>
                <a:lnTo>
                  <a:pt x="2051738" y="4670119"/>
                </a:lnTo>
                <a:lnTo>
                  <a:pt x="1988503" y="4674010"/>
                </a:lnTo>
                <a:lnTo>
                  <a:pt x="1920224" y="4676898"/>
                </a:lnTo>
                <a:lnTo>
                  <a:pt x="1847697" y="4678696"/>
                </a:lnTo>
                <a:lnTo>
                  <a:pt x="1771720" y="4679314"/>
                </a:lnTo>
                <a:lnTo>
                  <a:pt x="1695743" y="4678696"/>
                </a:lnTo>
                <a:lnTo>
                  <a:pt x="1623216" y="4676898"/>
                </a:lnTo>
                <a:lnTo>
                  <a:pt x="1554938" y="4674010"/>
                </a:lnTo>
                <a:lnTo>
                  <a:pt x="1491705" y="4670119"/>
                </a:lnTo>
                <a:lnTo>
                  <a:pt x="1434316" y="4665316"/>
                </a:lnTo>
                <a:lnTo>
                  <a:pt x="1383567" y="4659687"/>
                </a:lnTo>
                <a:lnTo>
                  <a:pt x="1340256" y="4653321"/>
                </a:lnTo>
                <a:lnTo>
                  <a:pt x="1279142" y="4638734"/>
                </a:lnTo>
                <a:lnTo>
                  <a:pt x="1257352" y="4622261"/>
                </a:lnTo>
                <a:lnTo>
                  <a:pt x="1262932" y="4613833"/>
                </a:lnTo>
                <a:lnTo>
                  <a:pt x="1305182" y="4598212"/>
                </a:lnTo>
                <a:lnTo>
                  <a:pt x="1383567" y="4584830"/>
                </a:lnTo>
                <a:lnTo>
                  <a:pt x="1434316" y="4579199"/>
                </a:lnTo>
                <a:lnTo>
                  <a:pt x="1491705" y="4574394"/>
                </a:lnTo>
                <a:lnTo>
                  <a:pt x="1554938" y="4570502"/>
                </a:lnTo>
                <a:lnTo>
                  <a:pt x="1623216" y="4567613"/>
                </a:lnTo>
                <a:lnTo>
                  <a:pt x="1695743" y="4565814"/>
                </a:lnTo>
                <a:lnTo>
                  <a:pt x="1771720" y="4565195"/>
                </a:lnTo>
                <a:lnTo>
                  <a:pt x="1847697" y="4565814"/>
                </a:lnTo>
                <a:lnTo>
                  <a:pt x="1920224" y="4567613"/>
                </a:lnTo>
                <a:lnTo>
                  <a:pt x="1988503" y="4570502"/>
                </a:lnTo>
                <a:lnTo>
                  <a:pt x="2051738" y="4574394"/>
                </a:lnTo>
                <a:lnTo>
                  <a:pt x="2109129" y="4579199"/>
                </a:lnTo>
                <a:lnTo>
                  <a:pt x="2159880" y="4584830"/>
                </a:lnTo>
                <a:lnTo>
                  <a:pt x="2203192" y="4591197"/>
                </a:lnTo>
                <a:lnTo>
                  <a:pt x="2264309" y="4605787"/>
                </a:lnTo>
                <a:lnTo>
                  <a:pt x="2286100" y="4622261"/>
                </a:lnTo>
              </a:path>
              <a:path w="3772535" h="5078730">
                <a:moveTo>
                  <a:pt x="3429150" y="4622261"/>
                </a:moveTo>
                <a:lnTo>
                  <a:pt x="3381317" y="4646307"/>
                </a:lnTo>
                <a:lnTo>
                  <a:pt x="3302930" y="4659687"/>
                </a:lnTo>
                <a:lnTo>
                  <a:pt x="3252179" y="4665316"/>
                </a:lnTo>
                <a:lnTo>
                  <a:pt x="3194788" y="4670119"/>
                </a:lnTo>
                <a:lnTo>
                  <a:pt x="3131554" y="4674010"/>
                </a:lnTo>
                <a:lnTo>
                  <a:pt x="3063274" y="4676898"/>
                </a:lnTo>
                <a:lnTo>
                  <a:pt x="2990747" y="4678696"/>
                </a:lnTo>
                <a:lnTo>
                  <a:pt x="2914770" y="4679314"/>
                </a:lnTo>
                <a:lnTo>
                  <a:pt x="2838793" y="4678696"/>
                </a:lnTo>
                <a:lnTo>
                  <a:pt x="2766267" y="4676898"/>
                </a:lnTo>
                <a:lnTo>
                  <a:pt x="2697988" y="4674010"/>
                </a:lnTo>
                <a:lnTo>
                  <a:pt x="2634755" y="4670119"/>
                </a:lnTo>
                <a:lnTo>
                  <a:pt x="2577366" y="4665316"/>
                </a:lnTo>
                <a:lnTo>
                  <a:pt x="2526617" y="4659687"/>
                </a:lnTo>
                <a:lnTo>
                  <a:pt x="2483307" y="4653321"/>
                </a:lnTo>
                <a:lnTo>
                  <a:pt x="2422192" y="4638734"/>
                </a:lnTo>
                <a:lnTo>
                  <a:pt x="2400402" y="4622261"/>
                </a:lnTo>
                <a:lnTo>
                  <a:pt x="2405983" y="4613833"/>
                </a:lnTo>
                <a:lnTo>
                  <a:pt x="2448232" y="4598212"/>
                </a:lnTo>
                <a:lnTo>
                  <a:pt x="2526617" y="4584830"/>
                </a:lnTo>
                <a:lnTo>
                  <a:pt x="2577366" y="4579199"/>
                </a:lnTo>
                <a:lnTo>
                  <a:pt x="2634755" y="4574394"/>
                </a:lnTo>
                <a:lnTo>
                  <a:pt x="2697988" y="4570502"/>
                </a:lnTo>
                <a:lnTo>
                  <a:pt x="2766267" y="4567613"/>
                </a:lnTo>
                <a:lnTo>
                  <a:pt x="2838793" y="4565814"/>
                </a:lnTo>
                <a:lnTo>
                  <a:pt x="2914770" y="4565195"/>
                </a:lnTo>
                <a:lnTo>
                  <a:pt x="2990747" y="4565814"/>
                </a:lnTo>
                <a:lnTo>
                  <a:pt x="3063274" y="4567613"/>
                </a:lnTo>
                <a:lnTo>
                  <a:pt x="3131554" y="4570502"/>
                </a:lnTo>
                <a:lnTo>
                  <a:pt x="3194788" y="4574394"/>
                </a:lnTo>
                <a:lnTo>
                  <a:pt x="3252179" y="4579199"/>
                </a:lnTo>
                <a:lnTo>
                  <a:pt x="3302930" y="4584830"/>
                </a:lnTo>
                <a:lnTo>
                  <a:pt x="3346242" y="4591197"/>
                </a:lnTo>
                <a:lnTo>
                  <a:pt x="3407359" y="4605787"/>
                </a:lnTo>
                <a:lnTo>
                  <a:pt x="3429150" y="4622261"/>
                </a:lnTo>
              </a:path>
              <a:path w="3772535" h="5078730">
                <a:moveTo>
                  <a:pt x="1943180" y="2054205"/>
                </a:moveTo>
                <a:lnTo>
                  <a:pt x="3772057" y="2054205"/>
                </a:lnTo>
                <a:lnTo>
                  <a:pt x="3772057" y="1369474"/>
                </a:lnTo>
                <a:lnTo>
                  <a:pt x="1943180" y="1369474"/>
                </a:lnTo>
                <a:lnTo>
                  <a:pt x="1943180" y="2054205"/>
                </a:lnTo>
                <a:close/>
              </a:path>
              <a:path w="3772535" h="5078730">
                <a:moveTo>
                  <a:pt x="80010" y="228252"/>
                </a:moveTo>
                <a:lnTo>
                  <a:pt x="48864" y="234529"/>
                </a:lnTo>
                <a:lnTo>
                  <a:pt x="23432" y="251647"/>
                </a:lnTo>
                <a:lnTo>
                  <a:pt x="6286" y="277038"/>
                </a:lnTo>
                <a:lnTo>
                  <a:pt x="0" y="308134"/>
                </a:lnTo>
                <a:lnTo>
                  <a:pt x="0" y="2031376"/>
                </a:lnTo>
                <a:lnTo>
                  <a:pt x="6286" y="2062474"/>
                </a:lnTo>
                <a:lnTo>
                  <a:pt x="23432" y="2087870"/>
                </a:lnTo>
                <a:lnTo>
                  <a:pt x="48864" y="2104993"/>
                </a:lnTo>
                <a:lnTo>
                  <a:pt x="80010" y="2111272"/>
                </a:lnTo>
                <a:lnTo>
                  <a:pt x="1520249" y="2111272"/>
                </a:lnTo>
                <a:lnTo>
                  <a:pt x="1551395" y="2104993"/>
                </a:lnTo>
                <a:lnTo>
                  <a:pt x="1576827" y="2087870"/>
                </a:lnTo>
                <a:lnTo>
                  <a:pt x="1593973" y="2062474"/>
                </a:lnTo>
                <a:lnTo>
                  <a:pt x="1600260" y="2031376"/>
                </a:lnTo>
                <a:lnTo>
                  <a:pt x="1600260" y="308134"/>
                </a:lnTo>
                <a:lnTo>
                  <a:pt x="1593973" y="277038"/>
                </a:lnTo>
                <a:lnTo>
                  <a:pt x="1576827" y="251647"/>
                </a:lnTo>
                <a:lnTo>
                  <a:pt x="1551395" y="234529"/>
                </a:lnTo>
                <a:lnTo>
                  <a:pt x="1520249" y="228252"/>
                </a:lnTo>
                <a:lnTo>
                  <a:pt x="80010" y="228252"/>
                </a:lnTo>
                <a:close/>
              </a:path>
              <a:path w="3772535" h="5078730">
                <a:moveTo>
                  <a:pt x="1485957" y="684743"/>
                </a:moveTo>
                <a:lnTo>
                  <a:pt x="1943180" y="684743"/>
                </a:lnTo>
              </a:path>
              <a:path w="3772535" h="5078730">
                <a:moveTo>
                  <a:pt x="1485957" y="1654780"/>
                </a:moveTo>
                <a:lnTo>
                  <a:pt x="1943180" y="1654780"/>
                </a:lnTo>
              </a:path>
              <a:path w="3772535" h="5078730">
                <a:moveTo>
                  <a:pt x="2857625" y="342371"/>
                </a:moveTo>
                <a:lnTo>
                  <a:pt x="2857625" y="0"/>
                </a:lnTo>
              </a:path>
              <a:path w="3772535" h="5078730">
                <a:moveTo>
                  <a:pt x="2857625" y="1027102"/>
                </a:moveTo>
                <a:lnTo>
                  <a:pt x="2857625" y="1369474"/>
                </a:lnTo>
              </a:path>
              <a:path w="3772535" h="5078730">
                <a:moveTo>
                  <a:pt x="800130" y="228252"/>
                </a:moveTo>
                <a:lnTo>
                  <a:pt x="800130" y="0"/>
                </a:lnTo>
              </a:path>
              <a:path w="3772535" h="5078730">
                <a:moveTo>
                  <a:pt x="3086230" y="2054205"/>
                </a:moveTo>
                <a:lnTo>
                  <a:pt x="3200532" y="2738936"/>
                </a:lnTo>
              </a:path>
              <a:path w="3772535" h="5078730">
                <a:moveTo>
                  <a:pt x="2400402" y="2054205"/>
                </a:moveTo>
                <a:lnTo>
                  <a:pt x="1485957" y="2738936"/>
                </a:lnTo>
              </a:path>
              <a:path w="3772535" h="5078730">
                <a:moveTo>
                  <a:pt x="1028734" y="4336651"/>
                </a:moveTo>
                <a:lnTo>
                  <a:pt x="3657755" y="4336651"/>
                </a:lnTo>
                <a:lnTo>
                  <a:pt x="3657755" y="3651920"/>
                </a:lnTo>
                <a:lnTo>
                  <a:pt x="1028734" y="3651920"/>
                </a:lnTo>
                <a:lnTo>
                  <a:pt x="1028734" y="4336651"/>
                </a:lnTo>
                <a:close/>
              </a:path>
              <a:path w="3772535" h="5078730">
                <a:moveTo>
                  <a:pt x="1257352" y="4621956"/>
                </a:moveTo>
                <a:lnTo>
                  <a:pt x="1257352" y="5021382"/>
                </a:lnTo>
              </a:path>
              <a:path w="3772535" h="5078730">
                <a:moveTo>
                  <a:pt x="2286100" y="4621956"/>
                </a:moveTo>
                <a:lnTo>
                  <a:pt x="2286100" y="5021382"/>
                </a:lnTo>
              </a:path>
              <a:path w="3772535" h="5078730">
                <a:moveTo>
                  <a:pt x="2400402" y="4621956"/>
                </a:moveTo>
                <a:lnTo>
                  <a:pt x="2400402" y="5021382"/>
                </a:lnTo>
              </a:path>
              <a:path w="3772535" h="5078730">
                <a:moveTo>
                  <a:pt x="3429150" y="4621956"/>
                </a:moveTo>
                <a:lnTo>
                  <a:pt x="3429150" y="5021382"/>
                </a:lnTo>
              </a:path>
              <a:path w="3772535" h="5078730">
                <a:moveTo>
                  <a:pt x="1771720" y="4621956"/>
                </a:moveTo>
                <a:lnTo>
                  <a:pt x="1771720" y="4336651"/>
                </a:lnTo>
              </a:path>
              <a:path w="3772535" h="5078730">
                <a:moveTo>
                  <a:pt x="2914770" y="4621956"/>
                </a:moveTo>
                <a:lnTo>
                  <a:pt x="2914770" y="4336651"/>
                </a:lnTo>
              </a:path>
              <a:path w="3772535" h="5078730">
                <a:moveTo>
                  <a:pt x="1485957" y="3651920"/>
                </a:moveTo>
                <a:lnTo>
                  <a:pt x="1485957" y="3195428"/>
                </a:lnTo>
              </a:path>
              <a:path w="3772535" h="5078730">
                <a:moveTo>
                  <a:pt x="3200532" y="3195428"/>
                </a:moveTo>
                <a:lnTo>
                  <a:pt x="3200532" y="3651920"/>
                </a:lnTo>
              </a:path>
              <a:path w="3772535" h="5078730">
                <a:moveTo>
                  <a:pt x="800130" y="2111272"/>
                </a:moveTo>
                <a:lnTo>
                  <a:pt x="228604" y="3651920"/>
                </a:lnTo>
              </a:path>
              <a:path w="3772535" h="5078730">
                <a:moveTo>
                  <a:pt x="571525" y="3994292"/>
                </a:moveTo>
                <a:lnTo>
                  <a:pt x="1028734" y="3994292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53B209E-1195-481A-570B-6448CEA0A78B}"/>
              </a:ext>
            </a:extLst>
          </p:cNvPr>
          <p:cNvSpPr/>
          <p:nvPr/>
        </p:nvSpPr>
        <p:spPr>
          <a:xfrm>
            <a:off x="1333520" y="3677604"/>
            <a:ext cx="0" cy="3652520"/>
          </a:xfrm>
          <a:custGeom>
            <a:avLst/>
            <a:gdLst/>
            <a:ahLst/>
            <a:cxnLst/>
            <a:rect l="l" t="t" r="r" b="b"/>
            <a:pathLst>
              <a:path h="3652520">
                <a:moveTo>
                  <a:pt x="0" y="3651920"/>
                </a:moveTo>
                <a:lnTo>
                  <a:pt x="0" y="0"/>
                </a:lnTo>
              </a:path>
            </a:pathLst>
          </a:custGeom>
          <a:ln w="22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F0FEDAA-3B4A-478D-2F5E-144B297F8824}"/>
              </a:ext>
            </a:extLst>
          </p:cNvPr>
          <p:cNvSpPr/>
          <p:nvPr/>
        </p:nvSpPr>
        <p:spPr>
          <a:xfrm>
            <a:off x="483125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BE09788-A56D-4A65-09E7-4320C4888C46}"/>
              </a:ext>
            </a:extLst>
          </p:cNvPr>
          <p:cNvSpPr/>
          <p:nvPr/>
        </p:nvSpPr>
        <p:spPr>
          <a:xfrm>
            <a:off x="2087931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D2CB3DB-CE7C-E254-83A0-DC08CEE70399}"/>
              </a:ext>
            </a:extLst>
          </p:cNvPr>
          <p:cNvSpPr/>
          <p:nvPr/>
        </p:nvSpPr>
        <p:spPr>
          <a:xfrm>
            <a:off x="385966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342359"/>
                </a:moveTo>
                <a:lnTo>
                  <a:pt x="45718" y="0"/>
                </a:lnTo>
              </a:path>
              <a:path w="91439" h="342900">
                <a:moveTo>
                  <a:pt x="0" y="182594"/>
                </a:moveTo>
                <a:lnTo>
                  <a:pt x="45718" y="0"/>
                </a:lnTo>
                <a:lnTo>
                  <a:pt x="91436" y="182594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A7D212A-CD34-71A2-B157-0DEF0E35FECE}"/>
              </a:ext>
            </a:extLst>
          </p:cNvPr>
          <p:cNvSpPr txBox="1"/>
          <p:nvPr/>
        </p:nvSpPr>
        <p:spPr>
          <a:xfrm>
            <a:off x="990600" y="2992873"/>
            <a:ext cx="4572635" cy="685165"/>
          </a:xfrm>
          <a:prstGeom prst="rect">
            <a:avLst/>
          </a:prstGeom>
          <a:ln w="22829">
            <a:solidFill>
              <a:srgbClr val="000000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  <a:tabLst>
                <a:tab pos="1699895" algn="l"/>
              </a:tabLst>
            </a:pPr>
            <a:r>
              <a:rPr sz="1800" b="1" spc="-70" dirty="0">
                <a:latin typeface="Arial"/>
                <a:cs typeface="Arial"/>
              </a:rPr>
              <a:t>PRESENTATION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1EBC98F-2E2C-5E30-6BD4-E9DE5F7465D8}"/>
              </a:ext>
            </a:extLst>
          </p:cNvPr>
          <p:cNvSpPr txBox="1"/>
          <p:nvPr/>
        </p:nvSpPr>
        <p:spPr>
          <a:xfrm>
            <a:off x="3733923" y="4019976"/>
            <a:ext cx="1829435" cy="685165"/>
          </a:xfrm>
          <a:prstGeom prst="rect">
            <a:avLst/>
          </a:prstGeom>
          <a:ln w="2283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26060" marR="218440" indent="321945">
              <a:lnSpc>
                <a:spcPct val="104000"/>
              </a:lnSpc>
              <a:spcBef>
                <a:spcPts val="355"/>
              </a:spcBef>
            </a:pPr>
            <a:r>
              <a:rPr sz="1800" b="1" spc="-20" dirty="0">
                <a:latin typeface="Arial"/>
                <a:cs typeface="Arial"/>
              </a:rPr>
              <a:t>QUERY </a:t>
            </a:r>
            <a:r>
              <a:rPr sz="1800" b="1" spc="-165" dirty="0">
                <a:latin typeface="Arial"/>
                <a:cs typeface="Arial"/>
              </a:rPr>
              <a:t>TRANSLATOR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87D1544-6AB7-88B0-9DEC-7B8AF2B649BA}"/>
              </a:ext>
            </a:extLst>
          </p:cNvPr>
          <p:cNvSpPr txBox="1"/>
          <p:nvPr/>
        </p:nvSpPr>
        <p:spPr>
          <a:xfrm>
            <a:off x="4066216" y="5091208"/>
            <a:ext cx="1163955" cy="5848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203200">
              <a:lnSpc>
                <a:spcPct val="104000"/>
              </a:lnSpc>
              <a:spcBef>
                <a:spcPts val="10"/>
              </a:spcBef>
            </a:pPr>
            <a:r>
              <a:rPr sz="1800" b="1" spc="-10" dirty="0">
                <a:latin typeface="Arial"/>
                <a:cs typeface="Arial"/>
              </a:rPr>
              <a:t>QUERY </a:t>
            </a:r>
            <a:r>
              <a:rPr sz="1800" b="1" spc="-140" dirty="0">
                <a:latin typeface="Arial"/>
                <a:cs typeface="Arial"/>
              </a:rPr>
              <a:t>EXECUTOR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E87DA33-7EF4-3CBF-84B1-165F59C8FC76}"/>
              </a:ext>
            </a:extLst>
          </p:cNvPr>
          <p:cNvSpPr txBox="1"/>
          <p:nvPr/>
        </p:nvSpPr>
        <p:spPr>
          <a:xfrm>
            <a:off x="2120830" y="4064063"/>
            <a:ext cx="93980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81915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Global Schema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0DC3CF5-08DB-B664-08E5-BD1A408B6297}"/>
              </a:ext>
            </a:extLst>
          </p:cNvPr>
          <p:cNvSpPr txBox="1"/>
          <p:nvPr/>
        </p:nvSpPr>
        <p:spPr>
          <a:xfrm>
            <a:off x="2052251" y="5091208"/>
            <a:ext cx="107696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81280" marR="5080" indent="-68580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Fragment Schema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22EB9F7-0243-CBA2-3D62-E3D809EAF7EC}"/>
              </a:ext>
            </a:extLst>
          </p:cNvPr>
          <p:cNvSpPr txBox="1"/>
          <p:nvPr/>
        </p:nvSpPr>
        <p:spPr>
          <a:xfrm>
            <a:off x="2863323" y="6380850"/>
            <a:ext cx="2541270" cy="484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83820" marR="5080" indent="-71755">
              <a:lnSpc>
                <a:spcPct val="75300"/>
              </a:lnSpc>
              <a:spcBef>
                <a:spcPts val="705"/>
              </a:spcBef>
              <a:tabLst>
                <a:tab pos="1094105" algn="l"/>
                <a:tab pos="1726564" algn="l"/>
                <a:tab pos="1798320" algn="l"/>
              </a:tabLst>
            </a:pPr>
            <a:r>
              <a:rPr sz="1400" b="1" spc="35" dirty="0">
                <a:latin typeface="Arial"/>
                <a:cs typeface="Arial"/>
              </a:rPr>
              <a:t>Operator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950" b="1" dirty="0">
                <a:latin typeface="Arial"/>
                <a:cs typeface="Arial"/>
              </a:rPr>
              <a:t>.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.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spc="-50" dirty="0">
                <a:latin typeface="Arial"/>
                <a:cs typeface="Arial"/>
              </a:rPr>
              <a:t>.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400" b="1" spc="35" dirty="0">
                <a:latin typeface="Arial"/>
                <a:cs typeface="Arial"/>
              </a:rPr>
              <a:t>Operator </a:t>
            </a:r>
            <a:r>
              <a:rPr sz="1400" b="1" spc="-10" dirty="0">
                <a:latin typeface="Arial"/>
                <a:cs typeface="Arial"/>
              </a:rPr>
              <a:t>Routine</a:t>
            </a:r>
            <a:r>
              <a:rPr sz="1400" b="1" dirty="0">
                <a:latin typeface="Arial"/>
                <a:cs typeface="Arial"/>
              </a:rPr>
              <a:t>			</a:t>
            </a:r>
            <a:r>
              <a:rPr sz="1400" b="1" spc="-10" dirty="0">
                <a:latin typeface="Arial"/>
                <a:cs typeface="Arial"/>
              </a:rPr>
              <a:t>Routine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82F6335-8ED8-F64A-807C-28934B028054}"/>
              </a:ext>
            </a:extLst>
          </p:cNvPr>
          <p:cNvSpPr txBox="1"/>
          <p:nvPr/>
        </p:nvSpPr>
        <p:spPr>
          <a:xfrm>
            <a:off x="990600" y="7329524"/>
            <a:ext cx="1372235" cy="685165"/>
          </a:xfrm>
          <a:prstGeom prst="rect">
            <a:avLst/>
          </a:prstGeom>
          <a:ln w="22836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0835" marR="324485" indent="43180">
              <a:lnSpc>
                <a:spcPct val="104000"/>
              </a:lnSpc>
              <a:spcBef>
                <a:spcPts val="359"/>
              </a:spcBef>
            </a:pPr>
            <a:r>
              <a:rPr sz="1800" b="1" spc="-20" dirty="0">
                <a:latin typeface="Arial"/>
                <a:cs typeface="Arial"/>
              </a:rPr>
              <a:t>LOAD </a:t>
            </a:r>
            <a:r>
              <a:rPr sz="1800" b="1" spc="-185" dirty="0">
                <a:latin typeface="Arial"/>
                <a:cs typeface="Arial"/>
              </a:rPr>
              <a:t>UTILITY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F423F78-8C1F-4554-36B4-5EB93C6EA84F}"/>
              </a:ext>
            </a:extLst>
          </p:cNvPr>
          <p:cNvSpPr txBox="1"/>
          <p:nvPr/>
        </p:nvSpPr>
        <p:spPr>
          <a:xfrm>
            <a:off x="2830893" y="7544950"/>
            <a:ext cx="26066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sz="1800" b="1" spc="-130" dirty="0">
                <a:latin typeface="Arial"/>
                <a:cs typeface="Arial"/>
              </a:rPr>
              <a:t>STORAGE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95AAD4D-72B7-28CF-8A58-697A18862DE5}"/>
              </a:ext>
            </a:extLst>
          </p:cNvPr>
          <p:cNvSpPr txBox="1"/>
          <p:nvPr/>
        </p:nvSpPr>
        <p:spPr>
          <a:xfrm>
            <a:off x="4438835" y="2123904"/>
            <a:ext cx="8763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80"/>
              </a:lnSpc>
              <a:spcBef>
                <a:spcPts val="95"/>
              </a:spcBef>
            </a:pPr>
            <a:r>
              <a:rPr sz="1800" b="1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sz="1800" b="1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BC08025-5AE1-D1A1-20B0-C269E7318EAD}"/>
              </a:ext>
            </a:extLst>
          </p:cNvPr>
          <p:cNvSpPr txBox="1"/>
          <p:nvPr/>
        </p:nvSpPr>
        <p:spPr>
          <a:xfrm>
            <a:off x="3522148" y="2295095"/>
            <a:ext cx="7664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9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5982ED3-A45A-DC47-4C4B-5FB071A5FD73}"/>
              </a:ext>
            </a:extLst>
          </p:cNvPr>
          <p:cNvSpPr txBox="1"/>
          <p:nvPr/>
        </p:nvSpPr>
        <p:spPr>
          <a:xfrm>
            <a:off x="1272724" y="2123904"/>
            <a:ext cx="172212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10540" marR="5080" indent="-498475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Create/Destroy Tables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D4C3B68-7A06-1C65-92F8-D2EFE3B4A7BE}"/>
              </a:ext>
            </a:extLst>
          </p:cNvPr>
          <p:cNvSpPr txBox="1"/>
          <p:nvPr/>
        </p:nvSpPr>
        <p:spPr>
          <a:xfrm>
            <a:off x="3117984" y="8389493"/>
            <a:ext cx="889000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5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120262B-3029-2C8C-49E7-BA1A6D546B86}"/>
              </a:ext>
            </a:extLst>
          </p:cNvPr>
          <p:cNvSpPr txBox="1"/>
          <p:nvPr/>
        </p:nvSpPr>
        <p:spPr>
          <a:xfrm>
            <a:off x="4260984" y="8389493"/>
            <a:ext cx="889000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5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528E0F1-1026-4327-A04F-797D6782B153}"/>
              </a:ext>
            </a:extLst>
          </p:cNvPr>
          <p:cNvSpPr/>
          <p:nvPr/>
        </p:nvSpPr>
        <p:spPr>
          <a:xfrm>
            <a:off x="5182130" y="4803386"/>
            <a:ext cx="600075" cy="389890"/>
          </a:xfrm>
          <a:custGeom>
            <a:avLst/>
            <a:gdLst/>
            <a:ahLst/>
            <a:cxnLst/>
            <a:rect l="l" t="t" r="r" b="b"/>
            <a:pathLst>
              <a:path w="600075" h="389889">
                <a:moveTo>
                  <a:pt x="0" y="389787"/>
                </a:moveTo>
                <a:lnTo>
                  <a:pt x="447624" y="0"/>
                </a:lnTo>
                <a:lnTo>
                  <a:pt x="600024" y="0"/>
                </a:lnTo>
              </a:path>
              <a:path w="600075" h="389889">
                <a:moveTo>
                  <a:pt x="121758" y="359542"/>
                </a:moveTo>
                <a:lnTo>
                  <a:pt x="9578" y="381447"/>
                </a:lnTo>
                <a:lnTo>
                  <a:pt x="46696" y="27334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B6520EC-1760-D5F5-EAEE-E7D05A4CA18C}"/>
              </a:ext>
            </a:extLst>
          </p:cNvPr>
          <p:cNvSpPr txBox="1"/>
          <p:nvPr/>
        </p:nvSpPr>
        <p:spPr>
          <a:xfrm>
            <a:off x="5788504" y="4692896"/>
            <a:ext cx="1113155" cy="16541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Interprets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endParaRPr sz="1200" dirty="0">
              <a:latin typeface="Arial MT"/>
              <a:cs typeface="Arial MT"/>
            </a:endParaRPr>
          </a:p>
          <a:p>
            <a:pPr marL="18415" marR="120014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execution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tree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and calls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corresponding operator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routines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carry out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underlying operations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AE8EE-B686-650E-A3B3-D7D26891B26D}"/>
              </a:ext>
            </a:extLst>
          </p:cNvPr>
          <p:cNvSpPr/>
          <p:nvPr/>
        </p:nvSpPr>
        <p:spPr>
          <a:xfrm>
            <a:off x="2705755" y="5830489"/>
            <a:ext cx="3009246" cy="149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87362E-5206-C25E-D208-D6F715CD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05" y="1647517"/>
            <a:ext cx="1827239" cy="16541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98F6AC-574F-CE02-1C6E-DA4B4CA428BC}"/>
              </a:ext>
            </a:extLst>
          </p:cNvPr>
          <p:cNvSpPr txBox="1"/>
          <p:nvPr/>
        </p:nvSpPr>
        <p:spPr>
          <a:xfrm>
            <a:off x="6498717" y="311702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Generic</a:t>
            </a:r>
          </a:p>
        </p:txBody>
      </p:sp>
    </p:spTree>
    <p:extLst>
      <p:ext uri="{BB962C8B-B14F-4D97-AF65-F5344CB8AC3E}">
        <p14:creationId xmlns:p14="http://schemas.microsoft.com/office/powerpoint/2010/main" val="14375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477265"/>
            <a:ext cx="8515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i="1" dirty="0">
                <a:latin typeface="Arial"/>
                <a:cs typeface="Arial"/>
              </a:rPr>
              <a:t>Kien</a:t>
            </a:r>
            <a:r>
              <a:rPr sz="850" i="1" spc="1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A.</a:t>
            </a:r>
            <a:r>
              <a:rPr sz="850" i="1" spc="1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Hua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783" y="481837"/>
            <a:ext cx="1003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-50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Bucket</a:t>
            </a:r>
            <a:r>
              <a:rPr spc="20" dirty="0"/>
              <a:t> </a:t>
            </a:r>
            <a:r>
              <a:rPr dirty="0"/>
              <a:t>Sizes</a:t>
            </a:r>
            <a:r>
              <a:rPr spc="30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dirty="0"/>
              <a:t>I/O</a:t>
            </a:r>
            <a:r>
              <a:rPr spc="30" dirty="0"/>
              <a:t> </a:t>
            </a:r>
            <a:r>
              <a:rPr spc="-530" dirty="0"/>
              <a:t>Costs</a:t>
            </a:r>
          </a:p>
        </p:txBody>
      </p:sp>
      <p:sp>
        <p:nvSpPr>
          <p:cNvPr id="5" name="object 5"/>
          <p:cNvSpPr/>
          <p:nvPr/>
        </p:nvSpPr>
        <p:spPr>
          <a:xfrm>
            <a:off x="822807" y="134203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66362" y="1812915"/>
            <a:ext cx="1564005" cy="1736725"/>
            <a:chOff x="1756482" y="2037794"/>
            <a:chExt cx="1564005" cy="1736725"/>
          </a:xfrm>
        </p:grpSpPr>
        <p:sp>
          <p:nvSpPr>
            <p:cNvPr id="7" name="object 7"/>
            <p:cNvSpPr/>
            <p:nvPr/>
          </p:nvSpPr>
          <p:spPr>
            <a:xfrm>
              <a:off x="2490303" y="2090035"/>
              <a:ext cx="777875" cy="772160"/>
            </a:xfrm>
            <a:custGeom>
              <a:avLst/>
              <a:gdLst/>
              <a:ahLst/>
              <a:cxnLst/>
              <a:rect l="l" t="t" r="r" b="b"/>
              <a:pathLst>
                <a:path w="777875" h="772160">
                  <a:moveTo>
                    <a:pt x="777271" y="771849"/>
                  </a:moveTo>
                  <a:lnTo>
                    <a:pt x="0" y="771849"/>
                  </a:lnTo>
                  <a:lnTo>
                    <a:pt x="0" y="0"/>
                  </a:lnTo>
                  <a:lnTo>
                    <a:pt x="777271" y="0"/>
                  </a:lnTo>
                  <a:lnTo>
                    <a:pt x="777271" y="771849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0303" y="2090035"/>
              <a:ext cx="777875" cy="1680210"/>
            </a:xfrm>
            <a:custGeom>
              <a:avLst/>
              <a:gdLst/>
              <a:ahLst/>
              <a:cxnLst/>
              <a:rect l="l" t="t" r="r" b="b"/>
              <a:pathLst>
                <a:path w="777875" h="1680210">
                  <a:moveTo>
                    <a:pt x="0" y="771849"/>
                  </a:moveTo>
                  <a:lnTo>
                    <a:pt x="777271" y="771849"/>
                  </a:lnTo>
                  <a:lnTo>
                    <a:pt x="777271" y="0"/>
                  </a:lnTo>
                  <a:lnTo>
                    <a:pt x="0" y="0"/>
                  </a:lnTo>
                  <a:lnTo>
                    <a:pt x="0" y="771849"/>
                  </a:lnTo>
                  <a:close/>
                </a:path>
                <a:path w="777875" h="1680210">
                  <a:moveTo>
                    <a:pt x="0" y="1679897"/>
                  </a:moveTo>
                  <a:lnTo>
                    <a:pt x="777271" y="1679897"/>
                  </a:lnTo>
                  <a:lnTo>
                    <a:pt x="777271" y="771849"/>
                  </a:lnTo>
                  <a:lnTo>
                    <a:pt x="0" y="771849"/>
                  </a:lnTo>
                  <a:lnTo>
                    <a:pt x="0" y="1679897"/>
                  </a:lnTo>
                  <a:close/>
                </a:path>
              </a:pathLst>
            </a:custGeom>
            <a:ln w="91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8759" y="2271642"/>
              <a:ext cx="732155" cy="499745"/>
            </a:xfrm>
            <a:custGeom>
              <a:avLst/>
              <a:gdLst/>
              <a:ahLst/>
              <a:cxnLst/>
              <a:rect l="l" t="t" r="r" b="b"/>
              <a:pathLst>
                <a:path w="732155" h="499744">
                  <a:moveTo>
                    <a:pt x="0" y="499425"/>
                  </a:moveTo>
                  <a:lnTo>
                    <a:pt x="0" y="45408"/>
                  </a:lnTo>
                  <a:lnTo>
                    <a:pt x="640102" y="45408"/>
                  </a:lnTo>
                  <a:lnTo>
                    <a:pt x="640102" y="0"/>
                  </a:lnTo>
                  <a:lnTo>
                    <a:pt x="731544" y="136211"/>
                  </a:lnTo>
                  <a:lnTo>
                    <a:pt x="640102" y="272423"/>
                  </a:lnTo>
                  <a:lnTo>
                    <a:pt x="640102" y="227015"/>
                  </a:lnTo>
                  <a:lnTo>
                    <a:pt x="182882" y="227015"/>
                  </a:lnTo>
                  <a:lnTo>
                    <a:pt x="182882" y="499425"/>
                  </a:lnTo>
                </a:path>
              </a:pathLst>
            </a:custGeom>
            <a:ln w="4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4576" y="2044627"/>
              <a:ext cx="869315" cy="862965"/>
            </a:xfrm>
            <a:custGeom>
              <a:avLst/>
              <a:gdLst/>
              <a:ahLst/>
              <a:cxnLst/>
              <a:rect l="l" t="t" r="r" b="b"/>
              <a:pathLst>
                <a:path w="869314" h="862964">
                  <a:moveTo>
                    <a:pt x="0" y="295127"/>
                  </a:moveTo>
                  <a:lnTo>
                    <a:pt x="0" y="0"/>
                  </a:lnTo>
                  <a:lnTo>
                    <a:pt x="868712" y="0"/>
                  </a:lnTo>
                  <a:lnTo>
                    <a:pt x="868712" y="862652"/>
                  </a:lnTo>
                  <a:lnTo>
                    <a:pt x="0" y="862652"/>
                  </a:lnTo>
                  <a:lnTo>
                    <a:pt x="0" y="431326"/>
                  </a:lnTo>
                </a:path>
              </a:pathLst>
            </a:custGeom>
            <a:ln w="1366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94302" y="2546202"/>
            <a:ext cx="732155" cy="998855"/>
          </a:xfrm>
          <a:prstGeom prst="rect">
            <a:avLst/>
          </a:prstGeom>
          <a:ln w="912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Bucket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4745" y="3359527"/>
            <a:ext cx="7683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Bucket </a:t>
            </a:r>
            <a:r>
              <a:rPr sz="1000" spc="-50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9472" y="1634149"/>
            <a:ext cx="4667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Memory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9683" y="2133602"/>
            <a:ext cx="65214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Times New Roman"/>
                <a:cs typeface="Times New Roman"/>
              </a:rPr>
              <a:t>One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tuple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at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a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650" spc="-20" dirty="0">
                <a:latin typeface="Times New Roman"/>
                <a:cs typeface="Times New Roman"/>
              </a:rPr>
              <a:t>time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0845" y="5744581"/>
            <a:ext cx="925830" cy="645795"/>
          </a:xfrm>
          <a:custGeom>
            <a:avLst/>
            <a:gdLst/>
            <a:ahLst/>
            <a:cxnLst/>
            <a:rect l="l" t="t" r="r" b="b"/>
            <a:pathLst>
              <a:path w="925829" h="645795">
                <a:moveTo>
                  <a:pt x="0" y="0"/>
                </a:moveTo>
                <a:lnTo>
                  <a:pt x="925823" y="0"/>
                </a:lnTo>
                <a:lnTo>
                  <a:pt x="925823" y="645492"/>
                </a:lnTo>
                <a:lnTo>
                  <a:pt x="0" y="645492"/>
                </a:lnTo>
                <a:lnTo>
                  <a:pt x="0" y="0"/>
                </a:lnTo>
                <a:close/>
              </a:path>
            </a:pathLst>
          </a:custGeom>
          <a:ln w="1846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335230" y="4209217"/>
            <a:ext cx="2101850" cy="1355725"/>
            <a:chOff x="1525350" y="4434096"/>
            <a:chExt cx="2101850" cy="1355725"/>
          </a:xfrm>
        </p:grpSpPr>
        <p:sp>
          <p:nvSpPr>
            <p:cNvPr id="21" name="object 21"/>
            <p:cNvSpPr/>
            <p:nvPr/>
          </p:nvSpPr>
          <p:spPr>
            <a:xfrm>
              <a:off x="2594670" y="4447950"/>
              <a:ext cx="1018540" cy="737870"/>
            </a:xfrm>
            <a:custGeom>
              <a:avLst/>
              <a:gdLst/>
              <a:ahLst/>
              <a:cxnLst/>
              <a:rect l="l" t="t" r="r" b="b"/>
              <a:pathLst>
                <a:path w="1018539" h="737870">
                  <a:moveTo>
                    <a:pt x="0" y="737699"/>
                  </a:moveTo>
                  <a:lnTo>
                    <a:pt x="1018401" y="737699"/>
                  </a:lnTo>
                  <a:lnTo>
                    <a:pt x="1018401" y="0"/>
                  </a:lnTo>
                  <a:lnTo>
                    <a:pt x="0" y="0"/>
                  </a:lnTo>
                  <a:lnTo>
                    <a:pt x="0" y="737699"/>
                  </a:lnTo>
                  <a:close/>
                </a:path>
              </a:pathLst>
            </a:custGeom>
            <a:ln w="27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9974" y="4632378"/>
              <a:ext cx="1713230" cy="1153160"/>
            </a:xfrm>
            <a:custGeom>
              <a:avLst/>
              <a:gdLst/>
              <a:ahLst/>
              <a:cxnLst/>
              <a:rect l="l" t="t" r="r" b="b"/>
              <a:pathLst>
                <a:path w="1713230" h="1153160">
                  <a:moveTo>
                    <a:pt x="1481312" y="1152653"/>
                  </a:moveTo>
                  <a:lnTo>
                    <a:pt x="1666480" y="1152653"/>
                  </a:lnTo>
                  <a:lnTo>
                    <a:pt x="1666480" y="737699"/>
                  </a:lnTo>
                  <a:lnTo>
                    <a:pt x="1712775" y="737699"/>
                  </a:lnTo>
                  <a:lnTo>
                    <a:pt x="1573890" y="599381"/>
                  </a:lnTo>
                  <a:lnTo>
                    <a:pt x="1435017" y="737699"/>
                  </a:lnTo>
                  <a:lnTo>
                    <a:pt x="1481312" y="737699"/>
                  </a:lnTo>
                  <a:lnTo>
                    <a:pt x="1481312" y="1152653"/>
                  </a:lnTo>
                </a:path>
                <a:path w="1713230" h="1153160">
                  <a:moveTo>
                    <a:pt x="185167" y="1152653"/>
                  </a:moveTo>
                  <a:lnTo>
                    <a:pt x="0" y="1152653"/>
                  </a:lnTo>
                  <a:lnTo>
                    <a:pt x="0" y="46097"/>
                  </a:lnTo>
                  <a:lnTo>
                    <a:pt x="879528" y="46097"/>
                  </a:lnTo>
                  <a:lnTo>
                    <a:pt x="879528" y="0"/>
                  </a:lnTo>
                  <a:lnTo>
                    <a:pt x="1018401" y="138317"/>
                  </a:lnTo>
                  <a:lnTo>
                    <a:pt x="879528" y="276635"/>
                  </a:lnTo>
                  <a:lnTo>
                    <a:pt x="879528" y="230525"/>
                  </a:lnTo>
                  <a:lnTo>
                    <a:pt x="185167" y="230525"/>
                  </a:lnTo>
                  <a:lnTo>
                    <a:pt x="185167" y="1152653"/>
                  </a:lnTo>
                </a:path>
              </a:pathLst>
            </a:custGeom>
            <a:ln w="92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36336" y="3952185"/>
            <a:ext cx="59944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latin typeface="Times New Roman"/>
                <a:cs typeface="Times New Roman"/>
              </a:rPr>
              <a:t>Memory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9520" y="5744581"/>
            <a:ext cx="925830" cy="461645"/>
          </a:xfrm>
          <a:prstGeom prst="rect">
            <a:avLst/>
          </a:prstGeom>
          <a:ln w="18456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875"/>
              </a:spcBef>
            </a:pPr>
            <a:r>
              <a:rPr sz="1300" dirty="0">
                <a:latin typeface="Times New Roman"/>
                <a:cs typeface="Times New Roman"/>
              </a:rPr>
              <a:t>Bucket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A(1)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9520" y="6574488"/>
            <a:ext cx="925830" cy="645795"/>
          </a:xfrm>
          <a:prstGeom prst="rect">
            <a:avLst/>
          </a:prstGeom>
          <a:ln w="1846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13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Times New Roman"/>
                <a:cs typeface="Times New Roman"/>
              </a:rPr>
              <a:t>Bucket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A(2)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9520" y="7496616"/>
            <a:ext cx="925830" cy="461645"/>
          </a:xfrm>
          <a:prstGeom prst="rect">
            <a:avLst/>
          </a:prstGeom>
          <a:ln w="18456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875"/>
              </a:spcBef>
            </a:pPr>
            <a:r>
              <a:rPr sz="1300" dirty="0">
                <a:latin typeface="Times New Roman"/>
                <a:cs typeface="Times New Roman"/>
              </a:rPr>
              <a:t>Bucket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A(3)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50845" y="6574488"/>
            <a:ext cx="925830" cy="737870"/>
          </a:xfrm>
          <a:prstGeom prst="rect">
            <a:avLst/>
          </a:prstGeom>
          <a:ln w="18470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13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1300" dirty="0">
                <a:latin typeface="Times New Roman"/>
                <a:cs typeface="Times New Roman"/>
              </a:rPr>
              <a:t>Bucket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B(2)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50845" y="7496628"/>
            <a:ext cx="925830" cy="553720"/>
          </a:xfrm>
          <a:prstGeom prst="rect">
            <a:avLst/>
          </a:prstGeom>
          <a:ln w="18461">
            <a:solidFill>
              <a:srgbClr val="000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240"/>
              </a:spcBef>
            </a:pPr>
            <a:r>
              <a:rPr sz="1300" dirty="0">
                <a:latin typeface="Times New Roman"/>
                <a:cs typeface="Times New Roman"/>
              </a:rPr>
              <a:t>Bucket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B(3)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39949" y="5243181"/>
            <a:ext cx="48831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20" dirty="0">
                <a:latin typeface="Times New Roman"/>
                <a:cs typeface="Times New Roman"/>
              </a:rPr>
              <a:t>LOAD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7737" y="4265706"/>
            <a:ext cx="101219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tuple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time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0845" y="4269168"/>
            <a:ext cx="925830" cy="645795"/>
          </a:xfrm>
          <a:prstGeom prst="rect">
            <a:avLst/>
          </a:prstGeom>
          <a:solidFill>
            <a:srgbClr val="F2F2F2"/>
          </a:solidFill>
          <a:ln w="1846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13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Times New Roman"/>
                <a:cs typeface="Times New Roman"/>
              </a:rPr>
              <a:t>Bucket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B(1)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DAEE35-1914-A79D-2B76-F44B74544FCE}"/>
              </a:ext>
            </a:extLst>
          </p:cNvPr>
          <p:cNvSpPr txBox="1"/>
          <p:nvPr/>
        </p:nvSpPr>
        <p:spPr>
          <a:xfrm>
            <a:off x="3657980" y="2133600"/>
            <a:ext cx="3299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Bucket B does not fit in memory and Bucket A must be loaded more than once to join the two buckets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DD1264-47FB-11F1-FA9D-8F7DDC920369}"/>
              </a:ext>
            </a:extLst>
          </p:cNvPr>
          <p:cNvSpPr txBox="1"/>
          <p:nvPr/>
        </p:nvSpPr>
        <p:spPr>
          <a:xfrm>
            <a:off x="3657980" y="6206226"/>
            <a:ext cx="329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Bucket B fits in memory and Bucket A needs to be loaded only once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65A68B-28A9-B4E1-980C-FC26FE28DC74}"/>
              </a:ext>
            </a:extLst>
          </p:cNvPr>
          <p:cNvSpPr txBox="1"/>
          <p:nvPr/>
        </p:nvSpPr>
        <p:spPr>
          <a:xfrm>
            <a:off x="533400" y="8340268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Bucket Tunning</a:t>
            </a:r>
            <a:r>
              <a:rPr lang="en-US" sz="2200" dirty="0"/>
              <a:t>:  A relation is hashed into many smaller buckets to avoid memory overflow.  Smaller buckets can be loaded into memory together to form a bigger bucket (that better fits the memory capacity)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5DA46F-A5AE-5493-7496-34A09B4D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40E1EB6C-B09A-DACE-2E50-029A5329E5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9882" y="797918"/>
            <a:ext cx="6197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dirty="0"/>
              <a:t>System</a:t>
            </a:r>
            <a:r>
              <a:rPr lang="en-US" sz="3200" dirty="0"/>
              <a:t> Architecture</a:t>
            </a:r>
            <a:endParaRPr sz="3200" spc="-145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1D668EE-E15C-39C2-F9A6-2CBDD6048D5A}"/>
              </a:ext>
            </a:extLst>
          </p:cNvPr>
          <p:cNvSpPr/>
          <p:nvPr/>
        </p:nvSpPr>
        <p:spPr>
          <a:xfrm>
            <a:off x="822807" y="130698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F608B4C-9035-CC88-6547-449AD27D30D2}"/>
              </a:ext>
            </a:extLst>
          </p:cNvPr>
          <p:cNvSpPr/>
          <p:nvPr/>
        </p:nvSpPr>
        <p:spPr>
          <a:xfrm>
            <a:off x="1790742" y="3677604"/>
            <a:ext cx="3772535" cy="5078730"/>
          </a:xfrm>
          <a:custGeom>
            <a:avLst/>
            <a:gdLst/>
            <a:ahLst/>
            <a:cxnLst/>
            <a:rect l="l" t="t" r="r" b="b"/>
            <a:pathLst>
              <a:path w="3772535" h="5078730">
                <a:moveTo>
                  <a:pt x="1257365" y="5021394"/>
                </a:moveTo>
                <a:lnTo>
                  <a:pt x="1308117" y="5032206"/>
                </a:lnTo>
                <a:lnTo>
                  <a:pt x="1359072" y="5041888"/>
                </a:lnTo>
                <a:lnTo>
                  <a:pt x="1410210" y="5050440"/>
                </a:lnTo>
                <a:lnTo>
                  <a:pt x="1461512" y="5057858"/>
                </a:lnTo>
                <a:lnTo>
                  <a:pt x="1512960" y="5064140"/>
                </a:lnTo>
                <a:lnTo>
                  <a:pt x="1564534" y="5069285"/>
                </a:lnTo>
                <a:lnTo>
                  <a:pt x="1616216" y="5073291"/>
                </a:lnTo>
                <a:lnTo>
                  <a:pt x="1667987" y="5076155"/>
                </a:lnTo>
                <a:lnTo>
                  <a:pt x="1719828" y="5077874"/>
                </a:lnTo>
                <a:lnTo>
                  <a:pt x="1771720" y="5078448"/>
                </a:lnTo>
                <a:lnTo>
                  <a:pt x="1823611" y="5077874"/>
                </a:lnTo>
                <a:lnTo>
                  <a:pt x="1875452" y="5076155"/>
                </a:lnTo>
                <a:lnTo>
                  <a:pt x="1927223" y="5073291"/>
                </a:lnTo>
                <a:lnTo>
                  <a:pt x="1978905" y="5069285"/>
                </a:lnTo>
                <a:lnTo>
                  <a:pt x="2030479" y="5064140"/>
                </a:lnTo>
                <a:lnTo>
                  <a:pt x="2081927" y="5057858"/>
                </a:lnTo>
                <a:lnTo>
                  <a:pt x="2133230" y="5050440"/>
                </a:lnTo>
                <a:lnTo>
                  <a:pt x="2184367" y="5041888"/>
                </a:lnTo>
                <a:lnTo>
                  <a:pt x="2235322" y="5032206"/>
                </a:lnTo>
                <a:lnTo>
                  <a:pt x="2286074" y="5021394"/>
                </a:lnTo>
              </a:path>
              <a:path w="3772535" h="5078730">
                <a:moveTo>
                  <a:pt x="2400415" y="5021394"/>
                </a:moveTo>
                <a:lnTo>
                  <a:pt x="2451167" y="5032206"/>
                </a:lnTo>
                <a:lnTo>
                  <a:pt x="2502122" y="5041888"/>
                </a:lnTo>
                <a:lnTo>
                  <a:pt x="2553260" y="5050440"/>
                </a:lnTo>
                <a:lnTo>
                  <a:pt x="2604562" y="5057858"/>
                </a:lnTo>
                <a:lnTo>
                  <a:pt x="2656010" y="5064140"/>
                </a:lnTo>
                <a:lnTo>
                  <a:pt x="2707584" y="5069285"/>
                </a:lnTo>
                <a:lnTo>
                  <a:pt x="2759266" y="5073291"/>
                </a:lnTo>
                <a:lnTo>
                  <a:pt x="2811037" y="5076155"/>
                </a:lnTo>
                <a:lnTo>
                  <a:pt x="2862878" y="5077874"/>
                </a:lnTo>
                <a:lnTo>
                  <a:pt x="2914770" y="5078448"/>
                </a:lnTo>
                <a:lnTo>
                  <a:pt x="2966662" y="5077874"/>
                </a:lnTo>
                <a:lnTo>
                  <a:pt x="3018503" y="5076155"/>
                </a:lnTo>
                <a:lnTo>
                  <a:pt x="3070276" y="5073291"/>
                </a:lnTo>
                <a:lnTo>
                  <a:pt x="3121960" y="5069285"/>
                </a:lnTo>
                <a:lnTo>
                  <a:pt x="3173536" y="5064140"/>
                </a:lnTo>
                <a:lnTo>
                  <a:pt x="3224986" y="5057858"/>
                </a:lnTo>
                <a:lnTo>
                  <a:pt x="3276290" y="5050440"/>
                </a:lnTo>
                <a:lnTo>
                  <a:pt x="3327429" y="5041888"/>
                </a:lnTo>
                <a:lnTo>
                  <a:pt x="3378384" y="5032206"/>
                </a:lnTo>
                <a:lnTo>
                  <a:pt x="3429137" y="5021394"/>
                </a:lnTo>
              </a:path>
              <a:path w="3772535" h="5078730">
                <a:moveTo>
                  <a:pt x="1485957" y="684426"/>
                </a:moveTo>
                <a:lnTo>
                  <a:pt x="1474901" y="745938"/>
                </a:lnTo>
                <a:lnTo>
                  <a:pt x="1443028" y="803845"/>
                </a:lnTo>
                <a:lnTo>
                  <a:pt x="1392280" y="857176"/>
                </a:lnTo>
                <a:lnTo>
                  <a:pt x="1360434" y="881822"/>
                </a:lnTo>
                <a:lnTo>
                  <a:pt x="1324597" y="904961"/>
                </a:lnTo>
                <a:lnTo>
                  <a:pt x="1285013" y="926472"/>
                </a:lnTo>
                <a:lnTo>
                  <a:pt x="1241922" y="946233"/>
                </a:lnTo>
                <a:lnTo>
                  <a:pt x="1195569" y="964123"/>
                </a:lnTo>
                <a:lnTo>
                  <a:pt x="1146197" y="980020"/>
                </a:lnTo>
                <a:lnTo>
                  <a:pt x="1094046" y="993805"/>
                </a:lnTo>
                <a:lnTo>
                  <a:pt x="1039361" y="1005355"/>
                </a:lnTo>
                <a:lnTo>
                  <a:pt x="982385" y="1014549"/>
                </a:lnTo>
                <a:lnTo>
                  <a:pt x="923359" y="1021266"/>
                </a:lnTo>
                <a:lnTo>
                  <a:pt x="862526" y="1025385"/>
                </a:lnTo>
                <a:lnTo>
                  <a:pt x="800130" y="1026785"/>
                </a:lnTo>
                <a:lnTo>
                  <a:pt x="737735" y="1025385"/>
                </a:lnTo>
                <a:lnTo>
                  <a:pt x="676904" y="1021266"/>
                </a:lnTo>
                <a:lnTo>
                  <a:pt x="617879" y="1014549"/>
                </a:lnTo>
                <a:lnTo>
                  <a:pt x="560903" y="1005355"/>
                </a:lnTo>
                <a:lnTo>
                  <a:pt x="506218" y="993805"/>
                </a:lnTo>
                <a:lnTo>
                  <a:pt x="454068" y="980020"/>
                </a:lnTo>
                <a:lnTo>
                  <a:pt x="404695" y="964123"/>
                </a:lnTo>
                <a:lnTo>
                  <a:pt x="358342" y="946233"/>
                </a:lnTo>
                <a:lnTo>
                  <a:pt x="315251" y="926472"/>
                </a:lnTo>
                <a:lnTo>
                  <a:pt x="275666" y="904961"/>
                </a:lnTo>
                <a:lnTo>
                  <a:pt x="239829" y="881822"/>
                </a:lnTo>
                <a:lnTo>
                  <a:pt x="207982" y="857176"/>
                </a:lnTo>
                <a:lnTo>
                  <a:pt x="157232" y="803845"/>
                </a:lnTo>
                <a:lnTo>
                  <a:pt x="125358" y="745938"/>
                </a:lnTo>
                <a:lnTo>
                  <a:pt x="114302" y="684426"/>
                </a:lnTo>
                <a:lnTo>
                  <a:pt x="117106" y="653278"/>
                </a:lnTo>
                <a:lnTo>
                  <a:pt x="138814" y="593444"/>
                </a:lnTo>
                <a:lnTo>
                  <a:pt x="180369" y="537701"/>
                </a:lnTo>
                <a:lnTo>
                  <a:pt x="239829" y="487020"/>
                </a:lnTo>
                <a:lnTo>
                  <a:pt x="275666" y="463880"/>
                </a:lnTo>
                <a:lnTo>
                  <a:pt x="315251" y="442369"/>
                </a:lnTo>
                <a:lnTo>
                  <a:pt x="358342" y="422608"/>
                </a:lnTo>
                <a:lnTo>
                  <a:pt x="404695" y="404717"/>
                </a:lnTo>
                <a:lnTo>
                  <a:pt x="454068" y="388819"/>
                </a:lnTo>
                <a:lnTo>
                  <a:pt x="506218" y="375035"/>
                </a:lnTo>
                <a:lnTo>
                  <a:pt x="560903" y="363485"/>
                </a:lnTo>
                <a:lnTo>
                  <a:pt x="617879" y="354291"/>
                </a:lnTo>
                <a:lnTo>
                  <a:pt x="676904" y="347573"/>
                </a:lnTo>
                <a:lnTo>
                  <a:pt x="737735" y="343454"/>
                </a:lnTo>
                <a:lnTo>
                  <a:pt x="800130" y="342054"/>
                </a:lnTo>
                <a:lnTo>
                  <a:pt x="862526" y="343454"/>
                </a:lnTo>
                <a:lnTo>
                  <a:pt x="923359" y="347573"/>
                </a:lnTo>
                <a:lnTo>
                  <a:pt x="982385" y="354291"/>
                </a:lnTo>
                <a:lnTo>
                  <a:pt x="1039361" y="363485"/>
                </a:lnTo>
                <a:lnTo>
                  <a:pt x="1094046" y="375035"/>
                </a:lnTo>
                <a:lnTo>
                  <a:pt x="1146197" y="388819"/>
                </a:lnTo>
                <a:lnTo>
                  <a:pt x="1195569" y="404717"/>
                </a:lnTo>
                <a:lnTo>
                  <a:pt x="1241922" y="422608"/>
                </a:lnTo>
                <a:lnTo>
                  <a:pt x="1285013" y="442369"/>
                </a:lnTo>
                <a:lnTo>
                  <a:pt x="1324597" y="463880"/>
                </a:lnTo>
                <a:lnTo>
                  <a:pt x="1360434" y="487020"/>
                </a:lnTo>
                <a:lnTo>
                  <a:pt x="1392280" y="511667"/>
                </a:lnTo>
                <a:lnTo>
                  <a:pt x="1443028" y="565000"/>
                </a:lnTo>
                <a:lnTo>
                  <a:pt x="1474901" y="622910"/>
                </a:lnTo>
                <a:lnTo>
                  <a:pt x="1485957" y="684426"/>
                </a:lnTo>
              </a:path>
              <a:path w="3772535" h="5078730">
                <a:moveTo>
                  <a:pt x="1485957" y="1655161"/>
                </a:moveTo>
                <a:lnTo>
                  <a:pt x="1474901" y="1716677"/>
                </a:lnTo>
                <a:lnTo>
                  <a:pt x="1443028" y="1774586"/>
                </a:lnTo>
                <a:lnTo>
                  <a:pt x="1392280" y="1827919"/>
                </a:lnTo>
                <a:lnTo>
                  <a:pt x="1360434" y="1852567"/>
                </a:lnTo>
                <a:lnTo>
                  <a:pt x="1324597" y="1875707"/>
                </a:lnTo>
                <a:lnTo>
                  <a:pt x="1285013" y="1897218"/>
                </a:lnTo>
                <a:lnTo>
                  <a:pt x="1241922" y="1916979"/>
                </a:lnTo>
                <a:lnTo>
                  <a:pt x="1195569" y="1934869"/>
                </a:lnTo>
                <a:lnTo>
                  <a:pt x="1146197" y="1950767"/>
                </a:lnTo>
                <a:lnTo>
                  <a:pt x="1094046" y="1964552"/>
                </a:lnTo>
                <a:lnTo>
                  <a:pt x="1039361" y="1976102"/>
                </a:lnTo>
                <a:lnTo>
                  <a:pt x="982385" y="1985296"/>
                </a:lnTo>
                <a:lnTo>
                  <a:pt x="923359" y="1992013"/>
                </a:lnTo>
                <a:lnTo>
                  <a:pt x="862526" y="1996133"/>
                </a:lnTo>
                <a:lnTo>
                  <a:pt x="800130" y="1997533"/>
                </a:lnTo>
                <a:lnTo>
                  <a:pt x="737735" y="1996133"/>
                </a:lnTo>
                <a:lnTo>
                  <a:pt x="676904" y="1992013"/>
                </a:lnTo>
                <a:lnTo>
                  <a:pt x="617879" y="1985296"/>
                </a:lnTo>
                <a:lnTo>
                  <a:pt x="560903" y="1976102"/>
                </a:lnTo>
                <a:lnTo>
                  <a:pt x="506218" y="1964552"/>
                </a:lnTo>
                <a:lnTo>
                  <a:pt x="454068" y="1950767"/>
                </a:lnTo>
                <a:lnTo>
                  <a:pt x="404695" y="1934869"/>
                </a:lnTo>
                <a:lnTo>
                  <a:pt x="358342" y="1916979"/>
                </a:lnTo>
                <a:lnTo>
                  <a:pt x="315251" y="1897218"/>
                </a:lnTo>
                <a:lnTo>
                  <a:pt x="275666" y="1875707"/>
                </a:lnTo>
                <a:lnTo>
                  <a:pt x="239829" y="1852567"/>
                </a:lnTo>
                <a:lnTo>
                  <a:pt x="207982" y="1827919"/>
                </a:lnTo>
                <a:lnTo>
                  <a:pt x="157232" y="1774586"/>
                </a:lnTo>
                <a:lnTo>
                  <a:pt x="125358" y="1716677"/>
                </a:lnTo>
                <a:lnTo>
                  <a:pt x="114302" y="1655161"/>
                </a:lnTo>
                <a:lnTo>
                  <a:pt x="117106" y="1624014"/>
                </a:lnTo>
                <a:lnTo>
                  <a:pt x="138814" y="1564184"/>
                </a:lnTo>
                <a:lnTo>
                  <a:pt x="180369" y="1508444"/>
                </a:lnTo>
                <a:lnTo>
                  <a:pt x="239829" y="1457764"/>
                </a:lnTo>
                <a:lnTo>
                  <a:pt x="275666" y="1434625"/>
                </a:lnTo>
                <a:lnTo>
                  <a:pt x="315251" y="1413115"/>
                </a:lnTo>
                <a:lnTo>
                  <a:pt x="358342" y="1393354"/>
                </a:lnTo>
                <a:lnTo>
                  <a:pt x="404695" y="1375464"/>
                </a:lnTo>
                <a:lnTo>
                  <a:pt x="454068" y="1359566"/>
                </a:lnTo>
                <a:lnTo>
                  <a:pt x="506218" y="1345782"/>
                </a:lnTo>
                <a:lnTo>
                  <a:pt x="560903" y="1334232"/>
                </a:lnTo>
                <a:lnTo>
                  <a:pt x="617879" y="1325038"/>
                </a:lnTo>
                <a:lnTo>
                  <a:pt x="676904" y="1318321"/>
                </a:lnTo>
                <a:lnTo>
                  <a:pt x="737735" y="1314202"/>
                </a:lnTo>
                <a:lnTo>
                  <a:pt x="800130" y="1312801"/>
                </a:lnTo>
                <a:lnTo>
                  <a:pt x="862526" y="1314202"/>
                </a:lnTo>
                <a:lnTo>
                  <a:pt x="923359" y="1318321"/>
                </a:lnTo>
                <a:lnTo>
                  <a:pt x="982385" y="1325038"/>
                </a:lnTo>
                <a:lnTo>
                  <a:pt x="1039361" y="1334232"/>
                </a:lnTo>
                <a:lnTo>
                  <a:pt x="1094046" y="1345782"/>
                </a:lnTo>
                <a:lnTo>
                  <a:pt x="1146197" y="1359566"/>
                </a:lnTo>
                <a:lnTo>
                  <a:pt x="1195569" y="1375464"/>
                </a:lnTo>
                <a:lnTo>
                  <a:pt x="1241922" y="1393354"/>
                </a:lnTo>
                <a:lnTo>
                  <a:pt x="1285013" y="1413115"/>
                </a:lnTo>
                <a:lnTo>
                  <a:pt x="1324597" y="1434625"/>
                </a:lnTo>
                <a:lnTo>
                  <a:pt x="1360434" y="1457764"/>
                </a:lnTo>
                <a:lnTo>
                  <a:pt x="1392280" y="1482411"/>
                </a:lnTo>
                <a:lnTo>
                  <a:pt x="1443028" y="1535742"/>
                </a:lnTo>
                <a:lnTo>
                  <a:pt x="1474901" y="1593648"/>
                </a:lnTo>
                <a:lnTo>
                  <a:pt x="1485957" y="1655161"/>
                </a:lnTo>
              </a:path>
              <a:path w="3772535" h="5078730">
                <a:moveTo>
                  <a:pt x="3714150" y="2967265"/>
                </a:moveTo>
                <a:lnTo>
                  <a:pt x="3698432" y="3023446"/>
                </a:lnTo>
                <a:lnTo>
                  <a:pt x="3653855" y="3074539"/>
                </a:lnTo>
                <a:lnTo>
                  <a:pt x="3621952" y="3097643"/>
                </a:lnTo>
                <a:lnTo>
                  <a:pt x="3584284" y="3118831"/>
                </a:lnTo>
                <a:lnTo>
                  <a:pt x="3541334" y="3137890"/>
                </a:lnTo>
                <a:lnTo>
                  <a:pt x="3493585" y="3154605"/>
                </a:lnTo>
                <a:lnTo>
                  <a:pt x="3441521" y="3168761"/>
                </a:lnTo>
                <a:lnTo>
                  <a:pt x="3385624" y="3180145"/>
                </a:lnTo>
                <a:lnTo>
                  <a:pt x="3326377" y="3188542"/>
                </a:lnTo>
                <a:lnTo>
                  <a:pt x="3264265" y="3193737"/>
                </a:lnTo>
                <a:lnTo>
                  <a:pt x="3199770" y="3195517"/>
                </a:lnTo>
                <a:lnTo>
                  <a:pt x="3135277" y="3193737"/>
                </a:lnTo>
                <a:lnTo>
                  <a:pt x="3073167" y="3188542"/>
                </a:lnTo>
                <a:lnTo>
                  <a:pt x="3013922" y="3180145"/>
                </a:lnTo>
                <a:lnTo>
                  <a:pt x="2958027" y="3168761"/>
                </a:lnTo>
                <a:lnTo>
                  <a:pt x="2905964" y="3154605"/>
                </a:lnTo>
                <a:lnTo>
                  <a:pt x="2858216" y="3137890"/>
                </a:lnTo>
                <a:lnTo>
                  <a:pt x="2815267" y="3118831"/>
                </a:lnTo>
                <a:lnTo>
                  <a:pt x="2777599" y="3097643"/>
                </a:lnTo>
                <a:lnTo>
                  <a:pt x="2745697" y="3074539"/>
                </a:lnTo>
                <a:lnTo>
                  <a:pt x="2701120" y="3023446"/>
                </a:lnTo>
                <a:lnTo>
                  <a:pt x="2685402" y="2967265"/>
                </a:lnTo>
                <a:lnTo>
                  <a:pt x="2689412" y="2938648"/>
                </a:lnTo>
                <a:lnTo>
                  <a:pt x="2720043" y="2884801"/>
                </a:lnTo>
                <a:lnTo>
                  <a:pt x="2777599" y="2836897"/>
                </a:lnTo>
                <a:lnTo>
                  <a:pt x="2815267" y="2815709"/>
                </a:lnTo>
                <a:lnTo>
                  <a:pt x="2858216" y="2796651"/>
                </a:lnTo>
                <a:lnTo>
                  <a:pt x="2905964" y="2779937"/>
                </a:lnTo>
                <a:lnTo>
                  <a:pt x="2958027" y="2765781"/>
                </a:lnTo>
                <a:lnTo>
                  <a:pt x="3013922" y="2754397"/>
                </a:lnTo>
                <a:lnTo>
                  <a:pt x="3073167" y="2746000"/>
                </a:lnTo>
                <a:lnTo>
                  <a:pt x="3135277" y="2740805"/>
                </a:lnTo>
                <a:lnTo>
                  <a:pt x="3199770" y="2739025"/>
                </a:lnTo>
                <a:lnTo>
                  <a:pt x="3264265" y="2740805"/>
                </a:lnTo>
                <a:lnTo>
                  <a:pt x="3326377" y="2746000"/>
                </a:lnTo>
                <a:lnTo>
                  <a:pt x="3385624" y="2754397"/>
                </a:lnTo>
                <a:lnTo>
                  <a:pt x="3441521" y="2765781"/>
                </a:lnTo>
                <a:lnTo>
                  <a:pt x="3493585" y="2779937"/>
                </a:lnTo>
                <a:lnTo>
                  <a:pt x="3541334" y="2796651"/>
                </a:lnTo>
                <a:lnTo>
                  <a:pt x="3584284" y="2815709"/>
                </a:lnTo>
                <a:lnTo>
                  <a:pt x="3621952" y="2836897"/>
                </a:lnTo>
                <a:lnTo>
                  <a:pt x="3653855" y="2859999"/>
                </a:lnTo>
                <a:lnTo>
                  <a:pt x="3698432" y="2911089"/>
                </a:lnTo>
                <a:lnTo>
                  <a:pt x="3714150" y="2967265"/>
                </a:lnTo>
              </a:path>
              <a:path w="3772535" h="5078730">
                <a:moveTo>
                  <a:pt x="1999575" y="2967265"/>
                </a:moveTo>
                <a:lnTo>
                  <a:pt x="1983856" y="3023446"/>
                </a:lnTo>
                <a:lnTo>
                  <a:pt x="1939277" y="3074539"/>
                </a:lnTo>
                <a:lnTo>
                  <a:pt x="1907373" y="3097643"/>
                </a:lnTo>
                <a:lnTo>
                  <a:pt x="1869704" y="3118831"/>
                </a:lnTo>
                <a:lnTo>
                  <a:pt x="1826754" y="3137890"/>
                </a:lnTo>
                <a:lnTo>
                  <a:pt x="1779004" y="3154605"/>
                </a:lnTo>
                <a:lnTo>
                  <a:pt x="1726940" y="3168761"/>
                </a:lnTo>
                <a:lnTo>
                  <a:pt x="1671043" y="3180145"/>
                </a:lnTo>
                <a:lnTo>
                  <a:pt x="1611798" y="3188542"/>
                </a:lnTo>
                <a:lnTo>
                  <a:pt x="1549687" y="3193737"/>
                </a:lnTo>
                <a:lnTo>
                  <a:pt x="1485194" y="3195517"/>
                </a:lnTo>
                <a:lnTo>
                  <a:pt x="1420702" y="3193737"/>
                </a:lnTo>
                <a:lnTo>
                  <a:pt x="1358592" y="3188542"/>
                </a:lnTo>
                <a:lnTo>
                  <a:pt x="1299347" y="3180145"/>
                </a:lnTo>
                <a:lnTo>
                  <a:pt x="1243452" y="3168761"/>
                </a:lnTo>
                <a:lnTo>
                  <a:pt x="1191389" y="3154605"/>
                </a:lnTo>
                <a:lnTo>
                  <a:pt x="1143641" y="3137890"/>
                </a:lnTo>
                <a:lnTo>
                  <a:pt x="1100691" y="3118831"/>
                </a:lnTo>
                <a:lnTo>
                  <a:pt x="1063024" y="3097643"/>
                </a:lnTo>
                <a:lnTo>
                  <a:pt x="1031122" y="3074539"/>
                </a:lnTo>
                <a:lnTo>
                  <a:pt x="986545" y="3023446"/>
                </a:lnTo>
                <a:lnTo>
                  <a:pt x="970827" y="2967265"/>
                </a:lnTo>
                <a:lnTo>
                  <a:pt x="974837" y="2938648"/>
                </a:lnTo>
                <a:lnTo>
                  <a:pt x="1005468" y="2884801"/>
                </a:lnTo>
                <a:lnTo>
                  <a:pt x="1063024" y="2836897"/>
                </a:lnTo>
                <a:lnTo>
                  <a:pt x="1100691" y="2815709"/>
                </a:lnTo>
                <a:lnTo>
                  <a:pt x="1143641" y="2796651"/>
                </a:lnTo>
                <a:lnTo>
                  <a:pt x="1191389" y="2779937"/>
                </a:lnTo>
                <a:lnTo>
                  <a:pt x="1243452" y="2765781"/>
                </a:lnTo>
                <a:lnTo>
                  <a:pt x="1299347" y="2754397"/>
                </a:lnTo>
                <a:lnTo>
                  <a:pt x="1358592" y="2746000"/>
                </a:lnTo>
                <a:lnTo>
                  <a:pt x="1420702" y="2740805"/>
                </a:lnTo>
                <a:lnTo>
                  <a:pt x="1485194" y="2739025"/>
                </a:lnTo>
                <a:lnTo>
                  <a:pt x="1549687" y="2740805"/>
                </a:lnTo>
                <a:lnTo>
                  <a:pt x="1611798" y="2746000"/>
                </a:lnTo>
                <a:lnTo>
                  <a:pt x="1671043" y="2754397"/>
                </a:lnTo>
                <a:lnTo>
                  <a:pt x="1726940" y="2765781"/>
                </a:lnTo>
                <a:lnTo>
                  <a:pt x="1779004" y="2779937"/>
                </a:lnTo>
                <a:lnTo>
                  <a:pt x="1826754" y="2796651"/>
                </a:lnTo>
                <a:lnTo>
                  <a:pt x="1869704" y="2815709"/>
                </a:lnTo>
                <a:lnTo>
                  <a:pt x="1907373" y="2836897"/>
                </a:lnTo>
                <a:lnTo>
                  <a:pt x="1939277" y="2859999"/>
                </a:lnTo>
                <a:lnTo>
                  <a:pt x="1983856" y="2911089"/>
                </a:lnTo>
                <a:lnTo>
                  <a:pt x="1999575" y="2967265"/>
                </a:lnTo>
              </a:path>
              <a:path w="3772535" h="5078730">
                <a:moveTo>
                  <a:pt x="2286100" y="4622261"/>
                </a:moveTo>
                <a:lnTo>
                  <a:pt x="2238267" y="4646307"/>
                </a:lnTo>
                <a:lnTo>
                  <a:pt x="2159880" y="4659687"/>
                </a:lnTo>
                <a:lnTo>
                  <a:pt x="2109129" y="4665316"/>
                </a:lnTo>
                <a:lnTo>
                  <a:pt x="2051738" y="4670119"/>
                </a:lnTo>
                <a:lnTo>
                  <a:pt x="1988503" y="4674010"/>
                </a:lnTo>
                <a:lnTo>
                  <a:pt x="1920224" y="4676898"/>
                </a:lnTo>
                <a:lnTo>
                  <a:pt x="1847697" y="4678696"/>
                </a:lnTo>
                <a:lnTo>
                  <a:pt x="1771720" y="4679314"/>
                </a:lnTo>
                <a:lnTo>
                  <a:pt x="1695743" y="4678696"/>
                </a:lnTo>
                <a:lnTo>
                  <a:pt x="1623216" y="4676898"/>
                </a:lnTo>
                <a:lnTo>
                  <a:pt x="1554938" y="4674010"/>
                </a:lnTo>
                <a:lnTo>
                  <a:pt x="1491705" y="4670119"/>
                </a:lnTo>
                <a:lnTo>
                  <a:pt x="1434316" y="4665316"/>
                </a:lnTo>
                <a:lnTo>
                  <a:pt x="1383567" y="4659687"/>
                </a:lnTo>
                <a:lnTo>
                  <a:pt x="1340256" y="4653321"/>
                </a:lnTo>
                <a:lnTo>
                  <a:pt x="1279142" y="4638734"/>
                </a:lnTo>
                <a:lnTo>
                  <a:pt x="1257352" y="4622261"/>
                </a:lnTo>
                <a:lnTo>
                  <a:pt x="1262932" y="4613833"/>
                </a:lnTo>
                <a:lnTo>
                  <a:pt x="1305182" y="4598212"/>
                </a:lnTo>
                <a:lnTo>
                  <a:pt x="1383567" y="4584830"/>
                </a:lnTo>
                <a:lnTo>
                  <a:pt x="1434316" y="4579199"/>
                </a:lnTo>
                <a:lnTo>
                  <a:pt x="1491705" y="4574394"/>
                </a:lnTo>
                <a:lnTo>
                  <a:pt x="1554938" y="4570502"/>
                </a:lnTo>
                <a:lnTo>
                  <a:pt x="1623216" y="4567613"/>
                </a:lnTo>
                <a:lnTo>
                  <a:pt x="1695743" y="4565814"/>
                </a:lnTo>
                <a:lnTo>
                  <a:pt x="1771720" y="4565195"/>
                </a:lnTo>
                <a:lnTo>
                  <a:pt x="1847697" y="4565814"/>
                </a:lnTo>
                <a:lnTo>
                  <a:pt x="1920224" y="4567613"/>
                </a:lnTo>
                <a:lnTo>
                  <a:pt x="1988503" y="4570502"/>
                </a:lnTo>
                <a:lnTo>
                  <a:pt x="2051738" y="4574394"/>
                </a:lnTo>
                <a:lnTo>
                  <a:pt x="2109129" y="4579199"/>
                </a:lnTo>
                <a:lnTo>
                  <a:pt x="2159880" y="4584830"/>
                </a:lnTo>
                <a:lnTo>
                  <a:pt x="2203192" y="4591197"/>
                </a:lnTo>
                <a:lnTo>
                  <a:pt x="2264309" y="4605787"/>
                </a:lnTo>
                <a:lnTo>
                  <a:pt x="2286100" y="4622261"/>
                </a:lnTo>
              </a:path>
              <a:path w="3772535" h="5078730">
                <a:moveTo>
                  <a:pt x="3429150" y="4622261"/>
                </a:moveTo>
                <a:lnTo>
                  <a:pt x="3381317" y="4646307"/>
                </a:lnTo>
                <a:lnTo>
                  <a:pt x="3302930" y="4659687"/>
                </a:lnTo>
                <a:lnTo>
                  <a:pt x="3252179" y="4665316"/>
                </a:lnTo>
                <a:lnTo>
                  <a:pt x="3194788" y="4670119"/>
                </a:lnTo>
                <a:lnTo>
                  <a:pt x="3131554" y="4674010"/>
                </a:lnTo>
                <a:lnTo>
                  <a:pt x="3063274" y="4676898"/>
                </a:lnTo>
                <a:lnTo>
                  <a:pt x="2990747" y="4678696"/>
                </a:lnTo>
                <a:lnTo>
                  <a:pt x="2914770" y="4679314"/>
                </a:lnTo>
                <a:lnTo>
                  <a:pt x="2838793" y="4678696"/>
                </a:lnTo>
                <a:lnTo>
                  <a:pt x="2766267" y="4676898"/>
                </a:lnTo>
                <a:lnTo>
                  <a:pt x="2697988" y="4674010"/>
                </a:lnTo>
                <a:lnTo>
                  <a:pt x="2634755" y="4670119"/>
                </a:lnTo>
                <a:lnTo>
                  <a:pt x="2577366" y="4665316"/>
                </a:lnTo>
                <a:lnTo>
                  <a:pt x="2526617" y="4659687"/>
                </a:lnTo>
                <a:lnTo>
                  <a:pt x="2483307" y="4653321"/>
                </a:lnTo>
                <a:lnTo>
                  <a:pt x="2422192" y="4638734"/>
                </a:lnTo>
                <a:lnTo>
                  <a:pt x="2400402" y="4622261"/>
                </a:lnTo>
                <a:lnTo>
                  <a:pt x="2405983" y="4613833"/>
                </a:lnTo>
                <a:lnTo>
                  <a:pt x="2448232" y="4598212"/>
                </a:lnTo>
                <a:lnTo>
                  <a:pt x="2526617" y="4584830"/>
                </a:lnTo>
                <a:lnTo>
                  <a:pt x="2577366" y="4579199"/>
                </a:lnTo>
                <a:lnTo>
                  <a:pt x="2634755" y="4574394"/>
                </a:lnTo>
                <a:lnTo>
                  <a:pt x="2697988" y="4570502"/>
                </a:lnTo>
                <a:lnTo>
                  <a:pt x="2766267" y="4567613"/>
                </a:lnTo>
                <a:lnTo>
                  <a:pt x="2838793" y="4565814"/>
                </a:lnTo>
                <a:lnTo>
                  <a:pt x="2914770" y="4565195"/>
                </a:lnTo>
                <a:lnTo>
                  <a:pt x="2990747" y="4565814"/>
                </a:lnTo>
                <a:lnTo>
                  <a:pt x="3063274" y="4567613"/>
                </a:lnTo>
                <a:lnTo>
                  <a:pt x="3131554" y="4570502"/>
                </a:lnTo>
                <a:lnTo>
                  <a:pt x="3194788" y="4574394"/>
                </a:lnTo>
                <a:lnTo>
                  <a:pt x="3252179" y="4579199"/>
                </a:lnTo>
                <a:lnTo>
                  <a:pt x="3302930" y="4584830"/>
                </a:lnTo>
                <a:lnTo>
                  <a:pt x="3346242" y="4591197"/>
                </a:lnTo>
                <a:lnTo>
                  <a:pt x="3407359" y="4605787"/>
                </a:lnTo>
                <a:lnTo>
                  <a:pt x="3429150" y="4622261"/>
                </a:lnTo>
              </a:path>
              <a:path w="3772535" h="5078730">
                <a:moveTo>
                  <a:pt x="1943180" y="2054205"/>
                </a:moveTo>
                <a:lnTo>
                  <a:pt x="3772057" y="2054205"/>
                </a:lnTo>
                <a:lnTo>
                  <a:pt x="3772057" y="1369474"/>
                </a:lnTo>
                <a:lnTo>
                  <a:pt x="1943180" y="1369474"/>
                </a:lnTo>
                <a:lnTo>
                  <a:pt x="1943180" y="2054205"/>
                </a:lnTo>
                <a:close/>
              </a:path>
              <a:path w="3772535" h="5078730">
                <a:moveTo>
                  <a:pt x="80010" y="228252"/>
                </a:moveTo>
                <a:lnTo>
                  <a:pt x="48864" y="234529"/>
                </a:lnTo>
                <a:lnTo>
                  <a:pt x="23432" y="251647"/>
                </a:lnTo>
                <a:lnTo>
                  <a:pt x="6286" y="277038"/>
                </a:lnTo>
                <a:lnTo>
                  <a:pt x="0" y="308134"/>
                </a:lnTo>
                <a:lnTo>
                  <a:pt x="0" y="2031376"/>
                </a:lnTo>
                <a:lnTo>
                  <a:pt x="6286" y="2062474"/>
                </a:lnTo>
                <a:lnTo>
                  <a:pt x="23432" y="2087870"/>
                </a:lnTo>
                <a:lnTo>
                  <a:pt x="48864" y="2104993"/>
                </a:lnTo>
                <a:lnTo>
                  <a:pt x="80010" y="2111272"/>
                </a:lnTo>
                <a:lnTo>
                  <a:pt x="1520249" y="2111272"/>
                </a:lnTo>
                <a:lnTo>
                  <a:pt x="1551395" y="2104993"/>
                </a:lnTo>
                <a:lnTo>
                  <a:pt x="1576827" y="2087870"/>
                </a:lnTo>
                <a:lnTo>
                  <a:pt x="1593973" y="2062474"/>
                </a:lnTo>
                <a:lnTo>
                  <a:pt x="1600260" y="2031376"/>
                </a:lnTo>
                <a:lnTo>
                  <a:pt x="1600260" y="308134"/>
                </a:lnTo>
                <a:lnTo>
                  <a:pt x="1593973" y="277038"/>
                </a:lnTo>
                <a:lnTo>
                  <a:pt x="1576827" y="251647"/>
                </a:lnTo>
                <a:lnTo>
                  <a:pt x="1551395" y="234529"/>
                </a:lnTo>
                <a:lnTo>
                  <a:pt x="1520249" y="228252"/>
                </a:lnTo>
                <a:lnTo>
                  <a:pt x="80010" y="228252"/>
                </a:lnTo>
                <a:close/>
              </a:path>
              <a:path w="3772535" h="5078730">
                <a:moveTo>
                  <a:pt x="1485957" y="684743"/>
                </a:moveTo>
                <a:lnTo>
                  <a:pt x="1943180" y="684743"/>
                </a:lnTo>
              </a:path>
              <a:path w="3772535" h="5078730">
                <a:moveTo>
                  <a:pt x="1485957" y="1654780"/>
                </a:moveTo>
                <a:lnTo>
                  <a:pt x="1943180" y="1654780"/>
                </a:lnTo>
              </a:path>
              <a:path w="3772535" h="5078730">
                <a:moveTo>
                  <a:pt x="2857625" y="342371"/>
                </a:moveTo>
                <a:lnTo>
                  <a:pt x="2857625" y="0"/>
                </a:lnTo>
              </a:path>
              <a:path w="3772535" h="5078730">
                <a:moveTo>
                  <a:pt x="2857625" y="1027102"/>
                </a:moveTo>
                <a:lnTo>
                  <a:pt x="2857625" y="1369474"/>
                </a:lnTo>
              </a:path>
              <a:path w="3772535" h="5078730">
                <a:moveTo>
                  <a:pt x="800130" y="228252"/>
                </a:moveTo>
                <a:lnTo>
                  <a:pt x="800130" y="0"/>
                </a:lnTo>
              </a:path>
              <a:path w="3772535" h="5078730">
                <a:moveTo>
                  <a:pt x="3086230" y="2054205"/>
                </a:moveTo>
                <a:lnTo>
                  <a:pt x="3200532" y="2738936"/>
                </a:lnTo>
              </a:path>
              <a:path w="3772535" h="5078730">
                <a:moveTo>
                  <a:pt x="2400402" y="2054205"/>
                </a:moveTo>
                <a:lnTo>
                  <a:pt x="1485957" y="2738936"/>
                </a:lnTo>
              </a:path>
              <a:path w="3772535" h="5078730">
                <a:moveTo>
                  <a:pt x="1028734" y="4336651"/>
                </a:moveTo>
                <a:lnTo>
                  <a:pt x="3657755" y="4336651"/>
                </a:lnTo>
                <a:lnTo>
                  <a:pt x="3657755" y="3651920"/>
                </a:lnTo>
                <a:lnTo>
                  <a:pt x="1028734" y="3651920"/>
                </a:lnTo>
                <a:lnTo>
                  <a:pt x="1028734" y="4336651"/>
                </a:lnTo>
                <a:close/>
              </a:path>
              <a:path w="3772535" h="5078730">
                <a:moveTo>
                  <a:pt x="1257352" y="4621956"/>
                </a:moveTo>
                <a:lnTo>
                  <a:pt x="1257352" y="5021382"/>
                </a:lnTo>
              </a:path>
              <a:path w="3772535" h="5078730">
                <a:moveTo>
                  <a:pt x="2286100" y="4621956"/>
                </a:moveTo>
                <a:lnTo>
                  <a:pt x="2286100" y="5021382"/>
                </a:lnTo>
              </a:path>
              <a:path w="3772535" h="5078730">
                <a:moveTo>
                  <a:pt x="2400402" y="4621956"/>
                </a:moveTo>
                <a:lnTo>
                  <a:pt x="2400402" y="5021382"/>
                </a:lnTo>
              </a:path>
              <a:path w="3772535" h="5078730">
                <a:moveTo>
                  <a:pt x="3429150" y="4621956"/>
                </a:moveTo>
                <a:lnTo>
                  <a:pt x="3429150" y="5021382"/>
                </a:lnTo>
              </a:path>
              <a:path w="3772535" h="5078730">
                <a:moveTo>
                  <a:pt x="1771720" y="4621956"/>
                </a:moveTo>
                <a:lnTo>
                  <a:pt x="1771720" y="4336651"/>
                </a:lnTo>
              </a:path>
              <a:path w="3772535" h="5078730">
                <a:moveTo>
                  <a:pt x="2914770" y="4621956"/>
                </a:moveTo>
                <a:lnTo>
                  <a:pt x="2914770" y="4336651"/>
                </a:lnTo>
              </a:path>
              <a:path w="3772535" h="5078730">
                <a:moveTo>
                  <a:pt x="1485957" y="3651920"/>
                </a:moveTo>
                <a:lnTo>
                  <a:pt x="1485957" y="3195428"/>
                </a:lnTo>
              </a:path>
              <a:path w="3772535" h="5078730">
                <a:moveTo>
                  <a:pt x="3200532" y="3195428"/>
                </a:moveTo>
                <a:lnTo>
                  <a:pt x="3200532" y="3651920"/>
                </a:lnTo>
              </a:path>
              <a:path w="3772535" h="5078730">
                <a:moveTo>
                  <a:pt x="800130" y="2111272"/>
                </a:moveTo>
                <a:lnTo>
                  <a:pt x="228604" y="3651920"/>
                </a:lnTo>
              </a:path>
              <a:path w="3772535" h="5078730">
                <a:moveTo>
                  <a:pt x="571525" y="3994292"/>
                </a:moveTo>
                <a:lnTo>
                  <a:pt x="1028734" y="3994292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19250F4-9DC7-10EB-2E18-CF87677FEFAE}"/>
              </a:ext>
            </a:extLst>
          </p:cNvPr>
          <p:cNvSpPr/>
          <p:nvPr/>
        </p:nvSpPr>
        <p:spPr>
          <a:xfrm>
            <a:off x="1333520" y="3677604"/>
            <a:ext cx="0" cy="3652520"/>
          </a:xfrm>
          <a:custGeom>
            <a:avLst/>
            <a:gdLst/>
            <a:ahLst/>
            <a:cxnLst/>
            <a:rect l="l" t="t" r="r" b="b"/>
            <a:pathLst>
              <a:path h="3652520">
                <a:moveTo>
                  <a:pt x="0" y="3651920"/>
                </a:moveTo>
                <a:lnTo>
                  <a:pt x="0" y="0"/>
                </a:lnTo>
              </a:path>
            </a:pathLst>
          </a:custGeom>
          <a:ln w="22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79E1AA2-BA9F-02BF-1E4C-6158BC3EB788}"/>
              </a:ext>
            </a:extLst>
          </p:cNvPr>
          <p:cNvSpPr/>
          <p:nvPr/>
        </p:nvSpPr>
        <p:spPr>
          <a:xfrm>
            <a:off x="483125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E1760F0-37F7-1F78-8F8C-B617BFF1839C}"/>
              </a:ext>
            </a:extLst>
          </p:cNvPr>
          <p:cNvSpPr/>
          <p:nvPr/>
        </p:nvSpPr>
        <p:spPr>
          <a:xfrm>
            <a:off x="2087931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0"/>
                </a:moveTo>
                <a:lnTo>
                  <a:pt x="45718" y="342359"/>
                </a:lnTo>
              </a:path>
              <a:path w="91439" h="342900">
                <a:moveTo>
                  <a:pt x="91436" y="159765"/>
                </a:moveTo>
                <a:lnTo>
                  <a:pt x="45718" y="342359"/>
                </a:lnTo>
                <a:lnTo>
                  <a:pt x="0" y="159765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839F09C-4D1B-DDA9-4779-DE66FF2CFB5F}"/>
              </a:ext>
            </a:extLst>
          </p:cNvPr>
          <p:cNvSpPr/>
          <p:nvPr/>
        </p:nvSpPr>
        <p:spPr>
          <a:xfrm>
            <a:off x="3859664" y="2650513"/>
            <a:ext cx="91440" cy="342900"/>
          </a:xfrm>
          <a:custGeom>
            <a:avLst/>
            <a:gdLst/>
            <a:ahLst/>
            <a:cxnLst/>
            <a:rect l="l" t="t" r="r" b="b"/>
            <a:pathLst>
              <a:path w="91439" h="342900">
                <a:moveTo>
                  <a:pt x="45718" y="342359"/>
                </a:moveTo>
                <a:lnTo>
                  <a:pt x="45718" y="0"/>
                </a:lnTo>
              </a:path>
              <a:path w="91439" h="342900">
                <a:moveTo>
                  <a:pt x="0" y="182594"/>
                </a:moveTo>
                <a:lnTo>
                  <a:pt x="45718" y="0"/>
                </a:lnTo>
                <a:lnTo>
                  <a:pt x="91436" y="182594"/>
                </a:lnTo>
              </a:path>
            </a:pathLst>
          </a:custGeom>
          <a:ln w="22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80F7AC0-E91E-AD73-7E21-FBD11A2CB20A}"/>
              </a:ext>
            </a:extLst>
          </p:cNvPr>
          <p:cNvSpPr txBox="1"/>
          <p:nvPr/>
        </p:nvSpPr>
        <p:spPr>
          <a:xfrm>
            <a:off x="990600" y="2992873"/>
            <a:ext cx="4572635" cy="685165"/>
          </a:xfrm>
          <a:prstGeom prst="rect">
            <a:avLst/>
          </a:prstGeom>
          <a:ln w="22829">
            <a:solidFill>
              <a:srgbClr val="000000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  <a:tabLst>
                <a:tab pos="1699895" algn="l"/>
              </a:tabLst>
            </a:pPr>
            <a:r>
              <a:rPr sz="1800" b="1" spc="-70" dirty="0">
                <a:latin typeface="Arial"/>
                <a:cs typeface="Arial"/>
              </a:rPr>
              <a:t>PRESENTATION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981966-3872-ED6C-F30E-59C1FE325AD2}"/>
              </a:ext>
            </a:extLst>
          </p:cNvPr>
          <p:cNvSpPr txBox="1"/>
          <p:nvPr/>
        </p:nvSpPr>
        <p:spPr>
          <a:xfrm>
            <a:off x="3733923" y="4019976"/>
            <a:ext cx="1829435" cy="685165"/>
          </a:xfrm>
          <a:prstGeom prst="rect">
            <a:avLst/>
          </a:prstGeom>
          <a:ln w="2283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26060" marR="218440" indent="321945">
              <a:lnSpc>
                <a:spcPct val="104000"/>
              </a:lnSpc>
              <a:spcBef>
                <a:spcPts val="355"/>
              </a:spcBef>
            </a:pPr>
            <a:r>
              <a:rPr sz="1800" b="1" spc="-20" dirty="0">
                <a:latin typeface="Arial"/>
                <a:cs typeface="Arial"/>
              </a:rPr>
              <a:t>QUERY </a:t>
            </a:r>
            <a:r>
              <a:rPr sz="1800" b="1" spc="-165" dirty="0">
                <a:latin typeface="Arial"/>
                <a:cs typeface="Arial"/>
              </a:rPr>
              <a:t>TRANSLATOR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CDD58F2-E3EB-FA6B-E4D6-2375D2ED35C7}"/>
              </a:ext>
            </a:extLst>
          </p:cNvPr>
          <p:cNvSpPr txBox="1"/>
          <p:nvPr/>
        </p:nvSpPr>
        <p:spPr>
          <a:xfrm>
            <a:off x="4066216" y="5091208"/>
            <a:ext cx="1163955" cy="5848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203200">
              <a:lnSpc>
                <a:spcPct val="104000"/>
              </a:lnSpc>
              <a:spcBef>
                <a:spcPts val="10"/>
              </a:spcBef>
            </a:pPr>
            <a:r>
              <a:rPr sz="1800" b="1" spc="-10" dirty="0">
                <a:latin typeface="Arial"/>
                <a:cs typeface="Arial"/>
              </a:rPr>
              <a:t>QUERY </a:t>
            </a:r>
            <a:r>
              <a:rPr sz="1800" b="1" spc="-140" dirty="0">
                <a:latin typeface="Arial"/>
                <a:cs typeface="Arial"/>
              </a:rPr>
              <a:t>EXECUTOR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C3EB61A-BCDC-B3C0-335A-0E5A8F681838}"/>
              </a:ext>
            </a:extLst>
          </p:cNvPr>
          <p:cNvSpPr txBox="1"/>
          <p:nvPr/>
        </p:nvSpPr>
        <p:spPr>
          <a:xfrm>
            <a:off x="2120830" y="4064063"/>
            <a:ext cx="93980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81915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Global Schema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00A5614-E475-A360-DA81-95693728CAEB}"/>
              </a:ext>
            </a:extLst>
          </p:cNvPr>
          <p:cNvSpPr txBox="1"/>
          <p:nvPr/>
        </p:nvSpPr>
        <p:spPr>
          <a:xfrm>
            <a:off x="2052251" y="5091208"/>
            <a:ext cx="107696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81280" marR="5080" indent="-68580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Fragment Schema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82B9DBDA-0609-F5EC-8A15-C59B7DB7147F}"/>
              </a:ext>
            </a:extLst>
          </p:cNvPr>
          <p:cNvSpPr txBox="1"/>
          <p:nvPr/>
        </p:nvSpPr>
        <p:spPr>
          <a:xfrm>
            <a:off x="2863323" y="6380850"/>
            <a:ext cx="2541270" cy="484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83820" marR="5080" indent="-71755">
              <a:lnSpc>
                <a:spcPct val="75300"/>
              </a:lnSpc>
              <a:spcBef>
                <a:spcPts val="705"/>
              </a:spcBef>
              <a:tabLst>
                <a:tab pos="1094105" algn="l"/>
                <a:tab pos="1726564" algn="l"/>
                <a:tab pos="1798320" algn="l"/>
              </a:tabLst>
            </a:pPr>
            <a:r>
              <a:rPr sz="1400" b="1" spc="35" dirty="0">
                <a:latin typeface="Arial"/>
                <a:cs typeface="Arial"/>
              </a:rPr>
              <a:t>Operator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950" b="1" dirty="0">
                <a:latin typeface="Arial"/>
                <a:cs typeface="Arial"/>
              </a:rPr>
              <a:t>.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.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spc="-50" dirty="0">
                <a:latin typeface="Arial"/>
                <a:cs typeface="Arial"/>
              </a:rPr>
              <a:t>.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400" b="1" spc="35" dirty="0">
                <a:latin typeface="Arial"/>
                <a:cs typeface="Arial"/>
              </a:rPr>
              <a:t>Operator </a:t>
            </a:r>
            <a:r>
              <a:rPr sz="1400" b="1" spc="-10" dirty="0">
                <a:latin typeface="Arial"/>
                <a:cs typeface="Arial"/>
              </a:rPr>
              <a:t>Routine</a:t>
            </a:r>
            <a:r>
              <a:rPr sz="1400" b="1" dirty="0">
                <a:latin typeface="Arial"/>
                <a:cs typeface="Arial"/>
              </a:rPr>
              <a:t>			</a:t>
            </a:r>
            <a:r>
              <a:rPr sz="1400" b="1" spc="-10" dirty="0">
                <a:latin typeface="Arial"/>
                <a:cs typeface="Arial"/>
              </a:rPr>
              <a:t>Routine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53FC7C9-9C4B-8678-186A-C2C7367DBCC1}"/>
              </a:ext>
            </a:extLst>
          </p:cNvPr>
          <p:cNvSpPr txBox="1"/>
          <p:nvPr/>
        </p:nvSpPr>
        <p:spPr>
          <a:xfrm>
            <a:off x="990600" y="7329524"/>
            <a:ext cx="1372235" cy="685165"/>
          </a:xfrm>
          <a:prstGeom prst="rect">
            <a:avLst/>
          </a:prstGeom>
          <a:ln w="22836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0835" marR="324485" indent="43180">
              <a:lnSpc>
                <a:spcPct val="104000"/>
              </a:lnSpc>
              <a:spcBef>
                <a:spcPts val="359"/>
              </a:spcBef>
            </a:pPr>
            <a:r>
              <a:rPr sz="1800" b="1" spc="-20" dirty="0">
                <a:latin typeface="Arial"/>
                <a:cs typeface="Arial"/>
              </a:rPr>
              <a:t>LOAD </a:t>
            </a:r>
            <a:r>
              <a:rPr sz="1800" b="1" spc="-185" dirty="0">
                <a:latin typeface="Arial"/>
                <a:cs typeface="Arial"/>
              </a:rPr>
              <a:t>UTILITY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0E5AE9D-BBC3-50B8-AEA2-81DB28E533BA}"/>
              </a:ext>
            </a:extLst>
          </p:cNvPr>
          <p:cNvSpPr txBox="1"/>
          <p:nvPr/>
        </p:nvSpPr>
        <p:spPr>
          <a:xfrm>
            <a:off x="2830893" y="7544950"/>
            <a:ext cx="26066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sz="1800" b="1" spc="-130" dirty="0">
                <a:latin typeface="Arial"/>
                <a:cs typeface="Arial"/>
              </a:rPr>
              <a:t>STORAGE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8D06343-E86A-ECA4-1A53-B6B843432CCF}"/>
              </a:ext>
            </a:extLst>
          </p:cNvPr>
          <p:cNvSpPr txBox="1"/>
          <p:nvPr/>
        </p:nvSpPr>
        <p:spPr>
          <a:xfrm>
            <a:off x="4438835" y="2123904"/>
            <a:ext cx="8763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80"/>
              </a:lnSpc>
              <a:spcBef>
                <a:spcPts val="95"/>
              </a:spcBef>
            </a:pPr>
            <a:r>
              <a:rPr sz="1800" b="1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sz="1800" b="1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FC4C28F-EAD3-3862-72AD-EF9E6BDA3721}"/>
              </a:ext>
            </a:extLst>
          </p:cNvPr>
          <p:cNvSpPr txBox="1"/>
          <p:nvPr/>
        </p:nvSpPr>
        <p:spPr>
          <a:xfrm>
            <a:off x="3522148" y="2295095"/>
            <a:ext cx="7664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9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E72207-3EB8-D7FF-8472-4E03EC547327}"/>
              </a:ext>
            </a:extLst>
          </p:cNvPr>
          <p:cNvSpPr txBox="1"/>
          <p:nvPr/>
        </p:nvSpPr>
        <p:spPr>
          <a:xfrm>
            <a:off x="1272724" y="2123904"/>
            <a:ext cx="1722120" cy="527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10540" marR="5080" indent="-498475">
              <a:lnSpc>
                <a:spcPts val="1800"/>
              </a:lnSpc>
              <a:spcBef>
                <a:spcPts val="455"/>
              </a:spcBef>
            </a:pPr>
            <a:r>
              <a:rPr sz="1800" b="1" spc="-10" dirty="0">
                <a:latin typeface="Arial"/>
                <a:cs typeface="Arial"/>
              </a:rPr>
              <a:t>Create/Destroy Tables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19AC0B8-6E8B-4AD6-5303-ED1DAEA87171}"/>
              </a:ext>
            </a:extLst>
          </p:cNvPr>
          <p:cNvSpPr txBox="1"/>
          <p:nvPr/>
        </p:nvSpPr>
        <p:spPr>
          <a:xfrm>
            <a:off x="3117984" y="8389493"/>
            <a:ext cx="889000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5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E8E1FD7-AEB3-A56E-6AD7-4B347E8ED74E}"/>
              </a:ext>
            </a:extLst>
          </p:cNvPr>
          <p:cNvSpPr txBox="1"/>
          <p:nvPr/>
        </p:nvSpPr>
        <p:spPr>
          <a:xfrm>
            <a:off x="4260984" y="8389493"/>
            <a:ext cx="889000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55" dirty="0">
                <a:latin typeface="Arial"/>
                <a:cs typeface="Arial"/>
              </a:rPr>
              <a:t>Database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FEB74D6-BBE5-8163-E9F0-AB9EA27133B7}"/>
              </a:ext>
            </a:extLst>
          </p:cNvPr>
          <p:cNvSpPr/>
          <p:nvPr/>
        </p:nvSpPr>
        <p:spPr>
          <a:xfrm>
            <a:off x="5226731" y="7103019"/>
            <a:ext cx="401320" cy="405130"/>
          </a:xfrm>
          <a:custGeom>
            <a:avLst/>
            <a:gdLst/>
            <a:ahLst/>
            <a:cxnLst/>
            <a:rect l="l" t="t" r="r" b="b"/>
            <a:pathLst>
              <a:path w="401320" h="405129">
                <a:moveTo>
                  <a:pt x="0" y="405129"/>
                </a:moveTo>
                <a:lnTo>
                  <a:pt x="248526" y="0"/>
                </a:lnTo>
                <a:lnTo>
                  <a:pt x="400926" y="0"/>
                </a:lnTo>
              </a:path>
              <a:path w="401320" h="405129">
                <a:moveTo>
                  <a:pt x="107115" y="339812"/>
                </a:moveTo>
                <a:lnTo>
                  <a:pt x="6640" y="394304"/>
                </a:lnTo>
                <a:lnTo>
                  <a:pt x="9686" y="28004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8BFADCE6-127C-B1E9-C902-39925439CC56}"/>
              </a:ext>
            </a:extLst>
          </p:cNvPr>
          <p:cNvSpPr txBox="1"/>
          <p:nvPr/>
        </p:nvSpPr>
        <p:spPr>
          <a:xfrm>
            <a:off x="5634007" y="6992529"/>
            <a:ext cx="1208405" cy="9226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4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Provides </a:t>
            </a:r>
            <a:r>
              <a:rPr sz="1200" spc="-5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L="18415" marR="2032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sequential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scan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interface to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query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processing facilities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C7DD77E5-749A-03D4-2911-8CF806492F67}"/>
              </a:ext>
            </a:extLst>
          </p:cNvPr>
          <p:cNvSpPr/>
          <p:nvPr/>
        </p:nvSpPr>
        <p:spPr>
          <a:xfrm>
            <a:off x="5182130" y="4803386"/>
            <a:ext cx="600075" cy="389890"/>
          </a:xfrm>
          <a:custGeom>
            <a:avLst/>
            <a:gdLst/>
            <a:ahLst/>
            <a:cxnLst/>
            <a:rect l="l" t="t" r="r" b="b"/>
            <a:pathLst>
              <a:path w="600075" h="389889">
                <a:moveTo>
                  <a:pt x="0" y="389787"/>
                </a:moveTo>
                <a:lnTo>
                  <a:pt x="447624" y="0"/>
                </a:lnTo>
                <a:lnTo>
                  <a:pt x="600024" y="0"/>
                </a:lnTo>
              </a:path>
              <a:path w="600075" h="389889">
                <a:moveTo>
                  <a:pt x="121758" y="359542"/>
                </a:moveTo>
                <a:lnTo>
                  <a:pt x="9578" y="381447"/>
                </a:lnTo>
                <a:lnTo>
                  <a:pt x="46696" y="27334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148245EC-AEFB-6307-F2DA-2CAC0CDC6348}"/>
              </a:ext>
            </a:extLst>
          </p:cNvPr>
          <p:cNvSpPr txBox="1"/>
          <p:nvPr/>
        </p:nvSpPr>
        <p:spPr>
          <a:xfrm>
            <a:off x="5788504" y="4692896"/>
            <a:ext cx="1113155" cy="16541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Interprets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endParaRPr sz="1200">
              <a:latin typeface="Arial MT"/>
              <a:cs typeface="Arial MT"/>
            </a:endParaRPr>
          </a:p>
          <a:p>
            <a:pPr marL="18415" marR="120014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execution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tree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and calls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corresponding operator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routines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carry out </a:t>
            </a:r>
            <a:r>
              <a:rPr sz="1200" spc="-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underlying operations</a:t>
            </a:r>
            <a:endParaRPr sz="12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912134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555" y="11430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7555" y="457200"/>
            <a:ext cx="6352541" cy="8939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dirty="0">
                <a:solidFill>
                  <a:srgbClr val="7030A0"/>
                </a:solidFill>
                <a:latin typeface="Arial"/>
                <a:cs typeface="Arial"/>
              </a:rPr>
              <a:t>Software</a:t>
            </a:r>
            <a:r>
              <a:rPr sz="4000" spc="-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7030A0"/>
                </a:solidFill>
                <a:latin typeface="Arial"/>
                <a:cs typeface="Arial"/>
              </a:rPr>
              <a:t>Componets</a:t>
            </a:r>
            <a:endParaRPr sz="4000" dirty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000" dirty="0">
              <a:latin typeface="Arial"/>
              <a:cs typeface="Arial"/>
            </a:endParaRPr>
          </a:p>
          <a:p>
            <a:pPr marL="460375" marR="100965" indent="-261938">
              <a:lnSpc>
                <a:spcPct val="107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Arial"/>
                <a:cs typeface="Arial"/>
              </a:rPr>
              <a:t>Storage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Manager:</a:t>
            </a:r>
            <a:r>
              <a:rPr sz="1700" spc="2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component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manages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physical</a:t>
            </a:r>
            <a:r>
              <a:rPr lang="en-US" sz="1700" spc="75" dirty="0">
                <a:latin typeface="Arial"/>
                <a:cs typeface="Arial"/>
              </a:rPr>
              <a:t> disk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devices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schedules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I/O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activities.</a:t>
            </a:r>
            <a:r>
              <a:rPr sz="1700" spc="2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provides</a:t>
            </a:r>
            <a:r>
              <a:rPr lang="en-US" sz="1700" dirty="0">
                <a:latin typeface="Arial"/>
                <a:cs typeface="Arial"/>
              </a:rPr>
              <a:t> sequential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scan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interface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processing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facilities.</a:t>
            </a:r>
            <a:endParaRPr lang="en-US" sz="1700" dirty="0">
              <a:latin typeface="Arial"/>
              <a:cs typeface="Arial"/>
            </a:endParaRPr>
          </a:p>
          <a:p>
            <a:pPr marL="460375" indent="-261938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Arial"/>
              <a:cs typeface="Arial"/>
            </a:endParaRPr>
          </a:p>
          <a:p>
            <a:pPr marL="460375" marR="18415" indent="-261938">
              <a:lnSpc>
                <a:spcPct val="107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/>
                <a:cs typeface="Arial"/>
              </a:rPr>
              <a:t>Catalog</a:t>
            </a:r>
            <a:r>
              <a:rPr lang="en-US" sz="1700" spc="185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Manager:</a:t>
            </a:r>
            <a:r>
              <a:rPr lang="en-US" sz="1700" spc="229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It</a:t>
            </a:r>
            <a:r>
              <a:rPr lang="en-US" sz="1700" spc="50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acts</a:t>
            </a:r>
            <a:r>
              <a:rPr lang="en-US" sz="1700" spc="50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as</a:t>
            </a:r>
            <a:r>
              <a:rPr lang="en-US" sz="1700" spc="50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a</a:t>
            </a:r>
            <a:r>
              <a:rPr lang="en-US" sz="1700" spc="45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central</a:t>
            </a:r>
            <a:r>
              <a:rPr lang="en-US" sz="1700" spc="65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repository</a:t>
            </a:r>
            <a:r>
              <a:rPr lang="en-US" sz="1700" spc="50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of</a:t>
            </a:r>
            <a:r>
              <a:rPr lang="en-US" sz="1700" spc="50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all global</a:t>
            </a:r>
            <a:r>
              <a:rPr lang="en-US" sz="1700" spc="65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and</a:t>
            </a:r>
            <a:r>
              <a:rPr lang="en-US" sz="1700" spc="25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fragment</a:t>
            </a:r>
            <a:r>
              <a:rPr lang="en-US" sz="1700" spc="10" dirty="0">
                <a:latin typeface="Arial"/>
                <a:cs typeface="Arial"/>
              </a:rPr>
              <a:t> </a:t>
            </a:r>
            <a:r>
              <a:rPr lang="en-US" sz="1700" spc="-10" dirty="0">
                <a:latin typeface="Arial"/>
                <a:cs typeface="Arial"/>
              </a:rPr>
              <a:t>schemas.</a:t>
            </a:r>
            <a:endParaRPr lang="en-US" sz="1700" dirty="0">
              <a:latin typeface="Arial"/>
              <a:cs typeface="Arial"/>
            </a:endParaRPr>
          </a:p>
          <a:p>
            <a:pPr marL="460375" indent="-261938">
              <a:lnSpc>
                <a:spcPct val="100000"/>
              </a:lnSpc>
              <a:spcBef>
                <a:spcPts val="570"/>
              </a:spcBef>
              <a:buFont typeface="Arial" panose="020B0604020202020204" pitchFamily="34" charset="0"/>
              <a:buChar char="•"/>
            </a:pPr>
            <a:endParaRPr sz="1000" dirty="0">
              <a:latin typeface="Arial"/>
              <a:cs typeface="Arial"/>
            </a:endParaRPr>
          </a:p>
          <a:p>
            <a:pPr marL="460375" marR="180340" indent="-261938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Arial"/>
                <a:cs typeface="Arial"/>
              </a:rPr>
              <a:t>Load</a:t>
            </a:r>
            <a:r>
              <a:rPr sz="1700" spc="1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Utility:</a:t>
            </a:r>
            <a:r>
              <a:rPr sz="1700" spc="25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program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allows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users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populate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a </a:t>
            </a:r>
            <a:r>
              <a:rPr sz="1700" dirty="0">
                <a:latin typeface="Arial"/>
                <a:cs typeface="Arial"/>
              </a:rPr>
              <a:t>relation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using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external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lang="en-US" sz="1700" spc="25" dirty="0">
                <a:latin typeface="Arial"/>
                <a:cs typeface="Arial"/>
              </a:rPr>
              <a:t>f</a:t>
            </a:r>
            <a:r>
              <a:rPr lang="en-US" sz="1700" dirty="0">
                <a:latin typeface="Arial"/>
                <a:cs typeface="Arial"/>
              </a:rPr>
              <a:t>if</a:t>
            </a:r>
            <a:r>
              <a:rPr sz="1700" dirty="0">
                <a:latin typeface="Arial"/>
                <a:cs typeface="Arial"/>
              </a:rPr>
              <a:t>e.</a:t>
            </a:r>
            <a:r>
              <a:rPr sz="1700" spc="2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distributes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fragments </a:t>
            </a:r>
            <a:r>
              <a:rPr lang="en-US" sz="1700" spc="10" dirty="0">
                <a:latin typeface="Arial"/>
                <a:cs typeface="Arial"/>
              </a:rPr>
              <a:t>of a </a:t>
            </a:r>
            <a:r>
              <a:rPr sz="1700" dirty="0">
                <a:latin typeface="Arial"/>
                <a:cs typeface="Arial"/>
              </a:rPr>
              <a:t>relation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across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processing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nodes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using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GeMDA.</a:t>
            </a:r>
            <a:endParaRPr sz="1700" dirty="0">
              <a:latin typeface="Arial"/>
              <a:cs typeface="Arial"/>
            </a:endParaRPr>
          </a:p>
          <a:p>
            <a:pPr marL="460375" indent="-261938">
              <a:lnSpc>
                <a:spcPct val="100000"/>
              </a:lnSpc>
              <a:spcBef>
                <a:spcPts val="570"/>
              </a:spcBef>
              <a:buFont typeface="Arial" panose="020B0604020202020204" pitchFamily="34" charset="0"/>
              <a:buChar char="•"/>
            </a:pPr>
            <a:endParaRPr sz="1000" dirty="0">
              <a:latin typeface="Arial"/>
              <a:cs typeface="Arial"/>
            </a:endParaRPr>
          </a:p>
          <a:p>
            <a:pPr marL="460375" marR="79375" indent="-261938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Arial"/>
                <a:cs typeface="Arial"/>
              </a:rPr>
              <a:t>Query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Translator:</a:t>
            </a:r>
            <a:r>
              <a:rPr sz="1700" spc="2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component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provides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interface</a:t>
            </a:r>
            <a:r>
              <a:rPr lang="en-US" sz="1700" dirty="0">
                <a:latin typeface="Arial"/>
                <a:cs typeface="Arial"/>
              </a:rPr>
              <a:t> for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queries.</a:t>
            </a:r>
            <a:r>
              <a:rPr sz="1700" spc="2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translates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SQL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into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graph.</a:t>
            </a:r>
            <a:r>
              <a:rPr sz="1700" spc="2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It</a:t>
            </a:r>
            <a:r>
              <a:rPr lang="en-US" sz="1700" spc="-25" dirty="0">
                <a:latin typeface="Arial"/>
                <a:cs typeface="Arial"/>
              </a:rPr>
              <a:t> also caches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global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schema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information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locally.</a:t>
            </a:r>
            <a:endParaRPr sz="1700" dirty="0">
              <a:latin typeface="Arial"/>
              <a:cs typeface="Arial"/>
            </a:endParaRPr>
          </a:p>
          <a:p>
            <a:pPr marL="460375" indent="-261938">
              <a:lnSpc>
                <a:spcPct val="100000"/>
              </a:lnSpc>
              <a:spcBef>
                <a:spcPts val="570"/>
              </a:spcBef>
              <a:buFont typeface="Arial" panose="020B0604020202020204" pitchFamily="34" charset="0"/>
              <a:buChar char="•"/>
            </a:pPr>
            <a:endParaRPr sz="1000" dirty="0">
              <a:latin typeface="Arial"/>
              <a:cs typeface="Arial"/>
            </a:endParaRPr>
          </a:p>
          <a:p>
            <a:pPr marL="460375" marR="142240" indent="-261938" algn="just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Arial"/>
                <a:cs typeface="Arial"/>
              </a:rPr>
              <a:t>Query</a:t>
            </a:r>
            <a:r>
              <a:rPr sz="1700" spc="1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Executor:</a:t>
            </a:r>
            <a:r>
              <a:rPr sz="1700" spc="2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component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performs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dynamic</a:t>
            </a:r>
            <a:r>
              <a:rPr lang="en-US" sz="1700" dirty="0">
                <a:latin typeface="Arial"/>
                <a:cs typeface="Arial"/>
              </a:rPr>
              <a:t> query</a:t>
            </a:r>
            <a:r>
              <a:rPr lang="en-US"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optimization.</a:t>
            </a:r>
            <a:r>
              <a:rPr sz="1700" spc="2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schedules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execution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operators</a:t>
            </a:r>
            <a:r>
              <a:rPr lang="en-US" sz="1700" spc="-10" dirty="0">
                <a:latin typeface="Arial"/>
                <a:cs typeface="Arial"/>
              </a:rPr>
              <a:t> in</a:t>
            </a:r>
            <a:r>
              <a:rPr lang="en-US" sz="1700" spc="500" dirty="0">
                <a:latin typeface="Arial"/>
                <a:cs typeface="Arial"/>
              </a:rPr>
              <a:t> </a:t>
            </a:r>
            <a:r>
              <a:rPr sz="1700" spc="-470" dirty="0" err="1">
                <a:latin typeface="Arial"/>
                <a:cs typeface="Arial"/>
              </a:rPr>
              <a:t>i</a:t>
            </a:r>
            <a:r>
              <a:rPr sz="1700" dirty="0" err="1">
                <a:latin typeface="Arial"/>
                <a:cs typeface="Arial"/>
              </a:rPr>
              <a:t>the</a:t>
            </a:r>
            <a:r>
              <a:rPr sz="1700" dirty="0">
                <a:latin typeface="Arial"/>
                <a:cs typeface="Arial"/>
              </a:rPr>
              <a:t> query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graph.</a:t>
            </a:r>
            <a:endParaRPr sz="1700" dirty="0">
              <a:latin typeface="Arial"/>
              <a:cs typeface="Arial"/>
            </a:endParaRPr>
          </a:p>
          <a:p>
            <a:pPr marL="460375" indent="-261938">
              <a:lnSpc>
                <a:spcPct val="100000"/>
              </a:lnSpc>
              <a:spcBef>
                <a:spcPts val="570"/>
              </a:spcBef>
              <a:buFont typeface="Arial" panose="020B0604020202020204" pitchFamily="34" charset="0"/>
              <a:buChar char="•"/>
            </a:pPr>
            <a:endParaRPr sz="1000" dirty="0">
              <a:latin typeface="Arial"/>
              <a:cs typeface="Arial"/>
            </a:endParaRPr>
          </a:p>
          <a:p>
            <a:pPr marL="460375" marR="10795" indent="-261938">
              <a:lnSpc>
                <a:spcPct val="1075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Arial"/>
                <a:cs typeface="Arial"/>
              </a:rPr>
              <a:t>Operator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Routines:</a:t>
            </a:r>
            <a:r>
              <a:rPr sz="1700" spc="2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Each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routine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implements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primitive </a:t>
            </a:r>
            <a:r>
              <a:rPr sz="1700" dirty="0">
                <a:latin typeface="Arial"/>
                <a:cs typeface="Arial"/>
              </a:rPr>
              <a:t>database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operator.</a:t>
            </a:r>
            <a:r>
              <a:rPr sz="1700" spc="2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execute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operator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</a:t>
            </a:r>
            <a:r>
              <a:rPr lang="en-US" sz="1700" dirty="0">
                <a:latin typeface="Arial"/>
                <a:cs typeface="Arial"/>
              </a:rPr>
              <a:t> graph</a:t>
            </a:r>
            <a:r>
              <a:rPr lang="en-US" sz="1700" spc="40" dirty="0">
                <a:latin typeface="Arial"/>
                <a:cs typeface="Arial"/>
              </a:rPr>
              <a:t>,</a:t>
            </a:r>
            <a:r>
              <a:rPr sz="1700" dirty="0">
                <a:latin typeface="Arial"/>
                <a:cs typeface="Arial"/>
              </a:rPr>
              <a:t> the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Executor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calls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appropriate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operator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routine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carry out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underlying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operation.</a:t>
            </a:r>
            <a:endParaRPr sz="1700" dirty="0">
              <a:latin typeface="Arial"/>
              <a:cs typeface="Arial"/>
            </a:endParaRPr>
          </a:p>
          <a:p>
            <a:pPr marL="460375" indent="-261938">
              <a:lnSpc>
                <a:spcPct val="100000"/>
              </a:lnSpc>
              <a:spcBef>
                <a:spcPts val="555"/>
              </a:spcBef>
              <a:buFont typeface="Arial" panose="020B0604020202020204" pitchFamily="34" charset="0"/>
              <a:buChar char="•"/>
            </a:pPr>
            <a:endParaRPr sz="1000" dirty="0">
              <a:latin typeface="Arial"/>
              <a:cs typeface="Arial"/>
            </a:endParaRPr>
          </a:p>
          <a:p>
            <a:pPr marL="460375" marR="5080" indent="-261938">
              <a:lnSpc>
                <a:spcPct val="1075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Arial"/>
                <a:cs typeface="Arial"/>
              </a:rPr>
              <a:t>Presentation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Manager:</a:t>
            </a:r>
            <a:r>
              <a:rPr sz="1700" spc="2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module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provides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interactive </a:t>
            </a:r>
            <a:r>
              <a:rPr sz="1700" dirty="0">
                <a:latin typeface="Arial"/>
                <a:cs typeface="Arial"/>
              </a:rPr>
              <a:t>interface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user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create/destroy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tables,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</a:t>
            </a:r>
            <a:r>
              <a:rPr lang="en-US" sz="1700" dirty="0">
                <a:latin typeface="Arial"/>
                <a:cs typeface="Arial"/>
              </a:rPr>
              <a:t> the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database.</a:t>
            </a:r>
            <a:r>
              <a:rPr sz="1700" spc="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user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also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interface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browse</a:t>
            </a:r>
            <a:r>
              <a:rPr lang="en-US" sz="1700" spc="500" dirty="0">
                <a:latin typeface="Arial"/>
                <a:cs typeface="Arial"/>
              </a:rPr>
              <a:t> </a:t>
            </a:r>
            <a:r>
              <a:rPr lang="en-US" sz="1700" spc="-10" dirty="0">
                <a:latin typeface="Arial"/>
                <a:cs typeface="Arial"/>
              </a:rPr>
              <a:t>query r</a:t>
            </a:r>
            <a:r>
              <a:rPr sz="1700" spc="-10" dirty="0">
                <a:latin typeface="Arial"/>
                <a:cs typeface="Arial"/>
              </a:rPr>
              <a:t>esults.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60907" y="537260"/>
            <a:ext cx="6450586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7030A0"/>
                </a:solidFill>
                <a:latin typeface="Arial"/>
                <a:cs typeface="Arial"/>
              </a:rPr>
              <a:t>Competition-Based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 Scheduling</a:t>
            </a:r>
            <a:endParaRPr sz="36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907" y="1155941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953" y="2243260"/>
            <a:ext cx="5955666" cy="54397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98137" y="5234348"/>
            <a:ext cx="8877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10" dirty="0">
                <a:latin typeface="Arial"/>
                <a:cs typeface="Arial"/>
              </a:rPr>
              <a:t>Coordinator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9048" y="2890809"/>
            <a:ext cx="676275" cy="3886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35"/>
              </a:spcBef>
            </a:pPr>
            <a:r>
              <a:rPr sz="1150" b="1" spc="-10" dirty="0">
                <a:latin typeface="Arial"/>
                <a:cs typeface="Arial"/>
              </a:rPr>
              <a:t>Operator Server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5989" y="7146195"/>
            <a:ext cx="79819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10" dirty="0">
                <a:latin typeface="Arial"/>
                <a:cs typeface="Arial"/>
              </a:rPr>
              <a:t>Dispatcher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9725" y="5234348"/>
            <a:ext cx="8877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10" dirty="0">
                <a:latin typeface="Arial"/>
                <a:cs typeface="Arial"/>
              </a:rPr>
              <a:t>Coordinator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6587" y="6911828"/>
            <a:ext cx="47434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b="1" dirty="0">
                <a:latin typeface="Arial"/>
                <a:cs typeface="Arial"/>
              </a:rPr>
              <a:t>.</a:t>
            </a:r>
            <a:r>
              <a:rPr sz="2500" b="1" spc="1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.</a:t>
            </a:r>
            <a:r>
              <a:rPr sz="2500" b="1" spc="15" dirty="0">
                <a:latin typeface="Arial"/>
                <a:cs typeface="Arial"/>
              </a:rPr>
              <a:t> </a:t>
            </a:r>
            <a:r>
              <a:rPr sz="2500" b="1" spc="-5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8083" y="6048317"/>
            <a:ext cx="140017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dirty="0">
                <a:latin typeface="Arial"/>
                <a:cs typeface="Arial"/>
              </a:rPr>
              <a:t>Active</a:t>
            </a:r>
            <a:r>
              <a:rPr sz="1550" b="1" spc="18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queries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0961" y="7676561"/>
            <a:ext cx="145732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dirty="0">
                <a:latin typeface="Arial"/>
                <a:cs typeface="Arial"/>
              </a:rPr>
              <a:t>Coordinator</a:t>
            </a:r>
            <a:r>
              <a:rPr sz="1350" b="1" spc="160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pool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7071" y="7614914"/>
            <a:ext cx="124269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dirty="0">
                <a:latin typeface="Arial"/>
                <a:cs typeface="Arial"/>
              </a:rPr>
              <a:t>Waiting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spc="35" dirty="0">
                <a:latin typeface="Arial"/>
                <a:cs typeface="Arial"/>
              </a:rPr>
              <a:t>queue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0198" y="3199169"/>
            <a:ext cx="676275" cy="3886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35"/>
              </a:spcBef>
            </a:pPr>
            <a:r>
              <a:rPr sz="1150" b="1" spc="-10" dirty="0">
                <a:latin typeface="Arial"/>
                <a:cs typeface="Arial"/>
              </a:rPr>
              <a:t>Operator Server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1087" y="7022800"/>
            <a:ext cx="88773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10" dirty="0">
                <a:latin typeface="Arial"/>
                <a:cs typeface="Arial"/>
              </a:rPr>
              <a:t>Coordinator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2600" y="1907443"/>
            <a:ext cx="4630420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Each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operator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server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associated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with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processing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node</a:t>
            </a:r>
            <a:endParaRPr sz="1400">
              <a:latin typeface="Arial MT"/>
              <a:cs typeface="Arial MT"/>
            </a:endParaRPr>
          </a:p>
          <a:p>
            <a:pPr marL="474345">
              <a:lnSpc>
                <a:spcPts val="1760"/>
              </a:lnSpc>
              <a:spcBef>
                <a:spcPts val="1305"/>
              </a:spcBef>
            </a:pPr>
            <a:r>
              <a:rPr sz="1550" b="1" spc="-20" dirty="0">
                <a:latin typeface="Arial"/>
                <a:cs typeface="Arial"/>
              </a:rPr>
              <a:t>Server</a:t>
            </a:r>
            <a:r>
              <a:rPr sz="1550" b="1" spc="-50" dirty="0">
                <a:latin typeface="Arial"/>
                <a:cs typeface="Arial"/>
              </a:rPr>
              <a:t> </a:t>
            </a:r>
            <a:r>
              <a:rPr sz="1550" b="1" spc="-20" dirty="0">
                <a:latin typeface="Arial"/>
                <a:cs typeface="Arial"/>
              </a:rPr>
              <a:t>pool</a:t>
            </a:r>
            <a:endParaRPr sz="1550">
              <a:latin typeface="Arial"/>
              <a:cs typeface="Arial"/>
            </a:endParaRPr>
          </a:p>
          <a:p>
            <a:pPr marL="474345">
              <a:lnSpc>
                <a:spcPts val="1520"/>
              </a:lnSpc>
            </a:pPr>
            <a:r>
              <a:rPr sz="1350" dirty="0">
                <a:latin typeface="Courier New"/>
                <a:cs typeface="Courier New"/>
              </a:rPr>
              <a:t>(Operator</a:t>
            </a:r>
            <a:r>
              <a:rPr sz="1350" spc="5" dirty="0">
                <a:latin typeface="Courier New"/>
                <a:cs typeface="Courier New"/>
              </a:rPr>
              <a:t> </a:t>
            </a:r>
            <a:r>
              <a:rPr sz="1350" spc="-10" dirty="0">
                <a:latin typeface="Courier New"/>
                <a:cs typeface="Courier New"/>
              </a:rPr>
              <a:t>Servers)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605" y="8668422"/>
            <a:ext cx="1816100" cy="62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95"/>
              </a:spcBef>
            </a:pPr>
            <a:r>
              <a:rPr sz="1850" spc="-10" dirty="0">
                <a:latin typeface="Arial"/>
                <a:cs typeface="Arial"/>
              </a:rPr>
              <a:t>Advantage: Disadvantage: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7229" y="8675737"/>
            <a:ext cx="4177284" cy="64504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latin typeface="Arial"/>
                <a:cs typeface="Arial"/>
              </a:rPr>
              <a:t>Fair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50" dirty="0">
                <a:latin typeface="Arial"/>
                <a:cs typeface="Arial"/>
              </a:rPr>
              <a:t>System</a:t>
            </a:r>
            <a:r>
              <a:rPr sz="2050" spc="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utilization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is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not</a:t>
            </a:r>
            <a:r>
              <a:rPr lang="en-US" sz="2050" dirty="0">
                <a:latin typeface="Arial"/>
                <a:cs typeface="Arial"/>
              </a:rPr>
              <a:t> maximized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2555" y="6249943"/>
            <a:ext cx="1997710" cy="548640"/>
          </a:xfrm>
          <a:custGeom>
            <a:avLst/>
            <a:gdLst/>
            <a:ahLst/>
            <a:cxnLst/>
            <a:rect l="l" t="t" r="r" b="b"/>
            <a:pathLst>
              <a:path w="1997710" h="548639">
                <a:moveTo>
                  <a:pt x="1997426" y="0"/>
                </a:moveTo>
                <a:lnTo>
                  <a:pt x="0" y="0"/>
                </a:lnTo>
                <a:lnTo>
                  <a:pt x="0" y="548458"/>
                </a:lnTo>
                <a:lnTo>
                  <a:pt x="1997426" y="548458"/>
                </a:lnTo>
                <a:lnTo>
                  <a:pt x="1997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555" y="6249943"/>
            <a:ext cx="1997710" cy="54864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335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query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admitted</a:t>
            </a:r>
            <a:endParaRPr sz="1200" dirty="0">
              <a:latin typeface="Arial"/>
              <a:cs typeface="Arial"/>
            </a:endParaRPr>
          </a:p>
          <a:p>
            <a:pPr marL="18415" marR="64135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Coordinator</a:t>
            </a:r>
            <a:endParaRPr lang="en-US" sz="1200" b="1" spc="-3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8415" marR="64135">
              <a:lnSpc>
                <a:spcPct val="100000"/>
              </a:lnSpc>
            </a:pPr>
            <a:r>
              <a:rPr lang="en-US" sz="1200" b="1" spc="-170" dirty="0">
                <a:solidFill>
                  <a:srgbClr val="FF0000"/>
                </a:solidFill>
                <a:latin typeface="Arial"/>
                <a:cs typeface="Arial"/>
              </a:rPr>
              <a:t>proc ess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becomes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available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179353BE-9F61-1A55-F9DA-A8D966BCC4C4}"/>
              </a:ext>
            </a:extLst>
          </p:cNvPr>
          <p:cNvSpPr/>
          <p:nvPr/>
        </p:nvSpPr>
        <p:spPr>
          <a:xfrm>
            <a:off x="5990420" y="6225918"/>
            <a:ext cx="1593576" cy="831962"/>
          </a:xfrm>
          <a:prstGeom prst="wedgeEllipseCallout">
            <a:avLst>
              <a:gd name="adj1" fmla="val -35065"/>
              <a:gd name="adj2" fmla="val 58955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600" dirty="0"/>
              <a:t>Available Coordinators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646E8514-13A6-FBF6-1A04-E0F47AF97970}"/>
              </a:ext>
            </a:extLst>
          </p:cNvPr>
          <p:cNvSpPr/>
          <p:nvPr/>
        </p:nvSpPr>
        <p:spPr>
          <a:xfrm>
            <a:off x="462554" y="2369774"/>
            <a:ext cx="1823445" cy="1171753"/>
          </a:xfrm>
          <a:prstGeom prst="wedgeEllipseCallout">
            <a:avLst>
              <a:gd name="adj1" fmla="val 50267"/>
              <a:gd name="adj2" fmla="val 38124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1600" dirty="0"/>
              <a:t>These logical servers reside on different PNs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9C6F6D4-97D5-C309-0A89-0032B82ADEA4}"/>
              </a:ext>
            </a:extLst>
          </p:cNvPr>
          <p:cNvSpPr/>
          <p:nvPr/>
        </p:nvSpPr>
        <p:spPr>
          <a:xfrm>
            <a:off x="5305324" y="2720593"/>
            <a:ext cx="2267356" cy="1824539"/>
          </a:xfrm>
          <a:prstGeom prst="wedgeRoundRectCallout">
            <a:avLst>
              <a:gd name="adj1" fmla="val -73434"/>
              <a:gd name="adj2" fmla="val 8661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dirty="0"/>
              <a:t>Coordinators compete for operator servers on the behalf of their query.  When a query is done, the Coordinator returns to the Coordinator pool for a future query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300" y="1985646"/>
            <a:ext cx="5981700" cy="3881754"/>
            <a:chOff x="489204" y="1752600"/>
            <a:chExt cx="5981700" cy="3881754"/>
          </a:xfrm>
        </p:grpSpPr>
        <p:sp>
          <p:nvSpPr>
            <p:cNvPr id="3" name="object 3"/>
            <p:cNvSpPr/>
            <p:nvPr/>
          </p:nvSpPr>
          <p:spPr>
            <a:xfrm>
              <a:off x="489204" y="1752600"/>
              <a:ext cx="5981700" cy="3881754"/>
            </a:xfrm>
            <a:custGeom>
              <a:avLst/>
              <a:gdLst/>
              <a:ahLst/>
              <a:cxnLst/>
              <a:rect l="l" t="t" r="r" b="b"/>
              <a:pathLst>
                <a:path w="5981700" h="3881754">
                  <a:moveTo>
                    <a:pt x="5981700" y="0"/>
                  </a:moveTo>
                  <a:lnTo>
                    <a:pt x="0" y="0"/>
                  </a:lnTo>
                  <a:lnTo>
                    <a:pt x="0" y="3881628"/>
                  </a:lnTo>
                  <a:lnTo>
                    <a:pt x="5981700" y="3881628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5216" y="3023616"/>
              <a:ext cx="5334000" cy="452755"/>
            </a:xfrm>
            <a:custGeom>
              <a:avLst/>
              <a:gdLst/>
              <a:ahLst/>
              <a:cxnLst/>
              <a:rect l="l" t="t" r="r" b="b"/>
              <a:pathLst>
                <a:path w="5334000" h="452754">
                  <a:moveTo>
                    <a:pt x="5258562" y="0"/>
                  </a:moveTo>
                  <a:lnTo>
                    <a:pt x="75438" y="0"/>
                  </a:lnTo>
                  <a:lnTo>
                    <a:pt x="46071" y="5929"/>
                  </a:lnTo>
                  <a:lnTo>
                    <a:pt x="22093" y="22098"/>
                  </a:lnTo>
                  <a:lnTo>
                    <a:pt x="5927" y="46077"/>
                  </a:lnTo>
                  <a:lnTo>
                    <a:pt x="0" y="75437"/>
                  </a:lnTo>
                  <a:lnTo>
                    <a:pt x="0" y="377189"/>
                  </a:lnTo>
                  <a:lnTo>
                    <a:pt x="5927" y="406550"/>
                  </a:lnTo>
                  <a:lnTo>
                    <a:pt x="22093" y="430530"/>
                  </a:lnTo>
                  <a:lnTo>
                    <a:pt x="46071" y="446698"/>
                  </a:lnTo>
                  <a:lnTo>
                    <a:pt x="75438" y="452628"/>
                  </a:lnTo>
                  <a:lnTo>
                    <a:pt x="5258562" y="452628"/>
                  </a:lnTo>
                  <a:lnTo>
                    <a:pt x="5287922" y="446698"/>
                  </a:lnTo>
                  <a:lnTo>
                    <a:pt x="5311902" y="430530"/>
                  </a:lnTo>
                  <a:lnTo>
                    <a:pt x="5328070" y="406550"/>
                  </a:lnTo>
                  <a:lnTo>
                    <a:pt x="5334000" y="377189"/>
                  </a:lnTo>
                  <a:lnTo>
                    <a:pt x="5334000" y="75437"/>
                  </a:lnTo>
                  <a:lnTo>
                    <a:pt x="5328070" y="46077"/>
                  </a:lnTo>
                  <a:lnTo>
                    <a:pt x="5311902" y="22098"/>
                  </a:lnTo>
                  <a:lnTo>
                    <a:pt x="5287922" y="5929"/>
                  </a:lnTo>
                  <a:lnTo>
                    <a:pt x="5258562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351" y="2177783"/>
              <a:ext cx="782574" cy="779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6852" y="2177783"/>
              <a:ext cx="782586" cy="7795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0688" y="2177783"/>
              <a:ext cx="782586" cy="77953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6786" y="318897"/>
            <a:ext cx="4599305" cy="121793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marR="5080" indent="33020">
              <a:lnSpc>
                <a:spcPct val="77700"/>
              </a:lnSpc>
              <a:spcBef>
                <a:spcPts val="1280"/>
              </a:spcBef>
            </a:pPr>
            <a:r>
              <a:rPr sz="4400" i="0" spc="-10" dirty="0">
                <a:latin typeface="Calibri"/>
                <a:cs typeface="Calibri"/>
              </a:rPr>
              <a:t>Competition-based: Potential</a:t>
            </a:r>
            <a:r>
              <a:rPr sz="4400" i="0" spc="-180" dirty="0">
                <a:latin typeface="Calibri"/>
                <a:cs typeface="Calibri"/>
              </a:rPr>
              <a:t> </a:t>
            </a:r>
            <a:r>
              <a:rPr sz="4400" i="0" spc="-10" dirty="0">
                <a:latin typeface="Calibri"/>
                <a:cs typeface="Calibri"/>
              </a:rPr>
              <a:t>drawbacks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2450" y="2592325"/>
            <a:ext cx="2410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03300" algn="l"/>
                <a:tab pos="1976755" algn="l"/>
              </a:tabLst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50" baseline="-21367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15184" y="2410829"/>
            <a:ext cx="3898265" cy="2705735"/>
            <a:chOff x="2228088" y="2177783"/>
            <a:chExt cx="3898265" cy="27057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4523" y="2177783"/>
              <a:ext cx="782586" cy="7795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8088" y="3095231"/>
              <a:ext cx="436651" cy="3985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7163" y="3081515"/>
              <a:ext cx="436651" cy="3985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9700" y="4023347"/>
              <a:ext cx="436651" cy="3985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80" y="4023347"/>
              <a:ext cx="436651" cy="3985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75760" y="3549383"/>
              <a:ext cx="438162" cy="3985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7044" y="3557003"/>
              <a:ext cx="436651" cy="3985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8620" y="4472927"/>
              <a:ext cx="438162" cy="3985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9700" y="4477499"/>
              <a:ext cx="436651" cy="3985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39103" y="3101975"/>
              <a:ext cx="86995" cy="1781810"/>
            </a:xfrm>
            <a:custGeom>
              <a:avLst/>
              <a:gdLst/>
              <a:ahLst/>
              <a:cxnLst/>
              <a:rect l="l" t="t" r="r" b="b"/>
              <a:pathLst>
                <a:path w="86995" h="1781810">
                  <a:moveTo>
                    <a:pt x="0" y="1694052"/>
                  </a:moveTo>
                  <a:lnTo>
                    <a:pt x="42418" y="1781428"/>
                  </a:lnTo>
                  <a:lnTo>
                    <a:pt x="79601" y="1709292"/>
                  </a:lnTo>
                  <a:lnTo>
                    <a:pt x="57785" y="1709292"/>
                  </a:lnTo>
                  <a:lnTo>
                    <a:pt x="28829" y="1708912"/>
                  </a:lnTo>
                  <a:lnTo>
                    <a:pt x="28995" y="1695196"/>
                  </a:lnTo>
                  <a:lnTo>
                    <a:pt x="29004" y="1694434"/>
                  </a:lnTo>
                  <a:lnTo>
                    <a:pt x="0" y="1694052"/>
                  </a:lnTo>
                  <a:close/>
                </a:path>
                <a:path w="86995" h="1781810">
                  <a:moveTo>
                    <a:pt x="29004" y="1694434"/>
                  </a:moveTo>
                  <a:lnTo>
                    <a:pt x="28829" y="1708912"/>
                  </a:lnTo>
                  <a:lnTo>
                    <a:pt x="57785" y="1709292"/>
                  </a:lnTo>
                  <a:lnTo>
                    <a:pt x="57955" y="1695196"/>
                  </a:lnTo>
                  <a:lnTo>
                    <a:pt x="57960" y="1694815"/>
                  </a:lnTo>
                  <a:lnTo>
                    <a:pt x="29004" y="1694434"/>
                  </a:lnTo>
                  <a:close/>
                </a:path>
                <a:path w="86995" h="1781810">
                  <a:moveTo>
                    <a:pt x="57960" y="1694815"/>
                  </a:moveTo>
                  <a:lnTo>
                    <a:pt x="57789" y="1708912"/>
                  </a:lnTo>
                  <a:lnTo>
                    <a:pt x="57785" y="1709292"/>
                  </a:lnTo>
                  <a:lnTo>
                    <a:pt x="79601" y="1709292"/>
                  </a:lnTo>
                  <a:lnTo>
                    <a:pt x="86868" y="1695196"/>
                  </a:lnTo>
                  <a:lnTo>
                    <a:pt x="57960" y="1694815"/>
                  </a:lnTo>
                  <a:close/>
                </a:path>
                <a:path w="86995" h="1781810">
                  <a:moveTo>
                    <a:pt x="49530" y="0"/>
                  </a:moveTo>
                  <a:lnTo>
                    <a:pt x="29008" y="1694052"/>
                  </a:lnTo>
                  <a:lnTo>
                    <a:pt x="29004" y="1694434"/>
                  </a:lnTo>
                  <a:lnTo>
                    <a:pt x="57960" y="1694815"/>
                  </a:lnTo>
                  <a:lnTo>
                    <a:pt x="78486" y="253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19672" y="3726180"/>
            <a:ext cx="254000" cy="11080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Time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(FCFS)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1059" y="1996313"/>
            <a:ext cx="1715262" cy="153238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155191" y="2138173"/>
            <a:ext cx="94805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ctr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currently active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942340" y="3186938"/>
            <a:ext cx="5363210" cy="26250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855"/>
              </a:spcBef>
            </a:pPr>
            <a:r>
              <a:rPr dirty="0"/>
              <a:t>Query</a:t>
            </a:r>
            <a:r>
              <a:rPr spc="-55" dirty="0"/>
              <a:t> </a:t>
            </a:r>
            <a:r>
              <a:rPr spc="-50" dirty="0"/>
              <a:t>1</a:t>
            </a:r>
          </a:p>
          <a:p>
            <a:pPr marL="231140">
              <a:lnSpc>
                <a:spcPct val="100000"/>
              </a:lnSpc>
              <a:spcBef>
                <a:spcPts val="755"/>
              </a:spcBef>
            </a:pPr>
            <a:r>
              <a:rPr dirty="0"/>
              <a:t>Query</a:t>
            </a:r>
            <a:r>
              <a:rPr spc="-55" dirty="0"/>
              <a:t> </a:t>
            </a:r>
            <a:r>
              <a:rPr spc="-50" dirty="0"/>
              <a:t>2</a:t>
            </a:r>
          </a:p>
          <a:p>
            <a:pPr marL="231140">
              <a:lnSpc>
                <a:spcPct val="100000"/>
              </a:lnSpc>
              <a:spcBef>
                <a:spcPts val="755"/>
              </a:spcBef>
            </a:pPr>
            <a:r>
              <a:rPr dirty="0"/>
              <a:t>Query</a:t>
            </a:r>
            <a:r>
              <a:rPr spc="-55" dirty="0"/>
              <a:t> </a:t>
            </a:r>
            <a:r>
              <a:rPr spc="-50" dirty="0"/>
              <a:t>3</a:t>
            </a:r>
          </a:p>
          <a:p>
            <a:pPr marL="208279">
              <a:lnSpc>
                <a:spcPct val="100000"/>
              </a:lnSpc>
              <a:spcBef>
                <a:spcPts val="755"/>
              </a:spcBef>
            </a:pPr>
            <a:r>
              <a:rPr dirty="0"/>
              <a:t>Query</a:t>
            </a:r>
            <a:r>
              <a:rPr spc="-70" dirty="0"/>
              <a:t> </a:t>
            </a:r>
            <a:r>
              <a:rPr spc="-50" dirty="0"/>
              <a:t>4</a:t>
            </a:r>
          </a:p>
          <a:p>
            <a:pPr marL="25400" marR="30480">
              <a:lnSpc>
                <a:spcPts val="2290"/>
              </a:lnSpc>
              <a:spcBef>
                <a:spcPts val="1405"/>
              </a:spcBef>
            </a:pPr>
            <a:r>
              <a:rPr sz="2000" dirty="0"/>
              <a:t>PN</a:t>
            </a:r>
            <a:r>
              <a:rPr sz="1950" baseline="-21367" dirty="0"/>
              <a:t>1</a:t>
            </a:r>
            <a:r>
              <a:rPr sz="1950" spc="195" baseline="-21367" dirty="0"/>
              <a:t> </a:t>
            </a:r>
            <a:r>
              <a:rPr sz="2000" dirty="0"/>
              <a:t>is</a:t>
            </a:r>
            <a:r>
              <a:rPr sz="2000" spc="-10" dirty="0"/>
              <a:t> </a:t>
            </a:r>
            <a:r>
              <a:rPr sz="2000" dirty="0"/>
              <a:t>not</a:t>
            </a:r>
            <a:r>
              <a:rPr sz="2000" spc="-15" dirty="0"/>
              <a:t> </a:t>
            </a:r>
            <a:r>
              <a:rPr sz="2000" spc="-10" dirty="0"/>
              <a:t>available</a:t>
            </a:r>
            <a:r>
              <a:rPr sz="2000" spc="-5" dirty="0"/>
              <a:t> </a:t>
            </a:r>
            <a:r>
              <a:rPr sz="2000" dirty="0"/>
              <a:t>for</a:t>
            </a:r>
            <a:r>
              <a:rPr sz="2000" spc="-30" dirty="0"/>
              <a:t> </a:t>
            </a:r>
            <a:r>
              <a:rPr sz="2000" dirty="0"/>
              <a:t>Query</a:t>
            </a:r>
            <a:r>
              <a:rPr sz="2000" spc="-15" dirty="0"/>
              <a:t> </a:t>
            </a:r>
            <a:r>
              <a:rPr sz="2000" dirty="0"/>
              <a:t>2;</a:t>
            </a:r>
            <a:r>
              <a:rPr sz="2000" spc="-20" dirty="0"/>
              <a:t> </a:t>
            </a:r>
            <a:r>
              <a:rPr sz="2000" dirty="0"/>
              <a:t>and</a:t>
            </a:r>
            <a:r>
              <a:rPr sz="2000" spc="-20" dirty="0"/>
              <a:t> </a:t>
            </a:r>
            <a:r>
              <a:rPr sz="2000" dirty="0"/>
              <a:t>Query</a:t>
            </a:r>
            <a:r>
              <a:rPr sz="2000" spc="-15" dirty="0"/>
              <a:t> </a:t>
            </a:r>
            <a:r>
              <a:rPr sz="2000" dirty="0"/>
              <a:t>3</a:t>
            </a:r>
            <a:r>
              <a:rPr sz="2000" spc="-30" dirty="0"/>
              <a:t> </a:t>
            </a:r>
            <a:r>
              <a:rPr sz="2000" dirty="0"/>
              <a:t>has</a:t>
            </a:r>
            <a:r>
              <a:rPr sz="2000" spc="-15" dirty="0"/>
              <a:t> </a:t>
            </a:r>
            <a:r>
              <a:rPr sz="2000" spc="-25" dirty="0"/>
              <a:t>to </a:t>
            </a:r>
            <a:r>
              <a:rPr sz="2000" dirty="0"/>
              <a:t>wait</a:t>
            </a:r>
            <a:r>
              <a:rPr sz="2000" spc="-45" dirty="0"/>
              <a:t> </a:t>
            </a:r>
            <a:r>
              <a:rPr sz="2000" dirty="0"/>
              <a:t>for</a:t>
            </a:r>
            <a:r>
              <a:rPr sz="2000" spc="-50" dirty="0"/>
              <a:t> </a:t>
            </a:r>
            <a:r>
              <a:rPr sz="2000" dirty="0"/>
              <a:t>Query</a:t>
            </a:r>
            <a:r>
              <a:rPr sz="2000" spc="-45" dirty="0"/>
              <a:t> </a:t>
            </a:r>
            <a:r>
              <a:rPr sz="2000" dirty="0"/>
              <a:t>2</a:t>
            </a:r>
            <a:r>
              <a:rPr sz="2000" spc="-40" dirty="0"/>
              <a:t> </a:t>
            </a:r>
            <a:r>
              <a:rPr sz="2000" dirty="0"/>
              <a:t>to</a:t>
            </a:r>
            <a:r>
              <a:rPr sz="2000" spc="-40" dirty="0"/>
              <a:t> </a:t>
            </a:r>
            <a:r>
              <a:rPr sz="2000" dirty="0"/>
              <a:t>leave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dirty="0"/>
              <a:t>FIFO</a:t>
            </a:r>
            <a:r>
              <a:rPr sz="2000" spc="-60" dirty="0"/>
              <a:t> </a:t>
            </a:r>
            <a:r>
              <a:rPr sz="2000" dirty="0"/>
              <a:t>waiting</a:t>
            </a:r>
            <a:r>
              <a:rPr sz="2000" spc="-35" dirty="0"/>
              <a:t> </a:t>
            </a:r>
            <a:r>
              <a:rPr sz="2000" dirty="0"/>
              <a:t>queue;</a:t>
            </a:r>
            <a:r>
              <a:rPr sz="2000" spc="-55" dirty="0"/>
              <a:t> </a:t>
            </a:r>
            <a:r>
              <a:rPr sz="2000" spc="-50" dirty="0"/>
              <a:t>…</a:t>
            </a:r>
            <a:endParaRPr sz="2000"/>
          </a:p>
        </p:txBody>
      </p:sp>
      <p:grpSp>
        <p:nvGrpSpPr>
          <p:cNvPr id="25" name="object 25"/>
          <p:cNvGrpSpPr/>
          <p:nvPr/>
        </p:nvGrpSpPr>
        <p:grpSpPr>
          <a:xfrm>
            <a:off x="4600955" y="2561271"/>
            <a:ext cx="2153920" cy="1102360"/>
            <a:chOff x="4213859" y="2328225"/>
            <a:chExt cx="2153920" cy="110236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13859" y="3060191"/>
              <a:ext cx="376427" cy="3642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6463" y="3066288"/>
              <a:ext cx="376427" cy="36423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625058" y="2334321"/>
              <a:ext cx="736600" cy="744220"/>
            </a:xfrm>
            <a:custGeom>
              <a:avLst/>
              <a:gdLst/>
              <a:ahLst/>
              <a:cxnLst/>
              <a:rect l="l" t="t" r="r" b="b"/>
              <a:pathLst>
                <a:path w="736600" h="744219">
                  <a:moveTo>
                    <a:pt x="453882" y="0"/>
                  </a:moveTo>
                  <a:lnTo>
                    <a:pt x="425618" y="5097"/>
                  </a:lnTo>
                  <a:lnTo>
                    <a:pt x="400808" y="24411"/>
                  </a:lnTo>
                  <a:lnTo>
                    <a:pt x="382676" y="56453"/>
                  </a:lnTo>
                  <a:lnTo>
                    <a:pt x="377846" y="50387"/>
                  </a:lnTo>
                  <a:lnTo>
                    <a:pt x="372707" y="44785"/>
                  </a:lnTo>
                  <a:lnTo>
                    <a:pt x="367282" y="39683"/>
                  </a:lnTo>
                  <a:lnTo>
                    <a:pt x="361594" y="35117"/>
                  </a:lnTo>
                  <a:lnTo>
                    <a:pt x="326991" y="20978"/>
                  </a:lnTo>
                  <a:lnTo>
                    <a:pt x="292316" y="26021"/>
                  </a:lnTo>
                  <a:lnTo>
                    <a:pt x="261546" y="48565"/>
                  </a:lnTo>
                  <a:lnTo>
                    <a:pt x="238658" y="86933"/>
                  </a:lnTo>
                  <a:lnTo>
                    <a:pt x="221362" y="75545"/>
                  </a:lnTo>
                  <a:lnTo>
                    <a:pt x="203067" y="68312"/>
                  </a:lnTo>
                  <a:lnTo>
                    <a:pt x="184151" y="65341"/>
                  </a:lnTo>
                  <a:lnTo>
                    <a:pt x="164998" y="66740"/>
                  </a:lnTo>
                  <a:lnTo>
                    <a:pt x="129743" y="81429"/>
                  </a:lnTo>
                  <a:lnTo>
                    <a:pt x="100645" y="109518"/>
                  </a:lnTo>
                  <a:lnTo>
                    <a:pt x="79319" y="148067"/>
                  </a:lnTo>
                  <a:lnTo>
                    <a:pt x="67381" y="194138"/>
                  </a:lnTo>
                  <a:lnTo>
                    <a:pt x="66446" y="244794"/>
                  </a:lnTo>
                  <a:lnTo>
                    <a:pt x="65811" y="247080"/>
                  </a:lnTo>
                  <a:lnTo>
                    <a:pt x="20091" y="277995"/>
                  </a:lnTo>
                  <a:lnTo>
                    <a:pt x="0" y="335668"/>
                  </a:lnTo>
                  <a:lnTo>
                    <a:pt x="1819" y="374794"/>
                  </a:lnTo>
                  <a:lnTo>
                    <a:pt x="14140" y="410134"/>
                  </a:lnTo>
                  <a:lnTo>
                    <a:pt x="36093" y="437199"/>
                  </a:lnTo>
                  <a:lnTo>
                    <a:pt x="26358" y="455011"/>
                  </a:lnTo>
                  <a:lnTo>
                    <a:pt x="19742" y="475013"/>
                  </a:lnTo>
                  <a:lnTo>
                    <a:pt x="16412" y="496492"/>
                  </a:lnTo>
                  <a:lnTo>
                    <a:pt x="16535" y="518733"/>
                  </a:lnTo>
                  <a:lnTo>
                    <a:pt x="25663" y="557186"/>
                  </a:lnTo>
                  <a:lnTo>
                    <a:pt x="44221" y="586805"/>
                  </a:lnTo>
                  <a:lnTo>
                    <a:pt x="69542" y="604708"/>
                  </a:lnTo>
                  <a:lnTo>
                    <a:pt x="98958" y="608014"/>
                  </a:lnTo>
                  <a:lnTo>
                    <a:pt x="100355" y="611316"/>
                  </a:lnTo>
                  <a:lnTo>
                    <a:pt x="127488" y="655691"/>
                  </a:lnTo>
                  <a:lnTo>
                    <a:pt x="162087" y="685106"/>
                  </a:lnTo>
                  <a:lnTo>
                    <a:pt x="201168" y="698531"/>
                  </a:lnTo>
                  <a:lnTo>
                    <a:pt x="241742" y="694937"/>
                  </a:lnTo>
                  <a:lnTo>
                    <a:pt x="280822" y="673292"/>
                  </a:lnTo>
                  <a:lnTo>
                    <a:pt x="293244" y="694666"/>
                  </a:lnTo>
                  <a:lnTo>
                    <a:pt x="308000" y="712646"/>
                  </a:lnTo>
                  <a:lnTo>
                    <a:pt x="324756" y="726888"/>
                  </a:lnTo>
                  <a:lnTo>
                    <a:pt x="343179" y="737046"/>
                  </a:lnTo>
                  <a:lnTo>
                    <a:pt x="379683" y="743843"/>
                  </a:lnTo>
                  <a:lnTo>
                    <a:pt x="414626" y="734912"/>
                  </a:lnTo>
                  <a:lnTo>
                    <a:pt x="445656" y="711991"/>
                  </a:lnTo>
                  <a:lnTo>
                    <a:pt x="470419" y="676818"/>
                  </a:lnTo>
                  <a:lnTo>
                    <a:pt x="486562" y="631128"/>
                  </a:lnTo>
                  <a:lnTo>
                    <a:pt x="498582" y="639879"/>
                  </a:lnTo>
                  <a:lnTo>
                    <a:pt x="511280" y="646273"/>
                  </a:lnTo>
                  <a:lnTo>
                    <a:pt x="524478" y="650238"/>
                  </a:lnTo>
                  <a:lnTo>
                    <a:pt x="537997" y="651702"/>
                  </a:lnTo>
                  <a:lnTo>
                    <a:pt x="576447" y="641494"/>
                  </a:lnTo>
                  <a:lnTo>
                    <a:pt x="607943" y="612808"/>
                  </a:lnTo>
                  <a:lnTo>
                    <a:pt x="629294" y="569977"/>
                  </a:lnTo>
                  <a:lnTo>
                    <a:pt x="637311" y="517336"/>
                  </a:lnTo>
                  <a:lnTo>
                    <a:pt x="651835" y="513187"/>
                  </a:lnTo>
                  <a:lnTo>
                    <a:pt x="691286" y="486094"/>
                  </a:lnTo>
                  <a:lnTo>
                    <a:pt x="716682" y="449140"/>
                  </a:lnTo>
                  <a:lnTo>
                    <a:pt x="731843" y="404737"/>
                  </a:lnTo>
                  <a:lnTo>
                    <a:pt x="736439" y="356560"/>
                  </a:lnTo>
                  <a:lnTo>
                    <a:pt x="730142" y="308286"/>
                  </a:lnTo>
                  <a:lnTo>
                    <a:pt x="712622" y="263590"/>
                  </a:lnTo>
                  <a:lnTo>
                    <a:pt x="714273" y="258256"/>
                  </a:lnTo>
                  <a:lnTo>
                    <a:pt x="715670" y="252668"/>
                  </a:lnTo>
                  <a:lnTo>
                    <a:pt x="716686" y="247080"/>
                  </a:lnTo>
                  <a:lnTo>
                    <a:pt x="719101" y="197494"/>
                  </a:lnTo>
                  <a:lnTo>
                    <a:pt x="707907" y="152052"/>
                  </a:lnTo>
                  <a:lnTo>
                    <a:pt x="685164" y="115706"/>
                  </a:lnTo>
                  <a:lnTo>
                    <a:pt x="652932" y="93410"/>
                  </a:lnTo>
                  <a:lnTo>
                    <a:pt x="649174" y="74493"/>
                  </a:lnTo>
                  <a:lnTo>
                    <a:pt x="624992" y="26862"/>
                  </a:lnTo>
                  <a:lnTo>
                    <a:pt x="564651" y="367"/>
                  </a:lnTo>
                  <a:lnTo>
                    <a:pt x="534142" y="12164"/>
                  </a:lnTo>
                  <a:lnTo>
                    <a:pt x="508406" y="40070"/>
                  </a:lnTo>
                  <a:lnTo>
                    <a:pt x="502820" y="31198"/>
                  </a:lnTo>
                  <a:lnTo>
                    <a:pt x="496579" y="23290"/>
                  </a:lnTo>
                  <a:lnTo>
                    <a:pt x="489743" y="16406"/>
                  </a:lnTo>
                  <a:lnTo>
                    <a:pt x="482371" y="10606"/>
                  </a:lnTo>
                  <a:lnTo>
                    <a:pt x="45388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42863" y="3009645"/>
              <a:ext cx="175387" cy="22745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25058" y="2334321"/>
              <a:ext cx="736600" cy="744220"/>
            </a:xfrm>
            <a:custGeom>
              <a:avLst/>
              <a:gdLst/>
              <a:ahLst/>
              <a:cxnLst/>
              <a:rect l="l" t="t" r="r" b="b"/>
              <a:pathLst>
                <a:path w="736600" h="744219">
                  <a:moveTo>
                    <a:pt x="66446" y="244794"/>
                  </a:moveTo>
                  <a:lnTo>
                    <a:pt x="67381" y="194138"/>
                  </a:lnTo>
                  <a:lnTo>
                    <a:pt x="79319" y="148067"/>
                  </a:lnTo>
                  <a:lnTo>
                    <a:pt x="100645" y="109518"/>
                  </a:lnTo>
                  <a:lnTo>
                    <a:pt x="129743" y="81429"/>
                  </a:lnTo>
                  <a:lnTo>
                    <a:pt x="164998" y="66740"/>
                  </a:lnTo>
                  <a:lnTo>
                    <a:pt x="184151" y="65341"/>
                  </a:lnTo>
                  <a:lnTo>
                    <a:pt x="203067" y="68312"/>
                  </a:lnTo>
                  <a:lnTo>
                    <a:pt x="221362" y="75545"/>
                  </a:lnTo>
                  <a:lnTo>
                    <a:pt x="238658" y="86933"/>
                  </a:lnTo>
                  <a:lnTo>
                    <a:pt x="261546" y="48565"/>
                  </a:lnTo>
                  <a:lnTo>
                    <a:pt x="292316" y="26021"/>
                  </a:lnTo>
                  <a:lnTo>
                    <a:pt x="326991" y="20978"/>
                  </a:lnTo>
                  <a:lnTo>
                    <a:pt x="361594" y="35117"/>
                  </a:lnTo>
                  <a:lnTo>
                    <a:pt x="367282" y="39683"/>
                  </a:lnTo>
                  <a:lnTo>
                    <a:pt x="372707" y="44785"/>
                  </a:lnTo>
                  <a:lnTo>
                    <a:pt x="377846" y="50387"/>
                  </a:lnTo>
                  <a:lnTo>
                    <a:pt x="382676" y="56453"/>
                  </a:lnTo>
                  <a:lnTo>
                    <a:pt x="400808" y="24411"/>
                  </a:lnTo>
                  <a:lnTo>
                    <a:pt x="425618" y="5097"/>
                  </a:lnTo>
                  <a:lnTo>
                    <a:pt x="453882" y="0"/>
                  </a:lnTo>
                  <a:lnTo>
                    <a:pt x="482371" y="10606"/>
                  </a:lnTo>
                  <a:lnTo>
                    <a:pt x="489743" y="16406"/>
                  </a:lnTo>
                  <a:lnTo>
                    <a:pt x="496579" y="23290"/>
                  </a:lnTo>
                  <a:lnTo>
                    <a:pt x="502820" y="31198"/>
                  </a:lnTo>
                  <a:lnTo>
                    <a:pt x="508406" y="40070"/>
                  </a:lnTo>
                  <a:lnTo>
                    <a:pt x="534142" y="12164"/>
                  </a:lnTo>
                  <a:lnTo>
                    <a:pt x="564651" y="367"/>
                  </a:lnTo>
                  <a:lnTo>
                    <a:pt x="596185" y="5119"/>
                  </a:lnTo>
                  <a:lnTo>
                    <a:pt x="624992" y="26862"/>
                  </a:lnTo>
                  <a:lnTo>
                    <a:pt x="635037" y="40850"/>
                  </a:lnTo>
                  <a:lnTo>
                    <a:pt x="643153" y="56850"/>
                  </a:lnTo>
                  <a:lnTo>
                    <a:pt x="649174" y="74493"/>
                  </a:lnTo>
                  <a:lnTo>
                    <a:pt x="652932" y="93410"/>
                  </a:lnTo>
                  <a:lnTo>
                    <a:pt x="685164" y="115706"/>
                  </a:lnTo>
                  <a:lnTo>
                    <a:pt x="707907" y="152052"/>
                  </a:lnTo>
                  <a:lnTo>
                    <a:pt x="719101" y="197494"/>
                  </a:lnTo>
                  <a:lnTo>
                    <a:pt x="716686" y="247080"/>
                  </a:lnTo>
                  <a:lnTo>
                    <a:pt x="715670" y="252668"/>
                  </a:lnTo>
                  <a:lnTo>
                    <a:pt x="714273" y="258256"/>
                  </a:lnTo>
                  <a:lnTo>
                    <a:pt x="712622" y="263590"/>
                  </a:lnTo>
                  <a:lnTo>
                    <a:pt x="730142" y="308286"/>
                  </a:lnTo>
                  <a:lnTo>
                    <a:pt x="736439" y="356560"/>
                  </a:lnTo>
                  <a:lnTo>
                    <a:pt x="731843" y="404737"/>
                  </a:lnTo>
                  <a:lnTo>
                    <a:pt x="716682" y="449140"/>
                  </a:lnTo>
                  <a:lnTo>
                    <a:pt x="691286" y="486094"/>
                  </a:lnTo>
                  <a:lnTo>
                    <a:pt x="651835" y="513187"/>
                  </a:lnTo>
                  <a:lnTo>
                    <a:pt x="637311" y="517336"/>
                  </a:lnTo>
                  <a:lnTo>
                    <a:pt x="629294" y="569977"/>
                  </a:lnTo>
                  <a:lnTo>
                    <a:pt x="607943" y="612808"/>
                  </a:lnTo>
                  <a:lnTo>
                    <a:pt x="576447" y="641494"/>
                  </a:lnTo>
                  <a:lnTo>
                    <a:pt x="537997" y="651702"/>
                  </a:lnTo>
                  <a:lnTo>
                    <a:pt x="524478" y="650238"/>
                  </a:lnTo>
                  <a:lnTo>
                    <a:pt x="511280" y="646273"/>
                  </a:lnTo>
                  <a:lnTo>
                    <a:pt x="498582" y="639879"/>
                  </a:lnTo>
                  <a:lnTo>
                    <a:pt x="486562" y="631128"/>
                  </a:lnTo>
                  <a:lnTo>
                    <a:pt x="470419" y="676818"/>
                  </a:lnTo>
                  <a:lnTo>
                    <a:pt x="445656" y="711991"/>
                  </a:lnTo>
                  <a:lnTo>
                    <a:pt x="414626" y="734912"/>
                  </a:lnTo>
                  <a:lnTo>
                    <a:pt x="379683" y="743843"/>
                  </a:lnTo>
                  <a:lnTo>
                    <a:pt x="343179" y="737046"/>
                  </a:lnTo>
                  <a:lnTo>
                    <a:pt x="324756" y="726888"/>
                  </a:lnTo>
                  <a:lnTo>
                    <a:pt x="308000" y="712646"/>
                  </a:lnTo>
                  <a:lnTo>
                    <a:pt x="293244" y="694666"/>
                  </a:lnTo>
                  <a:lnTo>
                    <a:pt x="280822" y="673292"/>
                  </a:lnTo>
                  <a:lnTo>
                    <a:pt x="241742" y="694937"/>
                  </a:lnTo>
                  <a:lnTo>
                    <a:pt x="201168" y="698531"/>
                  </a:lnTo>
                  <a:lnTo>
                    <a:pt x="162087" y="685106"/>
                  </a:lnTo>
                  <a:lnTo>
                    <a:pt x="127488" y="655691"/>
                  </a:lnTo>
                  <a:lnTo>
                    <a:pt x="100355" y="611316"/>
                  </a:lnTo>
                  <a:lnTo>
                    <a:pt x="99847" y="610173"/>
                  </a:lnTo>
                  <a:lnTo>
                    <a:pt x="99339" y="609157"/>
                  </a:lnTo>
                  <a:lnTo>
                    <a:pt x="98958" y="608014"/>
                  </a:lnTo>
                  <a:lnTo>
                    <a:pt x="69542" y="604708"/>
                  </a:lnTo>
                  <a:lnTo>
                    <a:pt x="44221" y="586805"/>
                  </a:lnTo>
                  <a:lnTo>
                    <a:pt x="25663" y="557186"/>
                  </a:lnTo>
                  <a:lnTo>
                    <a:pt x="16535" y="518733"/>
                  </a:lnTo>
                  <a:lnTo>
                    <a:pt x="16412" y="496492"/>
                  </a:lnTo>
                  <a:lnTo>
                    <a:pt x="19742" y="475013"/>
                  </a:lnTo>
                  <a:lnTo>
                    <a:pt x="26358" y="455011"/>
                  </a:lnTo>
                  <a:lnTo>
                    <a:pt x="36093" y="437199"/>
                  </a:lnTo>
                  <a:lnTo>
                    <a:pt x="14140" y="410134"/>
                  </a:lnTo>
                  <a:lnTo>
                    <a:pt x="1819" y="374794"/>
                  </a:lnTo>
                  <a:lnTo>
                    <a:pt x="0" y="335668"/>
                  </a:lnTo>
                  <a:lnTo>
                    <a:pt x="9550" y="297245"/>
                  </a:lnTo>
                  <a:lnTo>
                    <a:pt x="20091" y="277995"/>
                  </a:lnTo>
                  <a:lnTo>
                    <a:pt x="33395" y="262876"/>
                  </a:lnTo>
                  <a:lnTo>
                    <a:pt x="48841" y="252400"/>
                  </a:lnTo>
                  <a:lnTo>
                    <a:pt x="65811" y="247080"/>
                  </a:lnTo>
                  <a:lnTo>
                    <a:pt x="66446" y="24479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6767" y="3003550"/>
              <a:ext cx="187579" cy="2396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61913" y="2371979"/>
              <a:ext cx="675640" cy="633095"/>
            </a:xfrm>
            <a:custGeom>
              <a:avLst/>
              <a:gdLst/>
              <a:ahLst/>
              <a:cxnLst/>
              <a:rect l="l" t="t" r="r" b="b"/>
              <a:pathLst>
                <a:path w="675639" h="633094">
                  <a:moveTo>
                    <a:pt x="43180" y="410337"/>
                  </a:moveTo>
                  <a:lnTo>
                    <a:pt x="31878" y="410390"/>
                  </a:lnTo>
                  <a:lnTo>
                    <a:pt x="20780" y="408098"/>
                  </a:lnTo>
                  <a:lnTo>
                    <a:pt x="10086" y="403496"/>
                  </a:lnTo>
                  <a:lnTo>
                    <a:pt x="0" y="396621"/>
                  </a:lnTo>
                </a:path>
                <a:path w="675639" h="633094">
                  <a:moveTo>
                    <a:pt x="81280" y="560578"/>
                  </a:moveTo>
                  <a:lnTo>
                    <a:pt x="75184" y="563880"/>
                  </a:lnTo>
                  <a:lnTo>
                    <a:pt x="68834" y="566038"/>
                  </a:lnTo>
                  <a:lnTo>
                    <a:pt x="62357" y="567055"/>
                  </a:lnTo>
                </a:path>
                <a:path w="675639" h="633094">
                  <a:moveTo>
                    <a:pt x="243966" y="632713"/>
                  </a:moveTo>
                  <a:lnTo>
                    <a:pt x="240680" y="625548"/>
                  </a:lnTo>
                  <a:lnTo>
                    <a:pt x="237680" y="618156"/>
                  </a:lnTo>
                  <a:lnTo>
                    <a:pt x="234965" y="610550"/>
                  </a:lnTo>
                  <a:lnTo>
                    <a:pt x="232537" y="602742"/>
                  </a:lnTo>
                </a:path>
                <a:path w="675639" h="633094">
                  <a:moveTo>
                    <a:pt x="454406" y="558038"/>
                  </a:moveTo>
                  <a:lnTo>
                    <a:pt x="453691" y="566320"/>
                  </a:lnTo>
                  <a:lnTo>
                    <a:pt x="452691" y="574579"/>
                  </a:lnTo>
                  <a:lnTo>
                    <a:pt x="451405" y="582791"/>
                  </a:lnTo>
                  <a:lnTo>
                    <a:pt x="449834" y="590931"/>
                  </a:lnTo>
                </a:path>
                <a:path w="675639" h="633094">
                  <a:moveTo>
                    <a:pt x="544702" y="354965"/>
                  </a:moveTo>
                  <a:lnTo>
                    <a:pt x="567820" y="376457"/>
                  </a:lnTo>
                  <a:lnTo>
                    <a:pt x="585342" y="405368"/>
                  </a:lnTo>
                  <a:lnTo>
                    <a:pt x="596388" y="439779"/>
                  </a:lnTo>
                  <a:lnTo>
                    <a:pt x="600075" y="477774"/>
                  </a:lnTo>
                </a:path>
                <a:path w="675639" h="633094">
                  <a:moveTo>
                    <a:pt x="675386" y="224027"/>
                  </a:moveTo>
                  <a:lnTo>
                    <a:pt x="670679" y="236964"/>
                  </a:lnTo>
                  <a:lnTo>
                    <a:pt x="664971" y="249031"/>
                  </a:lnTo>
                  <a:lnTo>
                    <a:pt x="658312" y="260121"/>
                  </a:lnTo>
                  <a:lnTo>
                    <a:pt x="650748" y="270129"/>
                  </a:lnTo>
                </a:path>
                <a:path w="675639" h="633094">
                  <a:moveTo>
                    <a:pt x="616203" y="53213"/>
                  </a:moveTo>
                  <a:lnTo>
                    <a:pt x="617093" y="60325"/>
                  </a:lnTo>
                  <a:lnTo>
                    <a:pt x="617601" y="67564"/>
                  </a:lnTo>
                  <a:lnTo>
                    <a:pt x="617474" y="74929"/>
                  </a:lnTo>
                </a:path>
                <a:path w="675639" h="633094">
                  <a:moveTo>
                    <a:pt x="458597" y="27813"/>
                  </a:moveTo>
                  <a:lnTo>
                    <a:pt x="461242" y="20413"/>
                  </a:lnTo>
                  <a:lnTo>
                    <a:pt x="464232" y="13287"/>
                  </a:lnTo>
                  <a:lnTo>
                    <a:pt x="467580" y="6471"/>
                  </a:lnTo>
                  <a:lnTo>
                    <a:pt x="471297" y="0"/>
                  </a:lnTo>
                </a:path>
                <a:path w="675639" h="633094">
                  <a:moveTo>
                    <a:pt x="340487" y="41021"/>
                  </a:moveTo>
                  <a:lnTo>
                    <a:pt x="341757" y="32766"/>
                  </a:lnTo>
                  <a:lnTo>
                    <a:pt x="343788" y="24638"/>
                  </a:lnTo>
                  <a:lnTo>
                    <a:pt x="346583" y="17018"/>
                  </a:lnTo>
                </a:path>
                <a:path w="675639" h="633094">
                  <a:moveTo>
                    <a:pt x="201675" y="49149"/>
                  </a:moveTo>
                  <a:lnTo>
                    <a:pt x="207631" y="54244"/>
                  </a:lnTo>
                  <a:lnTo>
                    <a:pt x="213312" y="59817"/>
                  </a:lnTo>
                  <a:lnTo>
                    <a:pt x="218731" y="65865"/>
                  </a:lnTo>
                  <a:lnTo>
                    <a:pt x="223900" y="72390"/>
                  </a:lnTo>
                </a:path>
                <a:path w="675639" h="633094">
                  <a:moveTo>
                    <a:pt x="33527" y="231521"/>
                  </a:moveTo>
                  <a:lnTo>
                    <a:pt x="31750" y="223520"/>
                  </a:lnTo>
                  <a:lnTo>
                    <a:pt x="30480" y="215392"/>
                  </a:lnTo>
                  <a:lnTo>
                    <a:pt x="29590" y="20713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518276" y="2598420"/>
            <a:ext cx="1109345" cy="54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150"/>
              </a:lnSpc>
              <a:spcBef>
                <a:spcPts val="100"/>
              </a:spcBef>
              <a:tabLst>
                <a:tab pos="702310" algn="l"/>
              </a:tabLst>
            </a:pPr>
            <a:r>
              <a:rPr sz="3000" spc="-37" baseline="1388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1923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950" baseline="-1923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  <a:p>
            <a:pPr marL="605155">
              <a:lnSpc>
                <a:spcPts val="1910"/>
              </a:lnSpc>
            </a:pPr>
            <a:r>
              <a:rPr sz="1800" spc="-20" dirty="0"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1DB8BD-B22C-1B66-FE56-77A6B8FA9A86}"/>
              </a:ext>
            </a:extLst>
          </p:cNvPr>
          <p:cNvSpPr txBox="1"/>
          <p:nvPr/>
        </p:nvSpPr>
        <p:spPr>
          <a:xfrm>
            <a:off x="972312" y="6705600"/>
            <a:ext cx="603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Assumption:  The server pool has only one server class at  each PN, with only one logical server, i.e., Each PN can serve only one query at a time.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850" y="6100445"/>
            <a:ext cx="6026150" cy="2738755"/>
          </a:xfrm>
          <a:custGeom>
            <a:avLst/>
            <a:gdLst/>
            <a:ahLst/>
            <a:cxnLst/>
            <a:rect l="l" t="t" r="r" b="b"/>
            <a:pathLst>
              <a:path w="6026150" h="2738754">
                <a:moveTo>
                  <a:pt x="6025896" y="0"/>
                </a:moveTo>
                <a:lnTo>
                  <a:pt x="0" y="0"/>
                </a:lnTo>
                <a:lnTo>
                  <a:pt x="0" y="2738628"/>
                </a:lnTo>
                <a:lnTo>
                  <a:pt x="6025896" y="2738628"/>
                </a:lnTo>
                <a:lnTo>
                  <a:pt x="6025896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1850" y="1981074"/>
            <a:ext cx="5981700" cy="3881754"/>
            <a:chOff x="489204" y="1752600"/>
            <a:chExt cx="5981700" cy="3881754"/>
          </a:xfrm>
        </p:grpSpPr>
        <p:sp>
          <p:nvSpPr>
            <p:cNvPr id="4" name="object 4"/>
            <p:cNvSpPr/>
            <p:nvPr/>
          </p:nvSpPr>
          <p:spPr>
            <a:xfrm>
              <a:off x="489204" y="1752600"/>
              <a:ext cx="5981700" cy="3881754"/>
            </a:xfrm>
            <a:custGeom>
              <a:avLst/>
              <a:gdLst/>
              <a:ahLst/>
              <a:cxnLst/>
              <a:rect l="l" t="t" r="r" b="b"/>
              <a:pathLst>
                <a:path w="5981700" h="3881754">
                  <a:moveTo>
                    <a:pt x="5981700" y="0"/>
                  </a:moveTo>
                  <a:lnTo>
                    <a:pt x="0" y="0"/>
                  </a:lnTo>
                  <a:lnTo>
                    <a:pt x="0" y="3881628"/>
                  </a:lnTo>
                  <a:lnTo>
                    <a:pt x="5981700" y="3881628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216" y="3023616"/>
              <a:ext cx="5334000" cy="452755"/>
            </a:xfrm>
            <a:custGeom>
              <a:avLst/>
              <a:gdLst/>
              <a:ahLst/>
              <a:cxnLst/>
              <a:rect l="l" t="t" r="r" b="b"/>
              <a:pathLst>
                <a:path w="5334000" h="452754">
                  <a:moveTo>
                    <a:pt x="5258562" y="0"/>
                  </a:moveTo>
                  <a:lnTo>
                    <a:pt x="75438" y="0"/>
                  </a:lnTo>
                  <a:lnTo>
                    <a:pt x="46071" y="5929"/>
                  </a:lnTo>
                  <a:lnTo>
                    <a:pt x="22093" y="22098"/>
                  </a:lnTo>
                  <a:lnTo>
                    <a:pt x="5927" y="46077"/>
                  </a:lnTo>
                  <a:lnTo>
                    <a:pt x="0" y="75437"/>
                  </a:lnTo>
                  <a:lnTo>
                    <a:pt x="0" y="377189"/>
                  </a:lnTo>
                  <a:lnTo>
                    <a:pt x="5927" y="406550"/>
                  </a:lnTo>
                  <a:lnTo>
                    <a:pt x="22093" y="430530"/>
                  </a:lnTo>
                  <a:lnTo>
                    <a:pt x="46071" y="446698"/>
                  </a:lnTo>
                  <a:lnTo>
                    <a:pt x="75438" y="452628"/>
                  </a:lnTo>
                  <a:lnTo>
                    <a:pt x="5258562" y="452628"/>
                  </a:lnTo>
                  <a:lnTo>
                    <a:pt x="5287922" y="446698"/>
                  </a:lnTo>
                  <a:lnTo>
                    <a:pt x="5311902" y="430530"/>
                  </a:lnTo>
                  <a:lnTo>
                    <a:pt x="5328070" y="406550"/>
                  </a:lnTo>
                  <a:lnTo>
                    <a:pt x="5334000" y="377189"/>
                  </a:lnTo>
                  <a:lnTo>
                    <a:pt x="5334000" y="75437"/>
                  </a:lnTo>
                  <a:lnTo>
                    <a:pt x="5328070" y="46077"/>
                  </a:lnTo>
                  <a:lnTo>
                    <a:pt x="5311902" y="22098"/>
                  </a:lnTo>
                  <a:lnTo>
                    <a:pt x="5287922" y="5929"/>
                  </a:lnTo>
                  <a:lnTo>
                    <a:pt x="5258562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4351" y="2177783"/>
              <a:ext cx="782574" cy="7795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6852" y="2177783"/>
              <a:ext cx="782586" cy="7795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0688" y="2177783"/>
              <a:ext cx="782586" cy="77953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72336" y="318897"/>
            <a:ext cx="4599305" cy="121793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marR="5080" indent="33020">
              <a:lnSpc>
                <a:spcPct val="77700"/>
              </a:lnSpc>
              <a:spcBef>
                <a:spcPts val="1280"/>
              </a:spcBef>
            </a:pPr>
            <a:r>
              <a:rPr sz="4400" i="0" spc="-10" dirty="0">
                <a:latin typeface="Calibri"/>
                <a:cs typeface="Calibri"/>
              </a:rPr>
              <a:t>Competition-based: Potential</a:t>
            </a:r>
            <a:r>
              <a:rPr sz="4400" i="0" spc="-180" dirty="0">
                <a:latin typeface="Calibri"/>
                <a:cs typeface="Calibri"/>
              </a:rPr>
              <a:t> </a:t>
            </a:r>
            <a:r>
              <a:rPr sz="4400" i="0" spc="-10" dirty="0">
                <a:latin typeface="Calibri"/>
                <a:cs typeface="Calibri"/>
              </a:rPr>
              <a:t>drawbacks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8000" y="2587753"/>
            <a:ext cx="2410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03300" algn="l"/>
                <a:tab pos="1976755" algn="l"/>
              </a:tabLst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50" baseline="-21367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706" y="6929489"/>
            <a:ext cx="781062" cy="7795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9206" y="6929489"/>
            <a:ext cx="781062" cy="7795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73042" y="6929489"/>
            <a:ext cx="781062" cy="77953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8918" y="7845426"/>
            <a:ext cx="436625" cy="39853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71418" y="7822566"/>
            <a:ext cx="436651" cy="39853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33901" y="8339202"/>
            <a:ext cx="436626" cy="3985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19090" y="8334630"/>
            <a:ext cx="436651" cy="39853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90974" y="8334630"/>
            <a:ext cx="436651" cy="3985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47873" y="8334630"/>
            <a:ext cx="436651" cy="39853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97069" y="7845426"/>
            <a:ext cx="436651" cy="39853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19090" y="7822566"/>
            <a:ext cx="436651" cy="39853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570734" y="2406257"/>
            <a:ext cx="3898265" cy="2705735"/>
            <a:chOff x="2228088" y="2177783"/>
            <a:chExt cx="3898265" cy="2705735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4523" y="2177783"/>
              <a:ext cx="782586" cy="7795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8088" y="3095231"/>
              <a:ext cx="436651" cy="3985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17163" y="3081515"/>
              <a:ext cx="436651" cy="3985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19700" y="4023347"/>
              <a:ext cx="436651" cy="3985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30880" y="4023347"/>
              <a:ext cx="436651" cy="3985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75760" y="3549383"/>
              <a:ext cx="438162" cy="3985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57044" y="3557003"/>
              <a:ext cx="436651" cy="3985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98620" y="4472927"/>
              <a:ext cx="438162" cy="3985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9700" y="4477499"/>
              <a:ext cx="436651" cy="3985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39103" y="3101975"/>
              <a:ext cx="86995" cy="1781810"/>
            </a:xfrm>
            <a:custGeom>
              <a:avLst/>
              <a:gdLst/>
              <a:ahLst/>
              <a:cxnLst/>
              <a:rect l="l" t="t" r="r" b="b"/>
              <a:pathLst>
                <a:path w="86995" h="1781810">
                  <a:moveTo>
                    <a:pt x="0" y="1694052"/>
                  </a:moveTo>
                  <a:lnTo>
                    <a:pt x="42418" y="1781428"/>
                  </a:lnTo>
                  <a:lnTo>
                    <a:pt x="79601" y="1709292"/>
                  </a:lnTo>
                  <a:lnTo>
                    <a:pt x="57785" y="1709292"/>
                  </a:lnTo>
                  <a:lnTo>
                    <a:pt x="28829" y="1708912"/>
                  </a:lnTo>
                  <a:lnTo>
                    <a:pt x="28995" y="1695196"/>
                  </a:lnTo>
                  <a:lnTo>
                    <a:pt x="29004" y="1694434"/>
                  </a:lnTo>
                  <a:lnTo>
                    <a:pt x="0" y="1694052"/>
                  </a:lnTo>
                  <a:close/>
                </a:path>
                <a:path w="86995" h="1781810">
                  <a:moveTo>
                    <a:pt x="29004" y="1694434"/>
                  </a:moveTo>
                  <a:lnTo>
                    <a:pt x="28829" y="1708912"/>
                  </a:lnTo>
                  <a:lnTo>
                    <a:pt x="57785" y="1709292"/>
                  </a:lnTo>
                  <a:lnTo>
                    <a:pt x="57955" y="1695196"/>
                  </a:lnTo>
                  <a:lnTo>
                    <a:pt x="57960" y="1694815"/>
                  </a:lnTo>
                  <a:lnTo>
                    <a:pt x="29004" y="1694434"/>
                  </a:lnTo>
                  <a:close/>
                </a:path>
                <a:path w="86995" h="1781810">
                  <a:moveTo>
                    <a:pt x="57960" y="1694815"/>
                  </a:moveTo>
                  <a:lnTo>
                    <a:pt x="57789" y="1708912"/>
                  </a:lnTo>
                  <a:lnTo>
                    <a:pt x="57785" y="1709292"/>
                  </a:lnTo>
                  <a:lnTo>
                    <a:pt x="79601" y="1709292"/>
                  </a:lnTo>
                  <a:lnTo>
                    <a:pt x="86868" y="1695196"/>
                  </a:lnTo>
                  <a:lnTo>
                    <a:pt x="57960" y="1694815"/>
                  </a:lnTo>
                  <a:close/>
                </a:path>
                <a:path w="86995" h="1781810">
                  <a:moveTo>
                    <a:pt x="49530" y="0"/>
                  </a:moveTo>
                  <a:lnTo>
                    <a:pt x="29008" y="1694052"/>
                  </a:lnTo>
                  <a:lnTo>
                    <a:pt x="29004" y="1694434"/>
                  </a:lnTo>
                  <a:lnTo>
                    <a:pt x="57960" y="1694815"/>
                  </a:lnTo>
                  <a:lnTo>
                    <a:pt x="78486" y="253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246878" y="6602062"/>
            <a:ext cx="1447165" cy="1107440"/>
            <a:chOff x="4904232" y="6373588"/>
            <a:chExt cx="1447165" cy="1107440"/>
          </a:xfrm>
        </p:grpSpPr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04232" y="6701015"/>
              <a:ext cx="781062" cy="77953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09818" y="6379684"/>
              <a:ext cx="735965" cy="497840"/>
            </a:xfrm>
            <a:custGeom>
              <a:avLst/>
              <a:gdLst/>
              <a:ahLst/>
              <a:cxnLst/>
              <a:rect l="l" t="t" r="r" b="b"/>
              <a:pathLst>
                <a:path w="735964" h="497840">
                  <a:moveTo>
                    <a:pt x="453882" y="0"/>
                  </a:moveTo>
                  <a:lnTo>
                    <a:pt x="425618" y="3415"/>
                  </a:lnTo>
                  <a:lnTo>
                    <a:pt x="400808" y="16379"/>
                  </a:lnTo>
                  <a:lnTo>
                    <a:pt x="382676" y="37879"/>
                  </a:lnTo>
                  <a:lnTo>
                    <a:pt x="377846" y="33762"/>
                  </a:lnTo>
                  <a:lnTo>
                    <a:pt x="372707" y="29989"/>
                  </a:lnTo>
                  <a:lnTo>
                    <a:pt x="367282" y="26574"/>
                  </a:lnTo>
                  <a:lnTo>
                    <a:pt x="361594" y="23528"/>
                  </a:lnTo>
                  <a:lnTo>
                    <a:pt x="326991" y="14053"/>
                  </a:lnTo>
                  <a:lnTo>
                    <a:pt x="292316" y="17448"/>
                  </a:lnTo>
                  <a:lnTo>
                    <a:pt x="261546" y="32583"/>
                  </a:lnTo>
                  <a:lnTo>
                    <a:pt x="238658" y="58326"/>
                  </a:lnTo>
                  <a:lnTo>
                    <a:pt x="221362" y="50649"/>
                  </a:lnTo>
                  <a:lnTo>
                    <a:pt x="203067" y="45769"/>
                  </a:lnTo>
                  <a:lnTo>
                    <a:pt x="184151" y="43771"/>
                  </a:lnTo>
                  <a:lnTo>
                    <a:pt x="164998" y="44737"/>
                  </a:lnTo>
                  <a:lnTo>
                    <a:pt x="121828" y="58531"/>
                  </a:lnTo>
                  <a:lnTo>
                    <a:pt x="88909" y="85552"/>
                  </a:lnTo>
                  <a:lnTo>
                    <a:pt x="69397" y="121979"/>
                  </a:lnTo>
                  <a:lnTo>
                    <a:pt x="66446" y="163990"/>
                  </a:lnTo>
                  <a:lnTo>
                    <a:pt x="65811" y="165514"/>
                  </a:lnTo>
                  <a:lnTo>
                    <a:pt x="20091" y="186249"/>
                  </a:lnTo>
                  <a:lnTo>
                    <a:pt x="0" y="224907"/>
                  </a:lnTo>
                  <a:lnTo>
                    <a:pt x="1819" y="251144"/>
                  </a:lnTo>
                  <a:lnTo>
                    <a:pt x="14140" y="274857"/>
                  </a:lnTo>
                  <a:lnTo>
                    <a:pt x="36093" y="293022"/>
                  </a:lnTo>
                  <a:lnTo>
                    <a:pt x="26358" y="304895"/>
                  </a:lnTo>
                  <a:lnTo>
                    <a:pt x="19742" y="318279"/>
                  </a:lnTo>
                  <a:lnTo>
                    <a:pt x="16412" y="332688"/>
                  </a:lnTo>
                  <a:lnTo>
                    <a:pt x="16535" y="347632"/>
                  </a:lnTo>
                  <a:lnTo>
                    <a:pt x="25663" y="373338"/>
                  </a:lnTo>
                  <a:lnTo>
                    <a:pt x="44221" y="393162"/>
                  </a:lnTo>
                  <a:lnTo>
                    <a:pt x="69542" y="405175"/>
                  </a:lnTo>
                  <a:lnTo>
                    <a:pt x="98958" y="407449"/>
                  </a:lnTo>
                  <a:lnTo>
                    <a:pt x="100355" y="409608"/>
                  </a:lnTo>
                  <a:lnTo>
                    <a:pt x="135554" y="445244"/>
                  </a:lnTo>
                  <a:lnTo>
                    <a:pt x="181254" y="464948"/>
                  </a:lnTo>
                  <a:lnTo>
                    <a:pt x="231622" y="467365"/>
                  </a:lnTo>
                  <a:lnTo>
                    <a:pt x="280822" y="451137"/>
                  </a:lnTo>
                  <a:lnTo>
                    <a:pt x="293244" y="465484"/>
                  </a:lnTo>
                  <a:lnTo>
                    <a:pt x="308000" y="477521"/>
                  </a:lnTo>
                  <a:lnTo>
                    <a:pt x="324756" y="487035"/>
                  </a:lnTo>
                  <a:lnTo>
                    <a:pt x="343179" y="493809"/>
                  </a:lnTo>
                  <a:lnTo>
                    <a:pt x="388657" y="497810"/>
                  </a:lnTo>
                  <a:lnTo>
                    <a:pt x="430778" y="485808"/>
                  </a:lnTo>
                  <a:lnTo>
                    <a:pt x="464945" y="460091"/>
                  </a:lnTo>
                  <a:lnTo>
                    <a:pt x="486562" y="422943"/>
                  </a:lnTo>
                  <a:lnTo>
                    <a:pt x="498582" y="428819"/>
                  </a:lnTo>
                  <a:lnTo>
                    <a:pt x="511280" y="433087"/>
                  </a:lnTo>
                  <a:lnTo>
                    <a:pt x="524478" y="435713"/>
                  </a:lnTo>
                  <a:lnTo>
                    <a:pt x="537997" y="436659"/>
                  </a:lnTo>
                  <a:lnTo>
                    <a:pt x="576447" y="429805"/>
                  </a:lnTo>
                  <a:lnTo>
                    <a:pt x="607943" y="410592"/>
                  </a:lnTo>
                  <a:lnTo>
                    <a:pt x="629294" y="381902"/>
                  </a:lnTo>
                  <a:lnTo>
                    <a:pt x="637311" y="346616"/>
                  </a:lnTo>
                  <a:lnTo>
                    <a:pt x="651835" y="343844"/>
                  </a:lnTo>
                  <a:lnTo>
                    <a:pt x="691286" y="325788"/>
                  </a:lnTo>
                  <a:lnTo>
                    <a:pt x="721445" y="293917"/>
                  </a:lnTo>
                  <a:lnTo>
                    <a:pt x="735482" y="255224"/>
                  </a:lnTo>
                  <a:lnTo>
                    <a:pt x="732756" y="214506"/>
                  </a:lnTo>
                  <a:lnTo>
                    <a:pt x="712622" y="176563"/>
                  </a:lnTo>
                  <a:lnTo>
                    <a:pt x="714273" y="173007"/>
                  </a:lnTo>
                  <a:lnTo>
                    <a:pt x="715670" y="169324"/>
                  </a:lnTo>
                  <a:lnTo>
                    <a:pt x="716686" y="165514"/>
                  </a:lnTo>
                  <a:lnTo>
                    <a:pt x="719101" y="132276"/>
                  </a:lnTo>
                  <a:lnTo>
                    <a:pt x="707907" y="101824"/>
                  </a:lnTo>
                  <a:lnTo>
                    <a:pt x="685164" y="77468"/>
                  </a:lnTo>
                  <a:lnTo>
                    <a:pt x="652932" y="62517"/>
                  </a:lnTo>
                  <a:lnTo>
                    <a:pt x="649174" y="49893"/>
                  </a:lnTo>
                  <a:lnTo>
                    <a:pt x="624992" y="18067"/>
                  </a:lnTo>
                  <a:lnTo>
                    <a:pt x="564651" y="255"/>
                  </a:lnTo>
                  <a:lnTo>
                    <a:pt x="534142" y="8137"/>
                  </a:lnTo>
                  <a:lnTo>
                    <a:pt x="508406" y="26830"/>
                  </a:lnTo>
                  <a:lnTo>
                    <a:pt x="502820" y="20915"/>
                  </a:lnTo>
                  <a:lnTo>
                    <a:pt x="496579" y="15607"/>
                  </a:lnTo>
                  <a:lnTo>
                    <a:pt x="489743" y="10989"/>
                  </a:lnTo>
                  <a:lnTo>
                    <a:pt x="482371" y="7145"/>
                  </a:lnTo>
                  <a:lnTo>
                    <a:pt x="45388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45963" y="6794626"/>
              <a:ext cx="169672" cy="13398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45963" y="6379684"/>
              <a:ext cx="799465" cy="549275"/>
            </a:xfrm>
            <a:custGeom>
              <a:avLst/>
              <a:gdLst/>
              <a:ahLst/>
              <a:cxnLst/>
              <a:rect l="l" t="t" r="r" b="b"/>
              <a:pathLst>
                <a:path w="799464" h="549275">
                  <a:moveTo>
                    <a:pt x="130301" y="163990"/>
                  </a:moveTo>
                  <a:lnTo>
                    <a:pt x="133252" y="121979"/>
                  </a:lnTo>
                  <a:lnTo>
                    <a:pt x="152765" y="85552"/>
                  </a:lnTo>
                  <a:lnTo>
                    <a:pt x="185683" y="58531"/>
                  </a:lnTo>
                  <a:lnTo>
                    <a:pt x="228853" y="44737"/>
                  </a:lnTo>
                  <a:lnTo>
                    <a:pt x="248007" y="43771"/>
                  </a:lnTo>
                  <a:lnTo>
                    <a:pt x="266922" y="45769"/>
                  </a:lnTo>
                  <a:lnTo>
                    <a:pt x="285218" y="50649"/>
                  </a:lnTo>
                  <a:lnTo>
                    <a:pt x="302513" y="58326"/>
                  </a:lnTo>
                  <a:lnTo>
                    <a:pt x="325401" y="32583"/>
                  </a:lnTo>
                  <a:lnTo>
                    <a:pt x="356171" y="17448"/>
                  </a:lnTo>
                  <a:lnTo>
                    <a:pt x="390846" y="14053"/>
                  </a:lnTo>
                  <a:lnTo>
                    <a:pt x="425450" y="23528"/>
                  </a:lnTo>
                  <a:lnTo>
                    <a:pt x="431137" y="26574"/>
                  </a:lnTo>
                  <a:lnTo>
                    <a:pt x="436562" y="29989"/>
                  </a:lnTo>
                  <a:lnTo>
                    <a:pt x="441702" y="33762"/>
                  </a:lnTo>
                  <a:lnTo>
                    <a:pt x="446532" y="37879"/>
                  </a:lnTo>
                  <a:lnTo>
                    <a:pt x="464663" y="16379"/>
                  </a:lnTo>
                  <a:lnTo>
                    <a:pt x="489473" y="3415"/>
                  </a:lnTo>
                  <a:lnTo>
                    <a:pt x="517737" y="0"/>
                  </a:lnTo>
                  <a:lnTo>
                    <a:pt x="546226" y="7145"/>
                  </a:lnTo>
                  <a:lnTo>
                    <a:pt x="553598" y="10989"/>
                  </a:lnTo>
                  <a:lnTo>
                    <a:pt x="560435" y="15607"/>
                  </a:lnTo>
                  <a:lnTo>
                    <a:pt x="566675" y="20915"/>
                  </a:lnTo>
                  <a:lnTo>
                    <a:pt x="572262" y="26830"/>
                  </a:lnTo>
                  <a:lnTo>
                    <a:pt x="597997" y="8137"/>
                  </a:lnTo>
                  <a:lnTo>
                    <a:pt x="628507" y="255"/>
                  </a:lnTo>
                  <a:lnTo>
                    <a:pt x="660040" y="3470"/>
                  </a:lnTo>
                  <a:lnTo>
                    <a:pt x="688848" y="18067"/>
                  </a:lnTo>
                  <a:lnTo>
                    <a:pt x="698892" y="27406"/>
                  </a:lnTo>
                  <a:lnTo>
                    <a:pt x="707009" y="38101"/>
                  </a:lnTo>
                  <a:lnTo>
                    <a:pt x="713029" y="49893"/>
                  </a:lnTo>
                  <a:lnTo>
                    <a:pt x="716788" y="62517"/>
                  </a:lnTo>
                  <a:lnTo>
                    <a:pt x="749020" y="77468"/>
                  </a:lnTo>
                  <a:lnTo>
                    <a:pt x="771763" y="101824"/>
                  </a:lnTo>
                  <a:lnTo>
                    <a:pt x="782956" y="132276"/>
                  </a:lnTo>
                  <a:lnTo>
                    <a:pt x="780541" y="165514"/>
                  </a:lnTo>
                  <a:lnTo>
                    <a:pt x="779526" y="169324"/>
                  </a:lnTo>
                  <a:lnTo>
                    <a:pt x="778128" y="173007"/>
                  </a:lnTo>
                  <a:lnTo>
                    <a:pt x="776477" y="176563"/>
                  </a:lnTo>
                  <a:lnTo>
                    <a:pt x="796611" y="214506"/>
                  </a:lnTo>
                  <a:lnTo>
                    <a:pt x="799338" y="255224"/>
                  </a:lnTo>
                  <a:lnTo>
                    <a:pt x="785300" y="293917"/>
                  </a:lnTo>
                  <a:lnTo>
                    <a:pt x="755141" y="325788"/>
                  </a:lnTo>
                  <a:lnTo>
                    <a:pt x="715690" y="343844"/>
                  </a:lnTo>
                  <a:lnTo>
                    <a:pt x="701166" y="346616"/>
                  </a:lnTo>
                  <a:lnTo>
                    <a:pt x="693150" y="381902"/>
                  </a:lnTo>
                  <a:lnTo>
                    <a:pt x="671798" y="410592"/>
                  </a:lnTo>
                  <a:lnTo>
                    <a:pt x="640302" y="429805"/>
                  </a:lnTo>
                  <a:lnTo>
                    <a:pt x="601852" y="436659"/>
                  </a:lnTo>
                  <a:lnTo>
                    <a:pt x="588333" y="435713"/>
                  </a:lnTo>
                  <a:lnTo>
                    <a:pt x="575135" y="433087"/>
                  </a:lnTo>
                  <a:lnTo>
                    <a:pt x="562437" y="428819"/>
                  </a:lnTo>
                  <a:lnTo>
                    <a:pt x="550417" y="422943"/>
                  </a:lnTo>
                  <a:lnTo>
                    <a:pt x="528800" y="460091"/>
                  </a:lnTo>
                  <a:lnTo>
                    <a:pt x="494633" y="485808"/>
                  </a:lnTo>
                  <a:lnTo>
                    <a:pt x="452512" y="497810"/>
                  </a:lnTo>
                  <a:lnTo>
                    <a:pt x="407035" y="493809"/>
                  </a:lnTo>
                  <a:lnTo>
                    <a:pt x="388612" y="487035"/>
                  </a:lnTo>
                  <a:lnTo>
                    <a:pt x="371856" y="477521"/>
                  </a:lnTo>
                  <a:lnTo>
                    <a:pt x="357100" y="465484"/>
                  </a:lnTo>
                  <a:lnTo>
                    <a:pt x="344677" y="451137"/>
                  </a:lnTo>
                  <a:lnTo>
                    <a:pt x="295477" y="467365"/>
                  </a:lnTo>
                  <a:lnTo>
                    <a:pt x="245110" y="464948"/>
                  </a:lnTo>
                  <a:lnTo>
                    <a:pt x="199409" y="445244"/>
                  </a:lnTo>
                  <a:lnTo>
                    <a:pt x="164211" y="409608"/>
                  </a:lnTo>
                  <a:lnTo>
                    <a:pt x="163702" y="408846"/>
                  </a:lnTo>
                  <a:lnTo>
                    <a:pt x="163195" y="408211"/>
                  </a:lnTo>
                  <a:lnTo>
                    <a:pt x="162813" y="407449"/>
                  </a:lnTo>
                  <a:lnTo>
                    <a:pt x="133397" y="405175"/>
                  </a:lnTo>
                  <a:lnTo>
                    <a:pt x="108077" y="393162"/>
                  </a:lnTo>
                  <a:lnTo>
                    <a:pt x="89519" y="373338"/>
                  </a:lnTo>
                  <a:lnTo>
                    <a:pt x="80390" y="347632"/>
                  </a:lnTo>
                  <a:lnTo>
                    <a:pt x="80267" y="332688"/>
                  </a:lnTo>
                  <a:lnTo>
                    <a:pt x="83597" y="318279"/>
                  </a:lnTo>
                  <a:lnTo>
                    <a:pt x="90213" y="304895"/>
                  </a:lnTo>
                  <a:lnTo>
                    <a:pt x="99949" y="293022"/>
                  </a:lnTo>
                  <a:lnTo>
                    <a:pt x="77995" y="274857"/>
                  </a:lnTo>
                  <a:lnTo>
                    <a:pt x="65674" y="251144"/>
                  </a:lnTo>
                  <a:lnTo>
                    <a:pt x="63855" y="224907"/>
                  </a:lnTo>
                  <a:lnTo>
                    <a:pt x="73406" y="199169"/>
                  </a:lnTo>
                  <a:lnTo>
                    <a:pt x="83947" y="186249"/>
                  </a:lnTo>
                  <a:lnTo>
                    <a:pt x="97250" y="176103"/>
                  </a:lnTo>
                  <a:lnTo>
                    <a:pt x="112696" y="169076"/>
                  </a:lnTo>
                  <a:lnTo>
                    <a:pt x="129666" y="165514"/>
                  </a:lnTo>
                  <a:lnTo>
                    <a:pt x="130301" y="163990"/>
                  </a:lnTo>
                  <a:close/>
                </a:path>
                <a:path w="799464" h="549275">
                  <a:moveTo>
                    <a:pt x="27686" y="535084"/>
                  </a:moveTo>
                  <a:lnTo>
                    <a:pt x="27686" y="542704"/>
                  </a:lnTo>
                  <a:lnTo>
                    <a:pt x="21462" y="548927"/>
                  </a:lnTo>
                  <a:lnTo>
                    <a:pt x="13842" y="548927"/>
                  </a:lnTo>
                  <a:lnTo>
                    <a:pt x="6223" y="548927"/>
                  </a:lnTo>
                  <a:lnTo>
                    <a:pt x="0" y="542704"/>
                  </a:lnTo>
                  <a:lnTo>
                    <a:pt x="0" y="535084"/>
                  </a:lnTo>
                  <a:lnTo>
                    <a:pt x="0" y="527464"/>
                  </a:lnTo>
                  <a:lnTo>
                    <a:pt x="6223" y="521241"/>
                  </a:lnTo>
                  <a:lnTo>
                    <a:pt x="13842" y="521241"/>
                  </a:lnTo>
                  <a:lnTo>
                    <a:pt x="21462" y="521241"/>
                  </a:lnTo>
                  <a:lnTo>
                    <a:pt x="27686" y="527464"/>
                  </a:lnTo>
                  <a:lnTo>
                    <a:pt x="27686" y="535084"/>
                  </a:lnTo>
                  <a:close/>
                </a:path>
                <a:path w="799464" h="549275">
                  <a:moveTo>
                    <a:pt x="87249" y="503588"/>
                  </a:moveTo>
                  <a:lnTo>
                    <a:pt x="85066" y="514397"/>
                  </a:lnTo>
                  <a:lnTo>
                    <a:pt x="79121" y="523194"/>
                  </a:lnTo>
                  <a:lnTo>
                    <a:pt x="70318" y="529109"/>
                  </a:lnTo>
                  <a:lnTo>
                    <a:pt x="59562" y="531274"/>
                  </a:lnTo>
                  <a:lnTo>
                    <a:pt x="48807" y="529109"/>
                  </a:lnTo>
                  <a:lnTo>
                    <a:pt x="40004" y="523194"/>
                  </a:lnTo>
                  <a:lnTo>
                    <a:pt x="34059" y="514397"/>
                  </a:lnTo>
                  <a:lnTo>
                    <a:pt x="31876" y="503588"/>
                  </a:lnTo>
                  <a:lnTo>
                    <a:pt x="34059" y="492833"/>
                  </a:lnTo>
                  <a:lnTo>
                    <a:pt x="40004" y="484030"/>
                  </a:lnTo>
                  <a:lnTo>
                    <a:pt x="48807" y="478085"/>
                  </a:lnTo>
                  <a:lnTo>
                    <a:pt x="59562" y="475902"/>
                  </a:lnTo>
                  <a:lnTo>
                    <a:pt x="70318" y="478085"/>
                  </a:lnTo>
                  <a:lnTo>
                    <a:pt x="79121" y="484030"/>
                  </a:lnTo>
                  <a:lnTo>
                    <a:pt x="85066" y="492833"/>
                  </a:lnTo>
                  <a:lnTo>
                    <a:pt x="87249" y="503588"/>
                  </a:lnTo>
                  <a:close/>
                </a:path>
                <a:path w="799464" h="549275">
                  <a:moveTo>
                    <a:pt x="169672" y="456471"/>
                  </a:moveTo>
                  <a:lnTo>
                    <a:pt x="166397" y="472658"/>
                  </a:lnTo>
                  <a:lnTo>
                    <a:pt x="157479" y="485856"/>
                  </a:lnTo>
                  <a:lnTo>
                    <a:pt x="144275" y="494744"/>
                  </a:lnTo>
                  <a:lnTo>
                    <a:pt x="128142" y="498000"/>
                  </a:lnTo>
                  <a:lnTo>
                    <a:pt x="111956" y="494744"/>
                  </a:lnTo>
                  <a:lnTo>
                    <a:pt x="98758" y="485856"/>
                  </a:lnTo>
                  <a:lnTo>
                    <a:pt x="89870" y="472658"/>
                  </a:lnTo>
                  <a:lnTo>
                    <a:pt x="86613" y="456471"/>
                  </a:lnTo>
                  <a:lnTo>
                    <a:pt x="89870" y="440338"/>
                  </a:lnTo>
                  <a:lnTo>
                    <a:pt x="98758" y="427134"/>
                  </a:lnTo>
                  <a:lnTo>
                    <a:pt x="111956" y="418216"/>
                  </a:lnTo>
                  <a:lnTo>
                    <a:pt x="128142" y="414942"/>
                  </a:lnTo>
                  <a:lnTo>
                    <a:pt x="144275" y="418216"/>
                  </a:lnTo>
                  <a:lnTo>
                    <a:pt x="157479" y="427134"/>
                  </a:lnTo>
                  <a:lnTo>
                    <a:pt x="166397" y="440338"/>
                  </a:lnTo>
                  <a:lnTo>
                    <a:pt x="169672" y="456471"/>
                  </a:lnTo>
                  <a:close/>
                </a:path>
                <a:path w="799464" h="549275">
                  <a:moveTo>
                    <a:pt x="143890" y="300261"/>
                  </a:moveTo>
                  <a:lnTo>
                    <a:pt x="132589" y="300241"/>
                  </a:lnTo>
                  <a:lnTo>
                    <a:pt x="121491" y="298674"/>
                  </a:lnTo>
                  <a:lnTo>
                    <a:pt x="110797" y="295582"/>
                  </a:lnTo>
                  <a:lnTo>
                    <a:pt x="100711" y="290990"/>
                  </a:lnTo>
                </a:path>
                <a:path w="799464" h="549275">
                  <a:moveTo>
                    <a:pt x="181990" y="400845"/>
                  </a:moveTo>
                  <a:lnTo>
                    <a:pt x="175895" y="403004"/>
                  </a:lnTo>
                  <a:lnTo>
                    <a:pt x="169545" y="404528"/>
                  </a:lnTo>
                  <a:lnTo>
                    <a:pt x="163067" y="405290"/>
                  </a:lnTo>
                </a:path>
                <a:path w="799464" h="549275">
                  <a:moveTo>
                    <a:pt x="344677" y="449232"/>
                  </a:moveTo>
                  <a:lnTo>
                    <a:pt x="340106" y="442882"/>
                  </a:lnTo>
                  <a:lnTo>
                    <a:pt x="336296" y="436151"/>
                  </a:lnTo>
                  <a:lnTo>
                    <a:pt x="333248" y="429166"/>
                  </a:lnTo>
                </a:path>
                <a:path w="799464" h="549275">
                  <a:moveTo>
                    <a:pt x="555116" y="399194"/>
                  </a:moveTo>
                  <a:lnTo>
                    <a:pt x="554354" y="406560"/>
                  </a:lnTo>
                  <a:lnTo>
                    <a:pt x="552831" y="413926"/>
                  </a:lnTo>
                  <a:lnTo>
                    <a:pt x="550545" y="421165"/>
                  </a:lnTo>
                </a:path>
                <a:path w="799464" h="549275">
                  <a:moveTo>
                    <a:pt x="645413" y="263050"/>
                  </a:moveTo>
                  <a:lnTo>
                    <a:pt x="668531" y="277481"/>
                  </a:lnTo>
                  <a:lnTo>
                    <a:pt x="686053" y="296864"/>
                  </a:lnTo>
                  <a:lnTo>
                    <a:pt x="697099" y="319914"/>
                  </a:lnTo>
                  <a:lnTo>
                    <a:pt x="700786" y="345346"/>
                  </a:lnTo>
                </a:path>
                <a:path w="799464" h="549275">
                  <a:moveTo>
                    <a:pt x="776097" y="175420"/>
                  </a:moveTo>
                  <a:lnTo>
                    <a:pt x="771390" y="184046"/>
                  </a:lnTo>
                  <a:lnTo>
                    <a:pt x="765682" y="192137"/>
                  </a:lnTo>
                  <a:lnTo>
                    <a:pt x="759023" y="199584"/>
                  </a:lnTo>
                  <a:lnTo>
                    <a:pt x="751459" y="206281"/>
                  </a:lnTo>
                </a:path>
                <a:path w="799464" h="549275">
                  <a:moveTo>
                    <a:pt x="716914" y="60866"/>
                  </a:moveTo>
                  <a:lnTo>
                    <a:pt x="717803" y="65692"/>
                  </a:lnTo>
                  <a:lnTo>
                    <a:pt x="718312" y="70518"/>
                  </a:lnTo>
                  <a:lnTo>
                    <a:pt x="718185" y="75471"/>
                  </a:lnTo>
                </a:path>
                <a:path w="799464" h="549275">
                  <a:moveTo>
                    <a:pt x="559308" y="43848"/>
                  </a:moveTo>
                  <a:lnTo>
                    <a:pt x="562610" y="37117"/>
                  </a:lnTo>
                  <a:lnTo>
                    <a:pt x="566801" y="30894"/>
                  </a:lnTo>
                  <a:lnTo>
                    <a:pt x="572008" y="25306"/>
                  </a:lnTo>
                </a:path>
                <a:path w="799464" h="549275">
                  <a:moveTo>
                    <a:pt x="441198" y="52738"/>
                  </a:moveTo>
                  <a:lnTo>
                    <a:pt x="442467" y="47150"/>
                  </a:lnTo>
                  <a:lnTo>
                    <a:pt x="444500" y="41816"/>
                  </a:lnTo>
                  <a:lnTo>
                    <a:pt x="447294" y="36609"/>
                  </a:lnTo>
                </a:path>
                <a:path w="799464" h="549275">
                  <a:moveTo>
                    <a:pt x="302387" y="58199"/>
                  </a:moveTo>
                  <a:lnTo>
                    <a:pt x="308342" y="61602"/>
                  </a:lnTo>
                  <a:lnTo>
                    <a:pt x="314023" y="65327"/>
                  </a:lnTo>
                  <a:lnTo>
                    <a:pt x="319442" y="69361"/>
                  </a:lnTo>
                  <a:lnTo>
                    <a:pt x="324612" y="73693"/>
                  </a:lnTo>
                </a:path>
                <a:path w="799464" h="549275">
                  <a:moveTo>
                    <a:pt x="134238" y="180373"/>
                  </a:moveTo>
                  <a:lnTo>
                    <a:pt x="132461" y="175039"/>
                  </a:lnTo>
                  <a:lnTo>
                    <a:pt x="131190" y="169578"/>
                  </a:lnTo>
                  <a:lnTo>
                    <a:pt x="130301" y="16399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475222" y="3721608"/>
            <a:ext cx="254000" cy="11080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Time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(FCFS)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76340" y="7896353"/>
            <a:ext cx="86995" cy="815340"/>
          </a:xfrm>
          <a:custGeom>
            <a:avLst/>
            <a:gdLst/>
            <a:ahLst/>
            <a:cxnLst/>
            <a:rect l="l" t="t" r="r" b="b"/>
            <a:pathLst>
              <a:path w="86995" h="815340">
                <a:moveTo>
                  <a:pt x="28881" y="728370"/>
                </a:moveTo>
                <a:lnTo>
                  <a:pt x="0" y="728522"/>
                </a:lnTo>
                <a:lnTo>
                  <a:pt x="43814" y="815162"/>
                </a:lnTo>
                <a:lnTo>
                  <a:pt x="79560" y="742848"/>
                </a:lnTo>
                <a:lnTo>
                  <a:pt x="28955" y="742848"/>
                </a:lnTo>
                <a:lnTo>
                  <a:pt x="28881" y="728370"/>
                </a:lnTo>
                <a:close/>
              </a:path>
              <a:path w="86995" h="815340">
                <a:moveTo>
                  <a:pt x="57837" y="728218"/>
                </a:moveTo>
                <a:lnTo>
                  <a:pt x="28881" y="728370"/>
                </a:lnTo>
                <a:lnTo>
                  <a:pt x="28955" y="742848"/>
                </a:lnTo>
                <a:lnTo>
                  <a:pt x="57911" y="742696"/>
                </a:lnTo>
                <a:lnTo>
                  <a:pt x="57837" y="728218"/>
                </a:lnTo>
                <a:close/>
              </a:path>
              <a:path w="86995" h="815340">
                <a:moveTo>
                  <a:pt x="86867" y="728065"/>
                </a:moveTo>
                <a:lnTo>
                  <a:pt x="57837" y="728218"/>
                </a:lnTo>
                <a:lnTo>
                  <a:pt x="57911" y="742696"/>
                </a:lnTo>
                <a:lnTo>
                  <a:pt x="28955" y="742848"/>
                </a:lnTo>
                <a:lnTo>
                  <a:pt x="79560" y="742848"/>
                </a:lnTo>
                <a:lnTo>
                  <a:pt x="86641" y="728522"/>
                </a:lnTo>
                <a:lnTo>
                  <a:pt x="86717" y="728370"/>
                </a:lnTo>
                <a:lnTo>
                  <a:pt x="86792" y="728218"/>
                </a:lnTo>
                <a:lnTo>
                  <a:pt x="86867" y="728065"/>
                </a:lnTo>
                <a:close/>
              </a:path>
              <a:path w="86995" h="815340">
                <a:moveTo>
                  <a:pt x="54101" y="0"/>
                </a:moveTo>
                <a:lnTo>
                  <a:pt x="25145" y="254"/>
                </a:lnTo>
                <a:lnTo>
                  <a:pt x="28880" y="728065"/>
                </a:lnTo>
                <a:lnTo>
                  <a:pt x="28881" y="728370"/>
                </a:lnTo>
                <a:lnTo>
                  <a:pt x="57837" y="728218"/>
                </a:lnTo>
                <a:lnTo>
                  <a:pt x="54103" y="254"/>
                </a:lnTo>
                <a:lnTo>
                  <a:pt x="54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79717" y="8141183"/>
            <a:ext cx="254000" cy="4851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6609" y="1991741"/>
            <a:ext cx="1715262" cy="153238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110741" y="2133601"/>
            <a:ext cx="94805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ctr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currently active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56505" y="2556699"/>
            <a:ext cx="2153920" cy="1102360"/>
            <a:chOff x="4213859" y="2328225"/>
            <a:chExt cx="2153920" cy="1102360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13859" y="3060191"/>
              <a:ext cx="376427" cy="3642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6463" y="3066288"/>
              <a:ext cx="376427" cy="364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25058" y="2334321"/>
              <a:ext cx="736600" cy="744220"/>
            </a:xfrm>
            <a:custGeom>
              <a:avLst/>
              <a:gdLst/>
              <a:ahLst/>
              <a:cxnLst/>
              <a:rect l="l" t="t" r="r" b="b"/>
              <a:pathLst>
                <a:path w="736600" h="744219">
                  <a:moveTo>
                    <a:pt x="453882" y="0"/>
                  </a:moveTo>
                  <a:lnTo>
                    <a:pt x="425618" y="5097"/>
                  </a:lnTo>
                  <a:lnTo>
                    <a:pt x="400808" y="24411"/>
                  </a:lnTo>
                  <a:lnTo>
                    <a:pt x="382676" y="56453"/>
                  </a:lnTo>
                  <a:lnTo>
                    <a:pt x="377846" y="50387"/>
                  </a:lnTo>
                  <a:lnTo>
                    <a:pt x="372707" y="44785"/>
                  </a:lnTo>
                  <a:lnTo>
                    <a:pt x="367282" y="39683"/>
                  </a:lnTo>
                  <a:lnTo>
                    <a:pt x="361594" y="35117"/>
                  </a:lnTo>
                  <a:lnTo>
                    <a:pt x="326991" y="20978"/>
                  </a:lnTo>
                  <a:lnTo>
                    <a:pt x="292316" y="26021"/>
                  </a:lnTo>
                  <a:lnTo>
                    <a:pt x="261546" y="48565"/>
                  </a:lnTo>
                  <a:lnTo>
                    <a:pt x="238658" y="86933"/>
                  </a:lnTo>
                  <a:lnTo>
                    <a:pt x="221362" y="75545"/>
                  </a:lnTo>
                  <a:lnTo>
                    <a:pt x="203067" y="68312"/>
                  </a:lnTo>
                  <a:lnTo>
                    <a:pt x="184151" y="65341"/>
                  </a:lnTo>
                  <a:lnTo>
                    <a:pt x="164998" y="66740"/>
                  </a:lnTo>
                  <a:lnTo>
                    <a:pt x="129743" y="81429"/>
                  </a:lnTo>
                  <a:lnTo>
                    <a:pt x="100645" y="109518"/>
                  </a:lnTo>
                  <a:lnTo>
                    <a:pt x="79319" y="148067"/>
                  </a:lnTo>
                  <a:lnTo>
                    <a:pt x="67381" y="194138"/>
                  </a:lnTo>
                  <a:lnTo>
                    <a:pt x="66446" y="244794"/>
                  </a:lnTo>
                  <a:lnTo>
                    <a:pt x="65811" y="247080"/>
                  </a:lnTo>
                  <a:lnTo>
                    <a:pt x="20091" y="277995"/>
                  </a:lnTo>
                  <a:lnTo>
                    <a:pt x="0" y="335668"/>
                  </a:lnTo>
                  <a:lnTo>
                    <a:pt x="1819" y="374794"/>
                  </a:lnTo>
                  <a:lnTo>
                    <a:pt x="14140" y="410134"/>
                  </a:lnTo>
                  <a:lnTo>
                    <a:pt x="36093" y="437199"/>
                  </a:lnTo>
                  <a:lnTo>
                    <a:pt x="26358" y="455011"/>
                  </a:lnTo>
                  <a:lnTo>
                    <a:pt x="19742" y="475013"/>
                  </a:lnTo>
                  <a:lnTo>
                    <a:pt x="16412" y="496492"/>
                  </a:lnTo>
                  <a:lnTo>
                    <a:pt x="16535" y="518733"/>
                  </a:lnTo>
                  <a:lnTo>
                    <a:pt x="25663" y="557186"/>
                  </a:lnTo>
                  <a:lnTo>
                    <a:pt x="44221" y="586805"/>
                  </a:lnTo>
                  <a:lnTo>
                    <a:pt x="69542" y="604708"/>
                  </a:lnTo>
                  <a:lnTo>
                    <a:pt x="98958" y="608014"/>
                  </a:lnTo>
                  <a:lnTo>
                    <a:pt x="100355" y="611316"/>
                  </a:lnTo>
                  <a:lnTo>
                    <a:pt x="127488" y="655691"/>
                  </a:lnTo>
                  <a:lnTo>
                    <a:pt x="162087" y="685106"/>
                  </a:lnTo>
                  <a:lnTo>
                    <a:pt x="201168" y="698531"/>
                  </a:lnTo>
                  <a:lnTo>
                    <a:pt x="241742" y="694937"/>
                  </a:lnTo>
                  <a:lnTo>
                    <a:pt x="280822" y="673292"/>
                  </a:lnTo>
                  <a:lnTo>
                    <a:pt x="293244" y="694666"/>
                  </a:lnTo>
                  <a:lnTo>
                    <a:pt x="308000" y="712646"/>
                  </a:lnTo>
                  <a:lnTo>
                    <a:pt x="324756" y="726888"/>
                  </a:lnTo>
                  <a:lnTo>
                    <a:pt x="343179" y="737046"/>
                  </a:lnTo>
                  <a:lnTo>
                    <a:pt x="379683" y="743843"/>
                  </a:lnTo>
                  <a:lnTo>
                    <a:pt x="414626" y="734912"/>
                  </a:lnTo>
                  <a:lnTo>
                    <a:pt x="445656" y="711991"/>
                  </a:lnTo>
                  <a:lnTo>
                    <a:pt x="470419" y="676818"/>
                  </a:lnTo>
                  <a:lnTo>
                    <a:pt x="486562" y="631128"/>
                  </a:lnTo>
                  <a:lnTo>
                    <a:pt x="498582" y="639879"/>
                  </a:lnTo>
                  <a:lnTo>
                    <a:pt x="511280" y="646273"/>
                  </a:lnTo>
                  <a:lnTo>
                    <a:pt x="524478" y="650238"/>
                  </a:lnTo>
                  <a:lnTo>
                    <a:pt x="537997" y="651702"/>
                  </a:lnTo>
                  <a:lnTo>
                    <a:pt x="576447" y="641494"/>
                  </a:lnTo>
                  <a:lnTo>
                    <a:pt x="607943" y="612808"/>
                  </a:lnTo>
                  <a:lnTo>
                    <a:pt x="629294" y="569977"/>
                  </a:lnTo>
                  <a:lnTo>
                    <a:pt x="637311" y="517336"/>
                  </a:lnTo>
                  <a:lnTo>
                    <a:pt x="651835" y="513187"/>
                  </a:lnTo>
                  <a:lnTo>
                    <a:pt x="691286" y="486094"/>
                  </a:lnTo>
                  <a:lnTo>
                    <a:pt x="716682" y="449140"/>
                  </a:lnTo>
                  <a:lnTo>
                    <a:pt x="731843" y="404737"/>
                  </a:lnTo>
                  <a:lnTo>
                    <a:pt x="736439" y="356560"/>
                  </a:lnTo>
                  <a:lnTo>
                    <a:pt x="730142" y="308286"/>
                  </a:lnTo>
                  <a:lnTo>
                    <a:pt x="712622" y="263590"/>
                  </a:lnTo>
                  <a:lnTo>
                    <a:pt x="714273" y="258256"/>
                  </a:lnTo>
                  <a:lnTo>
                    <a:pt x="715670" y="252668"/>
                  </a:lnTo>
                  <a:lnTo>
                    <a:pt x="716686" y="247080"/>
                  </a:lnTo>
                  <a:lnTo>
                    <a:pt x="719101" y="197494"/>
                  </a:lnTo>
                  <a:lnTo>
                    <a:pt x="707907" y="152052"/>
                  </a:lnTo>
                  <a:lnTo>
                    <a:pt x="685164" y="115706"/>
                  </a:lnTo>
                  <a:lnTo>
                    <a:pt x="652932" y="93410"/>
                  </a:lnTo>
                  <a:lnTo>
                    <a:pt x="649174" y="74493"/>
                  </a:lnTo>
                  <a:lnTo>
                    <a:pt x="624992" y="26862"/>
                  </a:lnTo>
                  <a:lnTo>
                    <a:pt x="564651" y="367"/>
                  </a:lnTo>
                  <a:lnTo>
                    <a:pt x="534142" y="12164"/>
                  </a:lnTo>
                  <a:lnTo>
                    <a:pt x="508406" y="40070"/>
                  </a:lnTo>
                  <a:lnTo>
                    <a:pt x="502820" y="31198"/>
                  </a:lnTo>
                  <a:lnTo>
                    <a:pt x="496579" y="23290"/>
                  </a:lnTo>
                  <a:lnTo>
                    <a:pt x="489743" y="16406"/>
                  </a:lnTo>
                  <a:lnTo>
                    <a:pt x="482371" y="10606"/>
                  </a:lnTo>
                  <a:lnTo>
                    <a:pt x="45388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42863" y="3009645"/>
              <a:ext cx="175387" cy="22745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625058" y="2334321"/>
              <a:ext cx="736600" cy="744220"/>
            </a:xfrm>
            <a:custGeom>
              <a:avLst/>
              <a:gdLst/>
              <a:ahLst/>
              <a:cxnLst/>
              <a:rect l="l" t="t" r="r" b="b"/>
              <a:pathLst>
                <a:path w="736600" h="744219">
                  <a:moveTo>
                    <a:pt x="66446" y="244794"/>
                  </a:moveTo>
                  <a:lnTo>
                    <a:pt x="67381" y="194138"/>
                  </a:lnTo>
                  <a:lnTo>
                    <a:pt x="79319" y="148067"/>
                  </a:lnTo>
                  <a:lnTo>
                    <a:pt x="100645" y="109518"/>
                  </a:lnTo>
                  <a:lnTo>
                    <a:pt x="129743" y="81429"/>
                  </a:lnTo>
                  <a:lnTo>
                    <a:pt x="164998" y="66740"/>
                  </a:lnTo>
                  <a:lnTo>
                    <a:pt x="184151" y="65341"/>
                  </a:lnTo>
                  <a:lnTo>
                    <a:pt x="203067" y="68312"/>
                  </a:lnTo>
                  <a:lnTo>
                    <a:pt x="221362" y="75545"/>
                  </a:lnTo>
                  <a:lnTo>
                    <a:pt x="238658" y="86933"/>
                  </a:lnTo>
                  <a:lnTo>
                    <a:pt x="261546" y="48565"/>
                  </a:lnTo>
                  <a:lnTo>
                    <a:pt x="292316" y="26021"/>
                  </a:lnTo>
                  <a:lnTo>
                    <a:pt x="326991" y="20978"/>
                  </a:lnTo>
                  <a:lnTo>
                    <a:pt x="361594" y="35117"/>
                  </a:lnTo>
                  <a:lnTo>
                    <a:pt x="367282" y="39683"/>
                  </a:lnTo>
                  <a:lnTo>
                    <a:pt x="372707" y="44785"/>
                  </a:lnTo>
                  <a:lnTo>
                    <a:pt x="377846" y="50387"/>
                  </a:lnTo>
                  <a:lnTo>
                    <a:pt x="382676" y="56453"/>
                  </a:lnTo>
                  <a:lnTo>
                    <a:pt x="400808" y="24411"/>
                  </a:lnTo>
                  <a:lnTo>
                    <a:pt x="425618" y="5097"/>
                  </a:lnTo>
                  <a:lnTo>
                    <a:pt x="453882" y="0"/>
                  </a:lnTo>
                  <a:lnTo>
                    <a:pt x="482371" y="10606"/>
                  </a:lnTo>
                  <a:lnTo>
                    <a:pt x="489743" y="16406"/>
                  </a:lnTo>
                  <a:lnTo>
                    <a:pt x="496579" y="23290"/>
                  </a:lnTo>
                  <a:lnTo>
                    <a:pt x="502820" y="31198"/>
                  </a:lnTo>
                  <a:lnTo>
                    <a:pt x="508406" y="40070"/>
                  </a:lnTo>
                  <a:lnTo>
                    <a:pt x="534142" y="12164"/>
                  </a:lnTo>
                  <a:lnTo>
                    <a:pt x="564651" y="367"/>
                  </a:lnTo>
                  <a:lnTo>
                    <a:pt x="596185" y="5119"/>
                  </a:lnTo>
                  <a:lnTo>
                    <a:pt x="624992" y="26862"/>
                  </a:lnTo>
                  <a:lnTo>
                    <a:pt x="635037" y="40850"/>
                  </a:lnTo>
                  <a:lnTo>
                    <a:pt x="643153" y="56850"/>
                  </a:lnTo>
                  <a:lnTo>
                    <a:pt x="649174" y="74493"/>
                  </a:lnTo>
                  <a:lnTo>
                    <a:pt x="652932" y="93410"/>
                  </a:lnTo>
                  <a:lnTo>
                    <a:pt x="685164" y="115706"/>
                  </a:lnTo>
                  <a:lnTo>
                    <a:pt x="707907" y="152052"/>
                  </a:lnTo>
                  <a:lnTo>
                    <a:pt x="719101" y="197494"/>
                  </a:lnTo>
                  <a:lnTo>
                    <a:pt x="716686" y="247080"/>
                  </a:lnTo>
                  <a:lnTo>
                    <a:pt x="715670" y="252668"/>
                  </a:lnTo>
                  <a:lnTo>
                    <a:pt x="714273" y="258256"/>
                  </a:lnTo>
                  <a:lnTo>
                    <a:pt x="712622" y="263590"/>
                  </a:lnTo>
                  <a:lnTo>
                    <a:pt x="730142" y="308286"/>
                  </a:lnTo>
                  <a:lnTo>
                    <a:pt x="736439" y="356560"/>
                  </a:lnTo>
                  <a:lnTo>
                    <a:pt x="731843" y="404737"/>
                  </a:lnTo>
                  <a:lnTo>
                    <a:pt x="716682" y="449140"/>
                  </a:lnTo>
                  <a:lnTo>
                    <a:pt x="691286" y="486094"/>
                  </a:lnTo>
                  <a:lnTo>
                    <a:pt x="651835" y="513187"/>
                  </a:lnTo>
                  <a:lnTo>
                    <a:pt x="637311" y="517336"/>
                  </a:lnTo>
                  <a:lnTo>
                    <a:pt x="629294" y="569977"/>
                  </a:lnTo>
                  <a:lnTo>
                    <a:pt x="607943" y="612808"/>
                  </a:lnTo>
                  <a:lnTo>
                    <a:pt x="576447" y="641494"/>
                  </a:lnTo>
                  <a:lnTo>
                    <a:pt x="537997" y="651702"/>
                  </a:lnTo>
                  <a:lnTo>
                    <a:pt x="524478" y="650238"/>
                  </a:lnTo>
                  <a:lnTo>
                    <a:pt x="511280" y="646273"/>
                  </a:lnTo>
                  <a:lnTo>
                    <a:pt x="498582" y="639879"/>
                  </a:lnTo>
                  <a:lnTo>
                    <a:pt x="486562" y="631128"/>
                  </a:lnTo>
                  <a:lnTo>
                    <a:pt x="470419" y="676818"/>
                  </a:lnTo>
                  <a:lnTo>
                    <a:pt x="445656" y="711991"/>
                  </a:lnTo>
                  <a:lnTo>
                    <a:pt x="414626" y="734912"/>
                  </a:lnTo>
                  <a:lnTo>
                    <a:pt x="379683" y="743843"/>
                  </a:lnTo>
                  <a:lnTo>
                    <a:pt x="343179" y="737046"/>
                  </a:lnTo>
                  <a:lnTo>
                    <a:pt x="324756" y="726888"/>
                  </a:lnTo>
                  <a:lnTo>
                    <a:pt x="308000" y="712646"/>
                  </a:lnTo>
                  <a:lnTo>
                    <a:pt x="293244" y="694666"/>
                  </a:lnTo>
                  <a:lnTo>
                    <a:pt x="280822" y="673292"/>
                  </a:lnTo>
                  <a:lnTo>
                    <a:pt x="241742" y="694937"/>
                  </a:lnTo>
                  <a:lnTo>
                    <a:pt x="201168" y="698531"/>
                  </a:lnTo>
                  <a:lnTo>
                    <a:pt x="162087" y="685106"/>
                  </a:lnTo>
                  <a:lnTo>
                    <a:pt x="127488" y="655691"/>
                  </a:lnTo>
                  <a:lnTo>
                    <a:pt x="100355" y="611316"/>
                  </a:lnTo>
                  <a:lnTo>
                    <a:pt x="99847" y="610173"/>
                  </a:lnTo>
                  <a:lnTo>
                    <a:pt x="99339" y="609157"/>
                  </a:lnTo>
                  <a:lnTo>
                    <a:pt x="98958" y="608014"/>
                  </a:lnTo>
                  <a:lnTo>
                    <a:pt x="69542" y="604708"/>
                  </a:lnTo>
                  <a:lnTo>
                    <a:pt x="44221" y="586805"/>
                  </a:lnTo>
                  <a:lnTo>
                    <a:pt x="25663" y="557186"/>
                  </a:lnTo>
                  <a:lnTo>
                    <a:pt x="16535" y="518733"/>
                  </a:lnTo>
                  <a:lnTo>
                    <a:pt x="16412" y="496492"/>
                  </a:lnTo>
                  <a:lnTo>
                    <a:pt x="19742" y="475013"/>
                  </a:lnTo>
                  <a:lnTo>
                    <a:pt x="26358" y="455011"/>
                  </a:lnTo>
                  <a:lnTo>
                    <a:pt x="36093" y="437199"/>
                  </a:lnTo>
                  <a:lnTo>
                    <a:pt x="14140" y="410134"/>
                  </a:lnTo>
                  <a:lnTo>
                    <a:pt x="1819" y="374794"/>
                  </a:lnTo>
                  <a:lnTo>
                    <a:pt x="0" y="335668"/>
                  </a:lnTo>
                  <a:lnTo>
                    <a:pt x="9550" y="297245"/>
                  </a:lnTo>
                  <a:lnTo>
                    <a:pt x="20091" y="277995"/>
                  </a:lnTo>
                  <a:lnTo>
                    <a:pt x="33395" y="262876"/>
                  </a:lnTo>
                  <a:lnTo>
                    <a:pt x="48841" y="252400"/>
                  </a:lnTo>
                  <a:lnTo>
                    <a:pt x="65811" y="247080"/>
                  </a:lnTo>
                  <a:lnTo>
                    <a:pt x="66446" y="24479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36767" y="3003550"/>
              <a:ext cx="187579" cy="23964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661913" y="2371979"/>
              <a:ext cx="675640" cy="633095"/>
            </a:xfrm>
            <a:custGeom>
              <a:avLst/>
              <a:gdLst/>
              <a:ahLst/>
              <a:cxnLst/>
              <a:rect l="l" t="t" r="r" b="b"/>
              <a:pathLst>
                <a:path w="675639" h="633094">
                  <a:moveTo>
                    <a:pt x="43180" y="410337"/>
                  </a:moveTo>
                  <a:lnTo>
                    <a:pt x="31878" y="410390"/>
                  </a:lnTo>
                  <a:lnTo>
                    <a:pt x="20780" y="408098"/>
                  </a:lnTo>
                  <a:lnTo>
                    <a:pt x="10086" y="403496"/>
                  </a:lnTo>
                  <a:lnTo>
                    <a:pt x="0" y="396621"/>
                  </a:lnTo>
                </a:path>
                <a:path w="675639" h="633094">
                  <a:moveTo>
                    <a:pt x="81280" y="560578"/>
                  </a:moveTo>
                  <a:lnTo>
                    <a:pt x="75184" y="563880"/>
                  </a:lnTo>
                  <a:lnTo>
                    <a:pt x="68834" y="566038"/>
                  </a:lnTo>
                  <a:lnTo>
                    <a:pt x="62357" y="567055"/>
                  </a:lnTo>
                </a:path>
                <a:path w="675639" h="633094">
                  <a:moveTo>
                    <a:pt x="243966" y="632713"/>
                  </a:moveTo>
                  <a:lnTo>
                    <a:pt x="240680" y="625548"/>
                  </a:lnTo>
                  <a:lnTo>
                    <a:pt x="237680" y="618156"/>
                  </a:lnTo>
                  <a:lnTo>
                    <a:pt x="234965" y="610550"/>
                  </a:lnTo>
                  <a:lnTo>
                    <a:pt x="232537" y="602742"/>
                  </a:lnTo>
                </a:path>
                <a:path w="675639" h="633094">
                  <a:moveTo>
                    <a:pt x="454406" y="558038"/>
                  </a:moveTo>
                  <a:lnTo>
                    <a:pt x="453691" y="566320"/>
                  </a:lnTo>
                  <a:lnTo>
                    <a:pt x="452691" y="574579"/>
                  </a:lnTo>
                  <a:lnTo>
                    <a:pt x="451405" y="582791"/>
                  </a:lnTo>
                  <a:lnTo>
                    <a:pt x="449834" y="590931"/>
                  </a:lnTo>
                </a:path>
                <a:path w="675639" h="633094">
                  <a:moveTo>
                    <a:pt x="544702" y="354965"/>
                  </a:moveTo>
                  <a:lnTo>
                    <a:pt x="567820" y="376457"/>
                  </a:lnTo>
                  <a:lnTo>
                    <a:pt x="585342" y="405368"/>
                  </a:lnTo>
                  <a:lnTo>
                    <a:pt x="596388" y="439779"/>
                  </a:lnTo>
                  <a:lnTo>
                    <a:pt x="600075" y="477774"/>
                  </a:lnTo>
                </a:path>
                <a:path w="675639" h="633094">
                  <a:moveTo>
                    <a:pt x="675386" y="224027"/>
                  </a:moveTo>
                  <a:lnTo>
                    <a:pt x="670679" y="236964"/>
                  </a:lnTo>
                  <a:lnTo>
                    <a:pt x="664971" y="249031"/>
                  </a:lnTo>
                  <a:lnTo>
                    <a:pt x="658312" y="260121"/>
                  </a:lnTo>
                  <a:lnTo>
                    <a:pt x="650748" y="270129"/>
                  </a:lnTo>
                </a:path>
                <a:path w="675639" h="633094">
                  <a:moveTo>
                    <a:pt x="616203" y="53213"/>
                  </a:moveTo>
                  <a:lnTo>
                    <a:pt x="617093" y="60325"/>
                  </a:lnTo>
                  <a:lnTo>
                    <a:pt x="617601" y="67564"/>
                  </a:lnTo>
                  <a:lnTo>
                    <a:pt x="617474" y="74929"/>
                  </a:lnTo>
                </a:path>
                <a:path w="675639" h="633094">
                  <a:moveTo>
                    <a:pt x="458597" y="27813"/>
                  </a:moveTo>
                  <a:lnTo>
                    <a:pt x="461242" y="20413"/>
                  </a:lnTo>
                  <a:lnTo>
                    <a:pt x="464232" y="13287"/>
                  </a:lnTo>
                  <a:lnTo>
                    <a:pt x="467580" y="6471"/>
                  </a:lnTo>
                  <a:lnTo>
                    <a:pt x="471297" y="0"/>
                  </a:lnTo>
                </a:path>
                <a:path w="675639" h="633094">
                  <a:moveTo>
                    <a:pt x="340487" y="41021"/>
                  </a:moveTo>
                  <a:lnTo>
                    <a:pt x="341757" y="32766"/>
                  </a:lnTo>
                  <a:lnTo>
                    <a:pt x="343788" y="24638"/>
                  </a:lnTo>
                  <a:lnTo>
                    <a:pt x="346583" y="17018"/>
                  </a:lnTo>
                </a:path>
                <a:path w="675639" h="633094">
                  <a:moveTo>
                    <a:pt x="201675" y="49149"/>
                  </a:moveTo>
                  <a:lnTo>
                    <a:pt x="207631" y="54244"/>
                  </a:lnTo>
                  <a:lnTo>
                    <a:pt x="213312" y="59817"/>
                  </a:lnTo>
                  <a:lnTo>
                    <a:pt x="218731" y="65865"/>
                  </a:lnTo>
                  <a:lnTo>
                    <a:pt x="223900" y="72390"/>
                  </a:lnTo>
                </a:path>
                <a:path w="675639" h="633094">
                  <a:moveTo>
                    <a:pt x="33527" y="231521"/>
                  </a:moveTo>
                  <a:lnTo>
                    <a:pt x="31750" y="223520"/>
                  </a:lnTo>
                  <a:lnTo>
                    <a:pt x="30480" y="215392"/>
                  </a:lnTo>
                  <a:lnTo>
                    <a:pt x="29590" y="20713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473826" y="2593848"/>
            <a:ext cx="1109345" cy="54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150"/>
              </a:lnSpc>
              <a:spcBef>
                <a:spcPts val="100"/>
              </a:spcBef>
              <a:tabLst>
                <a:tab pos="702310" algn="l"/>
              </a:tabLst>
            </a:pPr>
            <a:r>
              <a:rPr sz="3000" spc="-37" baseline="1388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1923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950" baseline="-1923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  <a:p>
            <a:pPr marL="605155">
              <a:lnSpc>
                <a:spcPts val="1910"/>
              </a:lnSpc>
            </a:pPr>
            <a:r>
              <a:rPr sz="1800" spc="-20" dirty="0"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2490" y="3182366"/>
            <a:ext cx="5746115" cy="55029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855"/>
              </a:spcBef>
            </a:pPr>
            <a:r>
              <a:rPr sz="2400" dirty="0">
                <a:latin typeface="Calibri"/>
                <a:cs typeface="Calibri"/>
              </a:rPr>
              <a:t>Query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755"/>
              </a:spcBef>
            </a:pPr>
            <a:r>
              <a:rPr sz="2400" dirty="0">
                <a:latin typeface="Calibri"/>
                <a:cs typeface="Calibri"/>
              </a:rPr>
              <a:t>Query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755"/>
              </a:spcBef>
            </a:pPr>
            <a:r>
              <a:rPr sz="2400" dirty="0">
                <a:latin typeface="Calibri"/>
                <a:cs typeface="Calibri"/>
              </a:rPr>
              <a:t>Query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3</a:t>
            </a:r>
            <a:endParaRPr sz="2400" dirty="0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  <a:spcBef>
                <a:spcPts val="755"/>
              </a:spcBef>
            </a:pPr>
            <a:r>
              <a:rPr sz="2400" dirty="0">
                <a:latin typeface="Calibri"/>
                <a:cs typeface="Calibri"/>
              </a:rPr>
              <a:t>Query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  <a:p>
            <a:pPr marL="50800" marR="387985">
              <a:lnSpc>
                <a:spcPts val="2290"/>
              </a:lnSpc>
              <a:spcBef>
                <a:spcPts val="1405"/>
              </a:spcBef>
            </a:pPr>
            <a:r>
              <a:rPr sz="2000" dirty="0">
                <a:latin typeface="Calibri"/>
                <a:cs typeface="Calibri"/>
              </a:rPr>
              <a:t>PN</a:t>
            </a:r>
            <a:r>
              <a:rPr sz="1950" baseline="-21367" dirty="0">
                <a:latin typeface="Calibri"/>
                <a:cs typeface="Calibri"/>
              </a:rPr>
              <a:t>1</a:t>
            </a:r>
            <a:r>
              <a:rPr sz="1950" spc="195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Query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Query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wait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Query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FIFO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waiting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queue;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…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000" dirty="0">
              <a:latin typeface="Calibri"/>
              <a:cs typeface="Calibri"/>
            </a:endParaRPr>
          </a:p>
          <a:p>
            <a:pPr marL="130810" marR="55880">
              <a:lnSpc>
                <a:spcPts val="2210"/>
              </a:lnSpc>
            </a:pP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planning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(vs.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FCFS),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 achieves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utilization:</a:t>
            </a:r>
            <a:endParaRPr sz="2000" dirty="0">
              <a:latin typeface="Calibri"/>
              <a:cs typeface="Calibri"/>
            </a:endParaRPr>
          </a:p>
          <a:p>
            <a:pPr marL="5206365">
              <a:lnSpc>
                <a:spcPts val="1430"/>
              </a:lnSpc>
            </a:pPr>
            <a:r>
              <a:rPr sz="1800" spc="-20" dirty="0">
                <a:latin typeface="Calibri"/>
                <a:cs typeface="Calibri"/>
              </a:rPr>
              <a:t>Busy</a:t>
            </a:r>
            <a:endParaRPr sz="1800" dirty="0">
              <a:latin typeface="Calibri"/>
              <a:cs typeface="Calibri"/>
            </a:endParaRPr>
          </a:p>
          <a:p>
            <a:pPr marL="1675130">
              <a:lnSpc>
                <a:spcPct val="100000"/>
              </a:lnSpc>
              <a:spcBef>
                <a:spcPts val="1420"/>
              </a:spcBef>
              <a:tabLst>
                <a:tab pos="2627630" algn="l"/>
                <a:tab pos="3601085" algn="l"/>
                <a:tab pos="4575175" algn="l"/>
              </a:tabLst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950" baseline="-2136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1950" spc="-37" baseline="-21367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50" baseline="-21367" dirty="0">
              <a:latin typeface="Calibri"/>
              <a:cs typeface="Calibri"/>
            </a:endParaRPr>
          </a:p>
          <a:p>
            <a:pPr marL="50800" marR="4227195">
              <a:lnSpc>
                <a:spcPct val="134000"/>
              </a:lnSpc>
              <a:spcBef>
                <a:spcPts val="2065"/>
              </a:spcBef>
            </a:pPr>
            <a:r>
              <a:rPr sz="2400" dirty="0">
                <a:latin typeface="Calibri"/>
                <a:cs typeface="Calibri"/>
              </a:rPr>
              <a:t>Queries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1/4 </a:t>
            </a:r>
            <a:r>
              <a:rPr sz="2400" dirty="0">
                <a:latin typeface="Calibri"/>
                <a:cs typeface="Calibri"/>
              </a:rPr>
              <a:t>Queries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2/3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83292A-6A70-D156-2B0B-CC6B7F314F2C}"/>
              </a:ext>
            </a:extLst>
          </p:cNvPr>
          <p:cNvSpPr txBox="1"/>
          <p:nvPr/>
        </p:nvSpPr>
        <p:spPr>
          <a:xfrm>
            <a:off x="716101" y="9081281"/>
            <a:ext cx="623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Planning takes less time to process the same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090" y="1528445"/>
            <a:ext cx="6047740" cy="5638800"/>
            <a:chOff x="396240" y="1447800"/>
            <a:chExt cx="6047740" cy="563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447800"/>
              <a:ext cx="6047728" cy="5638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1999" y="3467100"/>
              <a:ext cx="1693545" cy="914400"/>
            </a:xfrm>
            <a:custGeom>
              <a:avLst/>
              <a:gdLst/>
              <a:ahLst/>
              <a:cxnLst/>
              <a:rect l="l" t="t" r="r" b="b"/>
              <a:pathLst>
                <a:path w="1693545" h="914400">
                  <a:moveTo>
                    <a:pt x="1314069" y="0"/>
                  </a:moveTo>
                  <a:lnTo>
                    <a:pt x="379095" y="0"/>
                  </a:lnTo>
                  <a:lnTo>
                    <a:pt x="331531" y="2952"/>
                  </a:lnTo>
                  <a:lnTo>
                    <a:pt x="285733" y="11574"/>
                  </a:lnTo>
                  <a:lnTo>
                    <a:pt x="242057" y="25510"/>
                  </a:lnTo>
                  <a:lnTo>
                    <a:pt x="200856" y="44406"/>
                  </a:lnTo>
                  <a:lnTo>
                    <a:pt x="162486" y="67906"/>
                  </a:lnTo>
                  <a:lnTo>
                    <a:pt x="127300" y="95656"/>
                  </a:lnTo>
                  <a:lnTo>
                    <a:pt x="95656" y="127300"/>
                  </a:lnTo>
                  <a:lnTo>
                    <a:pt x="67906" y="162486"/>
                  </a:lnTo>
                  <a:lnTo>
                    <a:pt x="44406" y="200856"/>
                  </a:lnTo>
                  <a:lnTo>
                    <a:pt x="25510" y="242057"/>
                  </a:lnTo>
                  <a:lnTo>
                    <a:pt x="11574" y="285733"/>
                  </a:lnTo>
                  <a:lnTo>
                    <a:pt x="2952" y="331531"/>
                  </a:lnTo>
                  <a:lnTo>
                    <a:pt x="0" y="379095"/>
                  </a:lnTo>
                  <a:lnTo>
                    <a:pt x="0" y="535304"/>
                  </a:lnTo>
                  <a:lnTo>
                    <a:pt x="2952" y="582868"/>
                  </a:lnTo>
                  <a:lnTo>
                    <a:pt x="11574" y="628666"/>
                  </a:lnTo>
                  <a:lnTo>
                    <a:pt x="25510" y="672342"/>
                  </a:lnTo>
                  <a:lnTo>
                    <a:pt x="44406" y="713543"/>
                  </a:lnTo>
                  <a:lnTo>
                    <a:pt x="67906" y="751913"/>
                  </a:lnTo>
                  <a:lnTo>
                    <a:pt x="95656" y="787099"/>
                  </a:lnTo>
                  <a:lnTo>
                    <a:pt x="127300" y="818743"/>
                  </a:lnTo>
                  <a:lnTo>
                    <a:pt x="162486" y="846493"/>
                  </a:lnTo>
                  <a:lnTo>
                    <a:pt x="200856" y="869993"/>
                  </a:lnTo>
                  <a:lnTo>
                    <a:pt x="242057" y="888889"/>
                  </a:lnTo>
                  <a:lnTo>
                    <a:pt x="285733" y="902825"/>
                  </a:lnTo>
                  <a:lnTo>
                    <a:pt x="331531" y="911447"/>
                  </a:lnTo>
                  <a:lnTo>
                    <a:pt x="379095" y="914400"/>
                  </a:lnTo>
                  <a:lnTo>
                    <a:pt x="1314069" y="914400"/>
                  </a:lnTo>
                  <a:lnTo>
                    <a:pt x="1361632" y="911447"/>
                  </a:lnTo>
                  <a:lnTo>
                    <a:pt x="1407430" y="902825"/>
                  </a:lnTo>
                  <a:lnTo>
                    <a:pt x="1451106" y="888889"/>
                  </a:lnTo>
                  <a:lnTo>
                    <a:pt x="1492307" y="869993"/>
                  </a:lnTo>
                  <a:lnTo>
                    <a:pt x="1530677" y="846493"/>
                  </a:lnTo>
                  <a:lnTo>
                    <a:pt x="1565863" y="818743"/>
                  </a:lnTo>
                  <a:lnTo>
                    <a:pt x="1597507" y="787099"/>
                  </a:lnTo>
                  <a:lnTo>
                    <a:pt x="1625257" y="751913"/>
                  </a:lnTo>
                  <a:lnTo>
                    <a:pt x="1648757" y="713543"/>
                  </a:lnTo>
                  <a:lnTo>
                    <a:pt x="1667653" y="672342"/>
                  </a:lnTo>
                  <a:lnTo>
                    <a:pt x="1681589" y="628666"/>
                  </a:lnTo>
                  <a:lnTo>
                    <a:pt x="1690211" y="582868"/>
                  </a:lnTo>
                  <a:lnTo>
                    <a:pt x="1693164" y="535304"/>
                  </a:lnTo>
                  <a:lnTo>
                    <a:pt x="1693164" y="379095"/>
                  </a:lnTo>
                  <a:lnTo>
                    <a:pt x="1690211" y="331531"/>
                  </a:lnTo>
                  <a:lnTo>
                    <a:pt x="1681589" y="285733"/>
                  </a:lnTo>
                  <a:lnTo>
                    <a:pt x="1667653" y="242057"/>
                  </a:lnTo>
                  <a:lnTo>
                    <a:pt x="1648757" y="200856"/>
                  </a:lnTo>
                  <a:lnTo>
                    <a:pt x="1625257" y="162486"/>
                  </a:lnTo>
                  <a:lnTo>
                    <a:pt x="1597507" y="127300"/>
                  </a:lnTo>
                  <a:lnTo>
                    <a:pt x="1565863" y="95656"/>
                  </a:lnTo>
                  <a:lnTo>
                    <a:pt x="1530677" y="67906"/>
                  </a:lnTo>
                  <a:lnTo>
                    <a:pt x="1492307" y="44406"/>
                  </a:lnTo>
                  <a:lnTo>
                    <a:pt x="1451106" y="25510"/>
                  </a:lnTo>
                  <a:lnTo>
                    <a:pt x="1407430" y="11574"/>
                  </a:lnTo>
                  <a:lnTo>
                    <a:pt x="1361632" y="2952"/>
                  </a:lnTo>
                  <a:lnTo>
                    <a:pt x="1314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9" y="3467100"/>
              <a:ext cx="1693545" cy="914400"/>
            </a:xfrm>
            <a:custGeom>
              <a:avLst/>
              <a:gdLst/>
              <a:ahLst/>
              <a:cxnLst/>
              <a:rect l="l" t="t" r="r" b="b"/>
              <a:pathLst>
                <a:path w="1693545" h="914400">
                  <a:moveTo>
                    <a:pt x="0" y="379095"/>
                  </a:moveTo>
                  <a:lnTo>
                    <a:pt x="2952" y="331531"/>
                  </a:lnTo>
                  <a:lnTo>
                    <a:pt x="11574" y="285733"/>
                  </a:lnTo>
                  <a:lnTo>
                    <a:pt x="25510" y="242057"/>
                  </a:lnTo>
                  <a:lnTo>
                    <a:pt x="44406" y="200856"/>
                  </a:lnTo>
                  <a:lnTo>
                    <a:pt x="67906" y="162486"/>
                  </a:lnTo>
                  <a:lnTo>
                    <a:pt x="95656" y="127300"/>
                  </a:lnTo>
                  <a:lnTo>
                    <a:pt x="127300" y="95656"/>
                  </a:lnTo>
                  <a:lnTo>
                    <a:pt x="162486" y="67906"/>
                  </a:lnTo>
                  <a:lnTo>
                    <a:pt x="200856" y="44406"/>
                  </a:lnTo>
                  <a:lnTo>
                    <a:pt x="242057" y="25510"/>
                  </a:lnTo>
                  <a:lnTo>
                    <a:pt x="285733" y="11574"/>
                  </a:lnTo>
                  <a:lnTo>
                    <a:pt x="331531" y="2952"/>
                  </a:lnTo>
                  <a:lnTo>
                    <a:pt x="379095" y="0"/>
                  </a:lnTo>
                  <a:lnTo>
                    <a:pt x="1314069" y="0"/>
                  </a:lnTo>
                  <a:lnTo>
                    <a:pt x="1361632" y="2952"/>
                  </a:lnTo>
                  <a:lnTo>
                    <a:pt x="1407430" y="11574"/>
                  </a:lnTo>
                  <a:lnTo>
                    <a:pt x="1451106" y="25510"/>
                  </a:lnTo>
                  <a:lnTo>
                    <a:pt x="1492307" y="44406"/>
                  </a:lnTo>
                  <a:lnTo>
                    <a:pt x="1530677" y="67906"/>
                  </a:lnTo>
                  <a:lnTo>
                    <a:pt x="1565863" y="95656"/>
                  </a:lnTo>
                  <a:lnTo>
                    <a:pt x="1597507" y="127300"/>
                  </a:lnTo>
                  <a:lnTo>
                    <a:pt x="1625257" y="162486"/>
                  </a:lnTo>
                  <a:lnTo>
                    <a:pt x="1648757" y="200856"/>
                  </a:lnTo>
                  <a:lnTo>
                    <a:pt x="1667653" y="242057"/>
                  </a:lnTo>
                  <a:lnTo>
                    <a:pt x="1681589" y="285733"/>
                  </a:lnTo>
                  <a:lnTo>
                    <a:pt x="1690211" y="331531"/>
                  </a:lnTo>
                  <a:lnTo>
                    <a:pt x="1693164" y="379095"/>
                  </a:lnTo>
                  <a:lnTo>
                    <a:pt x="1693164" y="535304"/>
                  </a:lnTo>
                  <a:lnTo>
                    <a:pt x="1690211" y="582868"/>
                  </a:lnTo>
                  <a:lnTo>
                    <a:pt x="1681589" y="628666"/>
                  </a:lnTo>
                  <a:lnTo>
                    <a:pt x="1667653" y="672342"/>
                  </a:lnTo>
                  <a:lnTo>
                    <a:pt x="1648757" y="713543"/>
                  </a:lnTo>
                  <a:lnTo>
                    <a:pt x="1625257" y="751913"/>
                  </a:lnTo>
                  <a:lnTo>
                    <a:pt x="1597507" y="787099"/>
                  </a:lnTo>
                  <a:lnTo>
                    <a:pt x="1565863" y="818743"/>
                  </a:lnTo>
                  <a:lnTo>
                    <a:pt x="1530677" y="846493"/>
                  </a:lnTo>
                  <a:lnTo>
                    <a:pt x="1492307" y="869993"/>
                  </a:lnTo>
                  <a:lnTo>
                    <a:pt x="1451106" y="888889"/>
                  </a:lnTo>
                  <a:lnTo>
                    <a:pt x="1407430" y="902825"/>
                  </a:lnTo>
                  <a:lnTo>
                    <a:pt x="1361632" y="911447"/>
                  </a:lnTo>
                  <a:lnTo>
                    <a:pt x="1314069" y="914400"/>
                  </a:lnTo>
                  <a:lnTo>
                    <a:pt x="379095" y="914400"/>
                  </a:lnTo>
                  <a:lnTo>
                    <a:pt x="331531" y="911447"/>
                  </a:lnTo>
                  <a:lnTo>
                    <a:pt x="285733" y="902825"/>
                  </a:lnTo>
                  <a:lnTo>
                    <a:pt x="242057" y="888889"/>
                  </a:lnTo>
                  <a:lnTo>
                    <a:pt x="200856" y="869993"/>
                  </a:lnTo>
                  <a:lnTo>
                    <a:pt x="162486" y="846493"/>
                  </a:lnTo>
                  <a:lnTo>
                    <a:pt x="127300" y="818743"/>
                  </a:lnTo>
                  <a:lnTo>
                    <a:pt x="95656" y="787099"/>
                  </a:lnTo>
                  <a:lnTo>
                    <a:pt x="67906" y="751913"/>
                  </a:lnTo>
                  <a:lnTo>
                    <a:pt x="44406" y="713543"/>
                  </a:lnTo>
                  <a:lnTo>
                    <a:pt x="25510" y="672342"/>
                  </a:lnTo>
                  <a:lnTo>
                    <a:pt x="11574" y="628666"/>
                  </a:lnTo>
                  <a:lnTo>
                    <a:pt x="2952" y="582868"/>
                  </a:lnTo>
                  <a:lnTo>
                    <a:pt x="0" y="535304"/>
                  </a:lnTo>
                  <a:lnTo>
                    <a:pt x="0" y="37909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5399" y="3657600"/>
              <a:ext cx="928369" cy="304800"/>
            </a:xfrm>
            <a:custGeom>
              <a:avLst/>
              <a:gdLst/>
              <a:ahLst/>
              <a:cxnLst/>
              <a:rect l="l" t="t" r="r" b="b"/>
              <a:pathLst>
                <a:path w="928370" h="304800">
                  <a:moveTo>
                    <a:pt x="778763" y="0"/>
                  </a:moveTo>
                  <a:lnTo>
                    <a:pt x="149351" y="0"/>
                  </a:lnTo>
                  <a:lnTo>
                    <a:pt x="102120" y="7766"/>
                  </a:lnTo>
                  <a:lnTo>
                    <a:pt x="61118" y="29394"/>
                  </a:lnTo>
                  <a:lnTo>
                    <a:pt x="28797" y="62380"/>
                  </a:lnTo>
                  <a:lnTo>
                    <a:pt x="7607" y="104217"/>
                  </a:lnTo>
                  <a:lnTo>
                    <a:pt x="0" y="152400"/>
                  </a:lnTo>
                  <a:lnTo>
                    <a:pt x="7607" y="200582"/>
                  </a:lnTo>
                  <a:lnTo>
                    <a:pt x="28797" y="242419"/>
                  </a:lnTo>
                  <a:lnTo>
                    <a:pt x="61118" y="275405"/>
                  </a:lnTo>
                  <a:lnTo>
                    <a:pt x="102120" y="297033"/>
                  </a:lnTo>
                  <a:lnTo>
                    <a:pt x="149351" y="304800"/>
                  </a:lnTo>
                  <a:lnTo>
                    <a:pt x="778763" y="304800"/>
                  </a:lnTo>
                  <a:lnTo>
                    <a:pt x="825995" y="297033"/>
                  </a:lnTo>
                  <a:lnTo>
                    <a:pt x="866997" y="275405"/>
                  </a:lnTo>
                  <a:lnTo>
                    <a:pt x="899318" y="242419"/>
                  </a:lnTo>
                  <a:lnTo>
                    <a:pt x="920508" y="200582"/>
                  </a:lnTo>
                  <a:lnTo>
                    <a:pt x="928115" y="152400"/>
                  </a:lnTo>
                  <a:lnTo>
                    <a:pt x="920508" y="104217"/>
                  </a:lnTo>
                  <a:lnTo>
                    <a:pt x="899318" y="62380"/>
                  </a:lnTo>
                  <a:lnTo>
                    <a:pt x="866997" y="29394"/>
                  </a:lnTo>
                  <a:lnTo>
                    <a:pt x="825995" y="7766"/>
                  </a:lnTo>
                  <a:lnTo>
                    <a:pt x="77876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5399" y="3657600"/>
              <a:ext cx="928369" cy="304800"/>
            </a:xfrm>
            <a:custGeom>
              <a:avLst/>
              <a:gdLst/>
              <a:ahLst/>
              <a:cxnLst/>
              <a:rect l="l" t="t" r="r" b="b"/>
              <a:pathLst>
                <a:path w="928370" h="304800">
                  <a:moveTo>
                    <a:pt x="149351" y="0"/>
                  </a:moveTo>
                  <a:lnTo>
                    <a:pt x="778763" y="0"/>
                  </a:lnTo>
                  <a:lnTo>
                    <a:pt x="825995" y="7766"/>
                  </a:lnTo>
                  <a:lnTo>
                    <a:pt x="866997" y="29394"/>
                  </a:lnTo>
                  <a:lnTo>
                    <a:pt x="899318" y="62380"/>
                  </a:lnTo>
                  <a:lnTo>
                    <a:pt x="920508" y="104217"/>
                  </a:lnTo>
                  <a:lnTo>
                    <a:pt x="928115" y="152400"/>
                  </a:lnTo>
                  <a:lnTo>
                    <a:pt x="920508" y="200582"/>
                  </a:lnTo>
                  <a:lnTo>
                    <a:pt x="899318" y="242419"/>
                  </a:lnTo>
                  <a:lnTo>
                    <a:pt x="866997" y="275405"/>
                  </a:lnTo>
                  <a:lnTo>
                    <a:pt x="825995" y="297033"/>
                  </a:lnTo>
                  <a:lnTo>
                    <a:pt x="778763" y="304800"/>
                  </a:lnTo>
                  <a:lnTo>
                    <a:pt x="149351" y="304800"/>
                  </a:lnTo>
                  <a:lnTo>
                    <a:pt x="102120" y="297033"/>
                  </a:lnTo>
                  <a:lnTo>
                    <a:pt x="61118" y="275405"/>
                  </a:lnTo>
                  <a:lnTo>
                    <a:pt x="28797" y="242419"/>
                  </a:lnTo>
                  <a:lnTo>
                    <a:pt x="7607" y="200582"/>
                  </a:lnTo>
                  <a:lnTo>
                    <a:pt x="0" y="152400"/>
                  </a:lnTo>
                  <a:lnTo>
                    <a:pt x="7607" y="104217"/>
                  </a:lnTo>
                  <a:lnTo>
                    <a:pt x="28797" y="62380"/>
                  </a:lnTo>
                  <a:lnTo>
                    <a:pt x="61118" y="29394"/>
                  </a:lnTo>
                  <a:lnTo>
                    <a:pt x="102120" y="7766"/>
                  </a:lnTo>
                  <a:lnTo>
                    <a:pt x="149351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6716" y="3744467"/>
              <a:ext cx="981710" cy="304800"/>
            </a:xfrm>
            <a:custGeom>
              <a:avLst/>
              <a:gdLst/>
              <a:ahLst/>
              <a:cxnLst/>
              <a:rect l="l" t="t" r="r" b="b"/>
              <a:pathLst>
                <a:path w="981710" h="304800">
                  <a:moveTo>
                    <a:pt x="823595" y="0"/>
                  </a:moveTo>
                  <a:lnTo>
                    <a:pt x="157861" y="0"/>
                  </a:lnTo>
                  <a:lnTo>
                    <a:pt x="107988" y="7766"/>
                  </a:lnTo>
                  <a:lnTo>
                    <a:pt x="64657" y="29394"/>
                  </a:lnTo>
                  <a:lnTo>
                    <a:pt x="30475" y="62380"/>
                  </a:lnTo>
                  <a:lnTo>
                    <a:pt x="8053" y="104217"/>
                  </a:lnTo>
                  <a:lnTo>
                    <a:pt x="0" y="152400"/>
                  </a:lnTo>
                  <a:lnTo>
                    <a:pt x="8053" y="200582"/>
                  </a:lnTo>
                  <a:lnTo>
                    <a:pt x="30475" y="242419"/>
                  </a:lnTo>
                  <a:lnTo>
                    <a:pt x="64657" y="275405"/>
                  </a:lnTo>
                  <a:lnTo>
                    <a:pt x="107988" y="297033"/>
                  </a:lnTo>
                  <a:lnTo>
                    <a:pt x="157861" y="304800"/>
                  </a:lnTo>
                  <a:lnTo>
                    <a:pt x="823595" y="304800"/>
                  </a:lnTo>
                  <a:lnTo>
                    <a:pt x="873467" y="297033"/>
                  </a:lnTo>
                  <a:lnTo>
                    <a:pt x="916798" y="275405"/>
                  </a:lnTo>
                  <a:lnTo>
                    <a:pt x="950980" y="242419"/>
                  </a:lnTo>
                  <a:lnTo>
                    <a:pt x="973402" y="200582"/>
                  </a:lnTo>
                  <a:lnTo>
                    <a:pt x="981456" y="152400"/>
                  </a:lnTo>
                  <a:lnTo>
                    <a:pt x="973402" y="104217"/>
                  </a:lnTo>
                  <a:lnTo>
                    <a:pt x="950980" y="62380"/>
                  </a:lnTo>
                  <a:lnTo>
                    <a:pt x="916798" y="29394"/>
                  </a:lnTo>
                  <a:lnTo>
                    <a:pt x="873467" y="7766"/>
                  </a:lnTo>
                  <a:lnTo>
                    <a:pt x="8235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66716" y="3744467"/>
              <a:ext cx="981710" cy="304800"/>
            </a:xfrm>
            <a:custGeom>
              <a:avLst/>
              <a:gdLst/>
              <a:ahLst/>
              <a:cxnLst/>
              <a:rect l="l" t="t" r="r" b="b"/>
              <a:pathLst>
                <a:path w="981710" h="304800">
                  <a:moveTo>
                    <a:pt x="157861" y="0"/>
                  </a:moveTo>
                  <a:lnTo>
                    <a:pt x="823595" y="0"/>
                  </a:lnTo>
                  <a:lnTo>
                    <a:pt x="873467" y="7766"/>
                  </a:lnTo>
                  <a:lnTo>
                    <a:pt x="916798" y="29394"/>
                  </a:lnTo>
                  <a:lnTo>
                    <a:pt x="950980" y="62380"/>
                  </a:lnTo>
                  <a:lnTo>
                    <a:pt x="973402" y="104217"/>
                  </a:lnTo>
                  <a:lnTo>
                    <a:pt x="981456" y="152400"/>
                  </a:lnTo>
                  <a:lnTo>
                    <a:pt x="973402" y="200582"/>
                  </a:lnTo>
                  <a:lnTo>
                    <a:pt x="950980" y="242419"/>
                  </a:lnTo>
                  <a:lnTo>
                    <a:pt x="916798" y="275405"/>
                  </a:lnTo>
                  <a:lnTo>
                    <a:pt x="873467" y="297033"/>
                  </a:lnTo>
                  <a:lnTo>
                    <a:pt x="823595" y="304800"/>
                  </a:lnTo>
                  <a:lnTo>
                    <a:pt x="157861" y="304800"/>
                  </a:lnTo>
                  <a:lnTo>
                    <a:pt x="107988" y="297033"/>
                  </a:lnTo>
                  <a:lnTo>
                    <a:pt x="64657" y="275405"/>
                  </a:lnTo>
                  <a:lnTo>
                    <a:pt x="30475" y="242419"/>
                  </a:lnTo>
                  <a:lnTo>
                    <a:pt x="8053" y="200582"/>
                  </a:lnTo>
                  <a:lnTo>
                    <a:pt x="0" y="152400"/>
                  </a:lnTo>
                  <a:lnTo>
                    <a:pt x="8053" y="104217"/>
                  </a:lnTo>
                  <a:lnTo>
                    <a:pt x="30475" y="62380"/>
                  </a:lnTo>
                  <a:lnTo>
                    <a:pt x="64657" y="29394"/>
                  </a:lnTo>
                  <a:lnTo>
                    <a:pt x="107988" y="7766"/>
                  </a:lnTo>
                  <a:lnTo>
                    <a:pt x="157861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5172" y="38481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895223" y="0"/>
                  </a:moveTo>
                  <a:lnTo>
                    <a:pt x="171576" y="0"/>
                  </a:lnTo>
                  <a:lnTo>
                    <a:pt x="125971" y="5441"/>
                  </a:lnTo>
                  <a:lnTo>
                    <a:pt x="84986" y="20799"/>
                  </a:lnTo>
                  <a:lnTo>
                    <a:pt x="50260" y="44624"/>
                  </a:lnTo>
                  <a:lnTo>
                    <a:pt x="23429" y="75466"/>
                  </a:lnTo>
                  <a:lnTo>
                    <a:pt x="6130" y="111874"/>
                  </a:lnTo>
                  <a:lnTo>
                    <a:pt x="0" y="152400"/>
                  </a:lnTo>
                  <a:lnTo>
                    <a:pt x="6130" y="192925"/>
                  </a:lnTo>
                  <a:lnTo>
                    <a:pt x="23429" y="229333"/>
                  </a:lnTo>
                  <a:lnTo>
                    <a:pt x="50260" y="260175"/>
                  </a:lnTo>
                  <a:lnTo>
                    <a:pt x="84986" y="284000"/>
                  </a:lnTo>
                  <a:lnTo>
                    <a:pt x="125971" y="299358"/>
                  </a:lnTo>
                  <a:lnTo>
                    <a:pt x="171576" y="304800"/>
                  </a:lnTo>
                  <a:lnTo>
                    <a:pt x="895223" y="304800"/>
                  </a:lnTo>
                  <a:lnTo>
                    <a:pt x="940828" y="299358"/>
                  </a:lnTo>
                  <a:lnTo>
                    <a:pt x="981813" y="284000"/>
                  </a:lnTo>
                  <a:lnTo>
                    <a:pt x="1016539" y="260175"/>
                  </a:lnTo>
                  <a:lnTo>
                    <a:pt x="1043370" y="229333"/>
                  </a:lnTo>
                  <a:lnTo>
                    <a:pt x="1060669" y="192925"/>
                  </a:lnTo>
                  <a:lnTo>
                    <a:pt x="1066800" y="152400"/>
                  </a:lnTo>
                  <a:lnTo>
                    <a:pt x="1060669" y="111874"/>
                  </a:lnTo>
                  <a:lnTo>
                    <a:pt x="1043370" y="75466"/>
                  </a:lnTo>
                  <a:lnTo>
                    <a:pt x="1016539" y="44624"/>
                  </a:lnTo>
                  <a:lnTo>
                    <a:pt x="981813" y="20799"/>
                  </a:lnTo>
                  <a:lnTo>
                    <a:pt x="940828" y="5441"/>
                  </a:lnTo>
                  <a:lnTo>
                    <a:pt x="8952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5172" y="38481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171576" y="0"/>
                  </a:moveTo>
                  <a:lnTo>
                    <a:pt x="895223" y="0"/>
                  </a:lnTo>
                  <a:lnTo>
                    <a:pt x="940828" y="5441"/>
                  </a:lnTo>
                  <a:lnTo>
                    <a:pt x="981813" y="20799"/>
                  </a:lnTo>
                  <a:lnTo>
                    <a:pt x="1016539" y="44624"/>
                  </a:lnTo>
                  <a:lnTo>
                    <a:pt x="1043370" y="75466"/>
                  </a:lnTo>
                  <a:lnTo>
                    <a:pt x="1060669" y="111874"/>
                  </a:lnTo>
                  <a:lnTo>
                    <a:pt x="1066800" y="152400"/>
                  </a:lnTo>
                  <a:lnTo>
                    <a:pt x="1060669" y="192925"/>
                  </a:lnTo>
                  <a:lnTo>
                    <a:pt x="1043370" y="229333"/>
                  </a:lnTo>
                  <a:lnTo>
                    <a:pt x="1016539" y="260175"/>
                  </a:lnTo>
                  <a:lnTo>
                    <a:pt x="981813" y="284000"/>
                  </a:lnTo>
                  <a:lnTo>
                    <a:pt x="940828" y="299358"/>
                  </a:lnTo>
                  <a:lnTo>
                    <a:pt x="895223" y="304800"/>
                  </a:lnTo>
                  <a:lnTo>
                    <a:pt x="171576" y="304800"/>
                  </a:lnTo>
                  <a:lnTo>
                    <a:pt x="125971" y="299358"/>
                  </a:lnTo>
                  <a:lnTo>
                    <a:pt x="84986" y="284000"/>
                  </a:lnTo>
                  <a:lnTo>
                    <a:pt x="50260" y="260175"/>
                  </a:lnTo>
                  <a:lnTo>
                    <a:pt x="23429" y="229333"/>
                  </a:lnTo>
                  <a:lnTo>
                    <a:pt x="6130" y="192925"/>
                  </a:lnTo>
                  <a:lnTo>
                    <a:pt x="0" y="152400"/>
                  </a:lnTo>
                  <a:lnTo>
                    <a:pt x="6130" y="111874"/>
                  </a:lnTo>
                  <a:lnTo>
                    <a:pt x="23429" y="75466"/>
                  </a:lnTo>
                  <a:lnTo>
                    <a:pt x="50260" y="44624"/>
                  </a:lnTo>
                  <a:lnTo>
                    <a:pt x="84986" y="20799"/>
                  </a:lnTo>
                  <a:lnTo>
                    <a:pt x="125971" y="5441"/>
                  </a:lnTo>
                  <a:lnTo>
                    <a:pt x="171576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8972" y="39243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895223" y="0"/>
                  </a:moveTo>
                  <a:lnTo>
                    <a:pt x="171576" y="0"/>
                  </a:lnTo>
                  <a:lnTo>
                    <a:pt x="125971" y="5441"/>
                  </a:lnTo>
                  <a:lnTo>
                    <a:pt x="84986" y="20799"/>
                  </a:lnTo>
                  <a:lnTo>
                    <a:pt x="50260" y="44624"/>
                  </a:lnTo>
                  <a:lnTo>
                    <a:pt x="23429" y="75466"/>
                  </a:lnTo>
                  <a:lnTo>
                    <a:pt x="6130" y="111874"/>
                  </a:lnTo>
                  <a:lnTo>
                    <a:pt x="0" y="152400"/>
                  </a:lnTo>
                  <a:lnTo>
                    <a:pt x="6130" y="192925"/>
                  </a:lnTo>
                  <a:lnTo>
                    <a:pt x="23429" y="229333"/>
                  </a:lnTo>
                  <a:lnTo>
                    <a:pt x="50260" y="260175"/>
                  </a:lnTo>
                  <a:lnTo>
                    <a:pt x="84986" y="284000"/>
                  </a:lnTo>
                  <a:lnTo>
                    <a:pt x="125971" y="299358"/>
                  </a:lnTo>
                  <a:lnTo>
                    <a:pt x="171576" y="304800"/>
                  </a:lnTo>
                  <a:lnTo>
                    <a:pt x="895223" y="304800"/>
                  </a:lnTo>
                  <a:lnTo>
                    <a:pt x="940828" y="299358"/>
                  </a:lnTo>
                  <a:lnTo>
                    <a:pt x="981813" y="284000"/>
                  </a:lnTo>
                  <a:lnTo>
                    <a:pt x="1016539" y="260175"/>
                  </a:lnTo>
                  <a:lnTo>
                    <a:pt x="1043370" y="229333"/>
                  </a:lnTo>
                  <a:lnTo>
                    <a:pt x="1060669" y="192925"/>
                  </a:lnTo>
                  <a:lnTo>
                    <a:pt x="1066800" y="152400"/>
                  </a:lnTo>
                  <a:lnTo>
                    <a:pt x="1060669" y="111874"/>
                  </a:lnTo>
                  <a:lnTo>
                    <a:pt x="1043370" y="75466"/>
                  </a:lnTo>
                  <a:lnTo>
                    <a:pt x="1016539" y="44624"/>
                  </a:lnTo>
                  <a:lnTo>
                    <a:pt x="981813" y="20799"/>
                  </a:lnTo>
                  <a:lnTo>
                    <a:pt x="940828" y="5441"/>
                  </a:lnTo>
                  <a:lnTo>
                    <a:pt x="895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8972" y="39243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171576" y="0"/>
                  </a:moveTo>
                  <a:lnTo>
                    <a:pt x="895223" y="0"/>
                  </a:lnTo>
                  <a:lnTo>
                    <a:pt x="940828" y="5441"/>
                  </a:lnTo>
                  <a:lnTo>
                    <a:pt x="981813" y="20799"/>
                  </a:lnTo>
                  <a:lnTo>
                    <a:pt x="1016539" y="44624"/>
                  </a:lnTo>
                  <a:lnTo>
                    <a:pt x="1043370" y="75466"/>
                  </a:lnTo>
                  <a:lnTo>
                    <a:pt x="1060669" y="111874"/>
                  </a:lnTo>
                  <a:lnTo>
                    <a:pt x="1066800" y="152400"/>
                  </a:lnTo>
                  <a:lnTo>
                    <a:pt x="1060669" y="192925"/>
                  </a:lnTo>
                  <a:lnTo>
                    <a:pt x="1043370" y="229333"/>
                  </a:lnTo>
                  <a:lnTo>
                    <a:pt x="1016539" y="260175"/>
                  </a:lnTo>
                  <a:lnTo>
                    <a:pt x="981813" y="284000"/>
                  </a:lnTo>
                  <a:lnTo>
                    <a:pt x="940828" y="299358"/>
                  </a:lnTo>
                  <a:lnTo>
                    <a:pt x="895223" y="304800"/>
                  </a:lnTo>
                  <a:lnTo>
                    <a:pt x="171576" y="304800"/>
                  </a:lnTo>
                  <a:lnTo>
                    <a:pt x="125971" y="299358"/>
                  </a:lnTo>
                  <a:lnTo>
                    <a:pt x="84986" y="284000"/>
                  </a:lnTo>
                  <a:lnTo>
                    <a:pt x="50260" y="260175"/>
                  </a:lnTo>
                  <a:lnTo>
                    <a:pt x="23429" y="229333"/>
                  </a:lnTo>
                  <a:lnTo>
                    <a:pt x="6130" y="192925"/>
                  </a:lnTo>
                  <a:lnTo>
                    <a:pt x="0" y="152400"/>
                  </a:lnTo>
                  <a:lnTo>
                    <a:pt x="6130" y="111874"/>
                  </a:lnTo>
                  <a:lnTo>
                    <a:pt x="23429" y="75466"/>
                  </a:lnTo>
                  <a:lnTo>
                    <a:pt x="50260" y="44624"/>
                  </a:lnTo>
                  <a:lnTo>
                    <a:pt x="84986" y="20799"/>
                  </a:lnTo>
                  <a:lnTo>
                    <a:pt x="125971" y="5441"/>
                  </a:lnTo>
                  <a:lnTo>
                    <a:pt x="171576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5740" y="4015739"/>
              <a:ext cx="650875" cy="146685"/>
            </a:xfrm>
            <a:custGeom>
              <a:avLst/>
              <a:gdLst/>
              <a:ahLst/>
              <a:cxnLst/>
              <a:rect l="l" t="t" r="r" b="b"/>
              <a:pathLst>
                <a:path w="650875" h="146685">
                  <a:moveTo>
                    <a:pt x="73151" y="0"/>
                  </a:moveTo>
                  <a:lnTo>
                    <a:pt x="0" y="73151"/>
                  </a:lnTo>
                  <a:lnTo>
                    <a:pt x="73151" y="146304"/>
                  </a:lnTo>
                  <a:lnTo>
                    <a:pt x="73151" y="109727"/>
                  </a:lnTo>
                  <a:lnTo>
                    <a:pt x="650748" y="109727"/>
                  </a:lnTo>
                  <a:lnTo>
                    <a:pt x="650748" y="36575"/>
                  </a:lnTo>
                  <a:lnTo>
                    <a:pt x="73151" y="36575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5740" y="4015739"/>
              <a:ext cx="650875" cy="146685"/>
            </a:xfrm>
            <a:custGeom>
              <a:avLst/>
              <a:gdLst/>
              <a:ahLst/>
              <a:cxnLst/>
              <a:rect l="l" t="t" r="r" b="b"/>
              <a:pathLst>
                <a:path w="650875" h="146685">
                  <a:moveTo>
                    <a:pt x="0" y="73151"/>
                  </a:moveTo>
                  <a:lnTo>
                    <a:pt x="73151" y="0"/>
                  </a:lnTo>
                  <a:lnTo>
                    <a:pt x="73151" y="36575"/>
                  </a:lnTo>
                  <a:lnTo>
                    <a:pt x="650748" y="36575"/>
                  </a:lnTo>
                  <a:lnTo>
                    <a:pt x="650748" y="109727"/>
                  </a:lnTo>
                  <a:lnTo>
                    <a:pt x="73151" y="109727"/>
                  </a:lnTo>
                  <a:lnTo>
                    <a:pt x="73151" y="146304"/>
                  </a:lnTo>
                  <a:lnTo>
                    <a:pt x="0" y="7315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30148" y="447674"/>
            <a:ext cx="5539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Planning-</a:t>
            </a:r>
            <a:r>
              <a:rPr sz="4000" i="0" dirty="0">
                <a:solidFill>
                  <a:srgbClr val="7030A0"/>
                </a:solidFill>
                <a:latin typeface="Calibri"/>
                <a:cs typeface="Calibri"/>
              </a:rPr>
              <a:t>based</a:t>
            </a:r>
            <a:r>
              <a:rPr sz="4000" i="0" spc="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7030A0"/>
                </a:solidFill>
                <a:latin typeface="Calibri"/>
                <a:cs typeface="Calibri"/>
              </a:rPr>
              <a:t>Scheduling</a:t>
            </a:r>
            <a:endParaRPr sz="4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696" y="7715884"/>
            <a:ext cx="6324904" cy="18819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5745" marR="5080" indent="-233679">
              <a:lnSpc>
                <a:spcPts val="2160"/>
              </a:lnSpc>
              <a:spcBef>
                <a:spcPts val="375"/>
              </a:spcBef>
              <a:spcAft>
                <a:spcPts val="600"/>
              </a:spcAft>
              <a:buClr>
                <a:srgbClr val="000000"/>
              </a:buClr>
              <a:buFont typeface="Arial MT"/>
              <a:buChar char="•"/>
              <a:tabLst>
                <a:tab pos="245745" algn="l"/>
              </a:tabLst>
            </a:pPr>
            <a:r>
              <a:rPr sz="2000" b="1" dirty="0">
                <a:solidFill>
                  <a:srgbClr val="30859C"/>
                </a:solidFill>
                <a:latin typeface="Calibri"/>
                <a:cs typeface="Calibri"/>
              </a:rPr>
              <a:t>Scheduler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lang="en-US"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lang="en-US" sz="2000" dirty="0">
                <a:latin typeface="Calibri"/>
                <a:cs typeface="Calibri"/>
              </a:rPr>
              <a:t> considers all the queries currently within the scheduling window and coordinates the execution of their operators to maximize system utilization.</a:t>
            </a:r>
          </a:p>
          <a:p>
            <a:pPr marL="245745" marR="128270" indent="-233679">
              <a:lnSpc>
                <a:spcPts val="2160"/>
              </a:lnSpc>
              <a:spcBef>
                <a:spcPts val="480"/>
              </a:spcBef>
              <a:buClr>
                <a:srgbClr val="000000"/>
              </a:buClr>
              <a:buFont typeface="Arial MT"/>
              <a:buChar char="•"/>
              <a:tabLst>
                <a:tab pos="245745" algn="l"/>
              </a:tabLst>
            </a:pPr>
            <a:r>
              <a:rPr sz="2000" b="1" dirty="0">
                <a:solidFill>
                  <a:srgbClr val="30859C"/>
                </a:solidFill>
                <a:latin typeface="Calibri"/>
                <a:cs typeface="Calibri"/>
              </a:rPr>
              <a:t>Coordinator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lang="en-US" sz="2000" spc="-50" dirty="0">
                <a:latin typeface="Calibri"/>
                <a:cs typeface="Calibri"/>
              </a:rPr>
              <a:t>For each </a:t>
            </a:r>
            <a:r>
              <a:rPr lang="en-US" sz="2000" dirty="0">
                <a:latin typeface="Calibri"/>
                <a:cs typeface="Calibri"/>
              </a:rPr>
              <a:t>query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operator</a:t>
            </a:r>
            <a:r>
              <a:rPr lang="en-US" sz="2000" spc="-45" dirty="0">
                <a:latin typeface="Calibri"/>
                <a:cs typeface="Calibri"/>
              </a:rPr>
              <a:t> assigned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by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6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Scheduler, the coordinator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lang="en-US" sz="2000" spc="-50" dirty="0">
                <a:latin typeface="Calibri"/>
                <a:cs typeface="Calibri"/>
              </a:rPr>
              <a:t>secures the logical servers on the different PNs and </a:t>
            </a:r>
            <a:r>
              <a:rPr sz="2000" spc="-10" dirty="0">
                <a:latin typeface="Calibri"/>
                <a:cs typeface="Calibri"/>
              </a:rPr>
              <a:t>coordinates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parallel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execution</a:t>
            </a:r>
            <a:r>
              <a:rPr lang="en-US"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1070" y="3286887"/>
            <a:ext cx="1431290" cy="9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Coordinator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pool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Coordinator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253" y="1524000"/>
            <a:ext cx="6047728" cy="5638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5860" y="457200"/>
            <a:ext cx="5539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Planning-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based</a:t>
            </a:r>
            <a:r>
              <a:rPr sz="4000" i="0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Scheduling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4837" y="3345815"/>
            <a:ext cx="1405890" cy="91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Coordinator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pool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Coordinator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6780" y="2990088"/>
            <a:ext cx="6332220" cy="4023995"/>
            <a:chOff x="435863" y="2913888"/>
            <a:chExt cx="6332220" cy="40239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863" y="2913888"/>
              <a:ext cx="6332220" cy="4023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000" y="3185160"/>
              <a:ext cx="5753100" cy="3444240"/>
            </a:xfrm>
            <a:custGeom>
              <a:avLst/>
              <a:gdLst/>
              <a:ahLst/>
              <a:cxnLst/>
              <a:rect l="l" t="t" r="r" b="b"/>
              <a:pathLst>
                <a:path w="5753100" h="3444240">
                  <a:moveTo>
                    <a:pt x="5753100" y="0"/>
                  </a:moveTo>
                  <a:lnTo>
                    <a:pt x="0" y="0"/>
                  </a:lnTo>
                  <a:lnTo>
                    <a:pt x="0" y="3444240"/>
                  </a:lnTo>
                  <a:lnTo>
                    <a:pt x="5753100" y="3444240"/>
                  </a:lnTo>
                  <a:lnTo>
                    <a:pt x="575310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0" y="3185160"/>
              <a:ext cx="5753100" cy="3444240"/>
            </a:xfrm>
            <a:custGeom>
              <a:avLst/>
              <a:gdLst/>
              <a:ahLst/>
              <a:cxnLst/>
              <a:rect l="l" t="t" r="r" b="b"/>
              <a:pathLst>
                <a:path w="5753100" h="3444240">
                  <a:moveTo>
                    <a:pt x="0" y="3444240"/>
                  </a:moveTo>
                  <a:lnTo>
                    <a:pt x="5753100" y="3444240"/>
                  </a:lnTo>
                  <a:lnTo>
                    <a:pt x="5753100" y="0"/>
                  </a:lnTo>
                  <a:lnTo>
                    <a:pt x="0" y="0"/>
                  </a:lnTo>
                  <a:lnTo>
                    <a:pt x="0" y="3444240"/>
                  </a:lnTo>
                  <a:close/>
                </a:path>
              </a:pathLst>
            </a:custGeom>
            <a:ln w="9144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8991" y="3697224"/>
              <a:ext cx="1219200" cy="1132840"/>
            </a:xfrm>
            <a:custGeom>
              <a:avLst/>
              <a:gdLst/>
              <a:ahLst/>
              <a:cxnLst/>
              <a:rect l="l" t="t" r="r" b="b"/>
              <a:pathLst>
                <a:path w="1219200" h="1132839">
                  <a:moveTo>
                    <a:pt x="1219199" y="0"/>
                  </a:moveTo>
                  <a:lnTo>
                    <a:pt x="0" y="0"/>
                  </a:lnTo>
                  <a:lnTo>
                    <a:pt x="0" y="1132331"/>
                  </a:lnTo>
                  <a:lnTo>
                    <a:pt x="1219199" y="1132331"/>
                  </a:lnTo>
                  <a:lnTo>
                    <a:pt x="12191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8991" y="3697224"/>
              <a:ext cx="1219200" cy="1132840"/>
            </a:xfrm>
            <a:custGeom>
              <a:avLst/>
              <a:gdLst/>
              <a:ahLst/>
              <a:cxnLst/>
              <a:rect l="l" t="t" r="r" b="b"/>
              <a:pathLst>
                <a:path w="1219200" h="1132839">
                  <a:moveTo>
                    <a:pt x="0" y="1132331"/>
                  </a:moveTo>
                  <a:lnTo>
                    <a:pt x="1219199" y="1132331"/>
                  </a:lnTo>
                  <a:lnTo>
                    <a:pt x="1219199" y="0"/>
                  </a:lnTo>
                  <a:lnTo>
                    <a:pt x="0" y="0"/>
                  </a:lnTo>
                  <a:lnTo>
                    <a:pt x="0" y="1132331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19" y="4337291"/>
              <a:ext cx="1149870" cy="54179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87017" y="4536440"/>
            <a:ext cx="758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Coordinator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4961" y="3828275"/>
            <a:ext cx="840498" cy="54179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87906" y="3950334"/>
            <a:ext cx="449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8689" y="3479419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PN1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55722" y="3754882"/>
            <a:ext cx="1231900" cy="1146810"/>
            <a:chOff x="2384805" y="3678682"/>
            <a:chExt cx="1231900" cy="1146810"/>
          </a:xfrm>
        </p:grpSpPr>
        <p:sp>
          <p:nvSpPr>
            <p:cNvPr id="18" name="object 18"/>
            <p:cNvSpPr/>
            <p:nvPr/>
          </p:nvSpPr>
          <p:spPr>
            <a:xfrm>
              <a:off x="2391155" y="3685032"/>
              <a:ext cx="1219200" cy="1134110"/>
            </a:xfrm>
            <a:custGeom>
              <a:avLst/>
              <a:gdLst/>
              <a:ahLst/>
              <a:cxnLst/>
              <a:rect l="l" t="t" r="r" b="b"/>
              <a:pathLst>
                <a:path w="1219200" h="1134110">
                  <a:moveTo>
                    <a:pt x="1219199" y="0"/>
                  </a:moveTo>
                  <a:lnTo>
                    <a:pt x="0" y="0"/>
                  </a:lnTo>
                  <a:lnTo>
                    <a:pt x="0" y="1133856"/>
                  </a:lnTo>
                  <a:lnTo>
                    <a:pt x="1219199" y="1133856"/>
                  </a:lnTo>
                  <a:lnTo>
                    <a:pt x="12191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91155" y="3685032"/>
              <a:ext cx="1219200" cy="1134110"/>
            </a:xfrm>
            <a:custGeom>
              <a:avLst/>
              <a:gdLst/>
              <a:ahLst/>
              <a:cxnLst/>
              <a:rect l="l" t="t" r="r" b="b"/>
              <a:pathLst>
                <a:path w="1219200" h="1134110">
                  <a:moveTo>
                    <a:pt x="0" y="1133856"/>
                  </a:moveTo>
                  <a:lnTo>
                    <a:pt x="1219199" y="1133856"/>
                  </a:lnTo>
                  <a:lnTo>
                    <a:pt x="1219199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6207" y="3741420"/>
              <a:ext cx="842022" cy="54025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101087" y="3938727"/>
            <a:ext cx="450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61818" y="3468115"/>
            <a:ext cx="39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PN2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67887" y="3747261"/>
            <a:ext cx="1231900" cy="1145540"/>
            <a:chOff x="3696970" y="3671061"/>
            <a:chExt cx="1231900" cy="1145540"/>
          </a:xfrm>
        </p:grpSpPr>
        <p:sp>
          <p:nvSpPr>
            <p:cNvPr id="24" name="object 24"/>
            <p:cNvSpPr/>
            <p:nvPr/>
          </p:nvSpPr>
          <p:spPr>
            <a:xfrm>
              <a:off x="3703320" y="3677411"/>
              <a:ext cx="1219200" cy="1132840"/>
            </a:xfrm>
            <a:custGeom>
              <a:avLst/>
              <a:gdLst/>
              <a:ahLst/>
              <a:cxnLst/>
              <a:rect l="l" t="t" r="r" b="b"/>
              <a:pathLst>
                <a:path w="1219200" h="1132839">
                  <a:moveTo>
                    <a:pt x="1219200" y="0"/>
                  </a:moveTo>
                  <a:lnTo>
                    <a:pt x="0" y="0"/>
                  </a:lnTo>
                  <a:lnTo>
                    <a:pt x="0" y="1132331"/>
                  </a:lnTo>
                  <a:lnTo>
                    <a:pt x="1219200" y="1132331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320" y="3677411"/>
              <a:ext cx="1219200" cy="1132840"/>
            </a:xfrm>
            <a:custGeom>
              <a:avLst/>
              <a:gdLst/>
              <a:ahLst/>
              <a:cxnLst/>
              <a:rect l="l" t="t" r="r" b="b"/>
              <a:pathLst>
                <a:path w="1219200" h="1132839">
                  <a:moveTo>
                    <a:pt x="0" y="1132331"/>
                  </a:moveTo>
                  <a:lnTo>
                    <a:pt x="1219200" y="1132331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132331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8372" y="3732263"/>
              <a:ext cx="840498" cy="54179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412615" y="3930522"/>
            <a:ext cx="449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73601" y="3461765"/>
            <a:ext cx="39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PN3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78526" y="3727450"/>
            <a:ext cx="1231900" cy="1146810"/>
            <a:chOff x="5007609" y="3651250"/>
            <a:chExt cx="1231900" cy="1146810"/>
          </a:xfrm>
        </p:grpSpPr>
        <p:sp>
          <p:nvSpPr>
            <p:cNvPr id="30" name="object 30"/>
            <p:cNvSpPr/>
            <p:nvPr/>
          </p:nvSpPr>
          <p:spPr>
            <a:xfrm>
              <a:off x="5013959" y="3657600"/>
              <a:ext cx="1219200" cy="1134110"/>
            </a:xfrm>
            <a:custGeom>
              <a:avLst/>
              <a:gdLst/>
              <a:ahLst/>
              <a:cxnLst/>
              <a:rect l="l" t="t" r="r" b="b"/>
              <a:pathLst>
                <a:path w="1219200" h="1134110">
                  <a:moveTo>
                    <a:pt x="1219200" y="0"/>
                  </a:moveTo>
                  <a:lnTo>
                    <a:pt x="0" y="0"/>
                  </a:lnTo>
                  <a:lnTo>
                    <a:pt x="0" y="1133855"/>
                  </a:lnTo>
                  <a:lnTo>
                    <a:pt x="1219200" y="1133855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13959" y="3657600"/>
              <a:ext cx="1219200" cy="1134110"/>
            </a:xfrm>
            <a:custGeom>
              <a:avLst/>
              <a:gdLst/>
              <a:ahLst/>
              <a:cxnLst/>
              <a:rect l="l" t="t" r="r" b="b"/>
              <a:pathLst>
                <a:path w="1219200" h="1134110">
                  <a:moveTo>
                    <a:pt x="0" y="1133855"/>
                  </a:moveTo>
                  <a:lnTo>
                    <a:pt x="1219200" y="1133855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133855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9011" y="3713988"/>
              <a:ext cx="842010" cy="54025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724399" y="3911600"/>
            <a:ext cx="449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78781" y="3449777"/>
            <a:ext cx="39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PN4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084452" y="4071620"/>
            <a:ext cx="3557270" cy="2113915"/>
            <a:chOff x="1613535" y="3995420"/>
            <a:chExt cx="3557270" cy="2113915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9132" y="5408676"/>
              <a:ext cx="1416558" cy="70027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13535" y="3995419"/>
              <a:ext cx="3557270" cy="1517015"/>
            </a:xfrm>
            <a:custGeom>
              <a:avLst/>
              <a:gdLst/>
              <a:ahLst/>
              <a:cxnLst/>
              <a:rect l="l" t="t" r="r" b="b"/>
              <a:pathLst>
                <a:path w="3557270" h="1517014">
                  <a:moveTo>
                    <a:pt x="227584" y="415163"/>
                  </a:moveTo>
                  <a:lnTo>
                    <a:pt x="209765" y="316611"/>
                  </a:lnTo>
                  <a:lnTo>
                    <a:pt x="193040" y="224028"/>
                  </a:lnTo>
                  <a:lnTo>
                    <a:pt x="146634" y="258787"/>
                  </a:lnTo>
                  <a:lnTo>
                    <a:pt x="46482" y="124841"/>
                  </a:lnTo>
                  <a:lnTo>
                    <a:pt x="0" y="159639"/>
                  </a:lnTo>
                  <a:lnTo>
                    <a:pt x="100279" y="293497"/>
                  </a:lnTo>
                  <a:lnTo>
                    <a:pt x="53975" y="328168"/>
                  </a:lnTo>
                  <a:lnTo>
                    <a:pt x="227584" y="415163"/>
                  </a:lnTo>
                  <a:close/>
                </a:path>
                <a:path w="3557270" h="1517014">
                  <a:moveTo>
                    <a:pt x="901192" y="51943"/>
                  </a:moveTo>
                  <a:lnTo>
                    <a:pt x="868680" y="3937"/>
                  </a:lnTo>
                  <a:lnTo>
                    <a:pt x="441845" y="293585"/>
                  </a:lnTo>
                  <a:lnTo>
                    <a:pt x="409321" y="245618"/>
                  </a:lnTo>
                  <a:lnTo>
                    <a:pt x="314325" y="415036"/>
                  </a:lnTo>
                  <a:lnTo>
                    <a:pt x="506857" y="389382"/>
                  </a:lnTo>
                  <a:lnTo>
                    <a:pt x="485394" y="357759"/>
                  </a:lnTo>
                  <a:lnTo>
                    <a:pt x="474345" y="341477"/>
                  </a:lnTo>
                  <a:lnTo>
                    <a:pt x="901192" y="51943"/>
                  </a:lnTo>
                  <a:close/>
                </a:path>
                <a:path w="3557270" h="1517014">
                  <a:moveTo>
                    <a:pt x="929386" y="1516634"/>
                  </a:moveTo>
                  <a:lnTo>
                    <a:pt x="910031" y="1420241"/>
                  </a:lnTo>
                  <a:lnTo>
                    <a:pt x="891159" y="1326134"/>
                  </a:lnTo>
                  <a:lnTo>
                    <a:pt x="845451" y="1361770"/>
                  </a:lnTo>
                  <a:lnTo>
                    <a:pt x="337185" y="709676"/>
                  </a:lnTo>
                  <a:lnTo>
                    <a:pt x="291465" y="745236"/>
                  </a:lnTo>
                  <a:lnTo>
                    <a:pt x="799706" y="1397419"/>
                  </a:lnTo>
                  <a:lnTo>
                    <a:pt x="754126" y="1432941"/>
                  </a:lnTo>
                  <a:lnTo>
                    <a:pt x="929386" y="1516634"/>
                  </a:lnTo>
                  <a:close/>
                </a:path>
                <a:path w="3557270" h="1517014">
                  <a:moveTo>
                    <a:pt x="3557270" y="102108"/>
                  </a:moveTo>
                  <a:lnTo>
                    <a:pt x="3546856" y="45212"/>
                  </a:lnTo>
                  <a:lnTo>
                    <a:pt x="693331" y="568058"/>
                  </a:lnTo>
                  <a:lnTo>
                    <a:pt x="682879" y="511048"/>
                  </a:lnTo>
                  <a:lnTo>
                    <a:pt x="679183" y="513829"/>
                  </a:lnTo>
                  <a:lnTo>
                    <a:pt x="668426" y="473456"/>
                  </a:lnTo>
                  <a:lnTo>
                    <a:pt x="666445" y="465988"/>
                  </a:lnTo>
                  <a:lnTo>
                    <a:pt x="2204212" y="55880"/>
                  </a:lnTo>
                  <a:lnTo>
                    <a:pt x="2189353" y="0"/>
                  </a:lnTo>
                  <a:lnTo>
                    <a:pt x="651560" y="410121"/>
                  </a:lnTo>
                  <a:lnTo>
                    <a:pt x="636651" y="354076"/>
                  </a:lnTo>
                  <a:lnTo>
                    <a:pt x="491109" y="482854"/>
                  </a:lnTo>
                  <a:lnTo>
                    <a:pt x="671144" y="519874"/>
                  </a:lnTo>
                  <a:lnTo>
                    <a:pt x="527685" y="627761"/>
                  </a:lnTo>
                  <a:lnTo>
                    <a:pt x="714248" y="681990"/>
                  </a:lnTo>
                  <a:lnTo>
                    <a:pt x="704735" y="630174"/>
                  </a:lnTo>
                  <a:lnTo>
                    <a:pt x="703770" y="624954"/>
                  </a:lnTo>
                  <a:lnTo>
                    <a:pt x="3557270" y="10210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001647" y="5059807"/>
            <a:ext cx="638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DONE!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40481" y="4471415"/>
            <a:ext cx="2748534" cy="143789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396562" y="4761865"/>
            <a:ext cx="1781557" cy="7816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5080" indent="55880" algn="ctr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done.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Schedule</a:t>
            </a:r>
            <a:r>
              <a:rPr lang="en-US" spc="-20" dirty="0">
                <a:solidFill>
                  <a:srgbClr val="FFFFFF"/>
                </a:solidFill>
                <a:latin typeface="Calibri"/>
                <a:cs typeface="Calibri"/>
              </a:rPr>
              <a:t> next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pc="-2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31341" y="5626353"/>
            <a:ext cx="38893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Execution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parallel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17">
            <a:extLst>
              <a:ext uri="{FF2B5EF4-FFF2-40B4-BE49-F238E27FC236}">
                <a16:creationId xmlns:a16="http://schemas.microsoft.com/office/drawing/2014/main" id="{6403E491-4552-8920-F8E4-3827309A5E7C}"/>
              </a:ext>
            </a:extLst>
          </p:cNvPr>
          <p:cNvSpPr txBox="1"/>
          <p:nvPr/>
        </p:nvSpPr>
        <p:spPr>
          <a:xfrm>
            <a:off x="761696" y="7715884"/>
            <a:ext cx="6324904" cy="18819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5745" marR="5080" indent="-233679">
              <a:lnSpc>
                <a:spcPts val="2160"/>
              </a:lnSpc>
              <a:spcBef>
                <a:spcPts val="375"/>
              </a:spcBef>
              <a:spcAft>
                <a:spcPts val="600"/>
              </a:spcAft>
              <a:buClr>
                <a:srgbClr val="000000"/>
              </a:buClr>
              <a:buFont typeface="Arial MT"/>
              <a:buChar char="•"/>
              <a:tabLst>
                <a:tab pos="245745" algn="l"/>
              </a:tabLst>
            </a:pPr>
            <a:r>
              <a:rPr sz="2000" b="1" dirty="0">
                <a:solidFill>
                  <a:srgbClr val="30859C"/>
                </a:solidFill>
                <a:latin typeface="Calibri"/>
                <a:cs typeface="Calibri"/>
              </a:rPr>
              <a:t>Scheduler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lang="en-US"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lang="en-US" sz="2000" dirty="0">
                <a:latin typeface="Calibri"/>
                <a:cs typeface="Calibri"/>
              </a:rPr>
              <a:t> considers all the queries currently within the scheduling window and coordinates the execution of their operators to maximize system utilization.</a:t>
            </a:r>
          </a:p>
          <a:p>
            <a:pPr marL="245745" marR="128270" indent="-233679">
              <a:lnSpc>
                <a:spcPts val="2160"/>
              </a:lnSpc>
              <a:spcBef>
                <a:spcPts val="480"/>
              </a:spcBef>
              <a:buClr>
                <a:srgbClr val="000000"/>
              </a:buClr>
              <a:buFont typeface="Arial MT"/>
              <a:buChar char="•"/>
              <a:tabLst>
                <a:tab pos="245745" algn="l"/>
              </a:tabLst>
            </a:pPr>
            <a:r>
              <a:rPr sz="2000" b="1" dirty="0">
                <a:solidFill>
                  <a:srgbClr val="30859C"/>
                </a:solidFill>
                <a:latin typeface="Calibri"/>
                <a:cs typeface="Calibri"/>
              </a:rPr>
              <a:t>Coordinator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lang="en-US" sz="2000" spc="-50" dirty="0">
                <a:latin typeface="Calibri"/>
                <a:cs typeface="Calibri"/>
              </a:rPr>
              <a:t>For each </a:t>
            </a:r>
            <a:r>
              <a:rPr lang="en-US" sz="2000" dirty="0">
                <a:latin typeface="Calibri"/>
                <a:cs typeface="Calibri"/>
              </a:rPr>
              <a:t>query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operator</a:t>
            </a:r>
            <a:r>
              <a:rPr lang="en-US" sz="2000" spc="-45" dirty="0">
                <a:latin typeface="Calibri"/>
                <a:cs typeface="Calibri"/>
              </a:rPr>
              <a:t> assigned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by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6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Scheduler, the coordinator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lang="en-US" sz="2000" spc="-50" dirty="0">
                <a:latin typeface="Calibri"/>
                <a:cs typeface="Calibri"/>
              </a:rPr>
              <a:t>secures the logical servers on the different PNs and </a:t>
            </a:r>
            <a:r>
              <a:rPr sz="2000" spc="-10" dirty="0">
                <a:latin typeface="Calibri"/>
                <a:cs typeface="Calibri"/>
              </a:rPr>
              <a:t>coordinates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parallel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execution</a:t>
            </a:r>
            <a:r>
              <a:rPr lang="en-US"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330" y="1938342"/>
            <a:ext cx="6047740" cy="5638800"/>
            <a:chOff x="396240" y="1447800"/>
            <a:chExt cx="6047740" cy="563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447800"/>
              <a:ext cx="6047728" cy="5638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1999" y="3467100"/>
              <a:ext cx="1693545" cy="914400"/>
            </a:xfrm>
            <a:custGeom>
              <a:avLst/>
              <a:gdLst/>
              <a:ahLst/>
              <a:cxnLst/>
              <a:rect l="l" t="t" r="r" b="b"/>
              <a:pathLst>
                <a:path w="1693545" h="914400">
                  <a:moveTo>
                    <a:pt x="1314069" y="0"/>
                  </a:moveTo>
                  <a:lnTo>
                    <a:pt x="379095" y="0"/>
                  </a:lnTo>
                  <a:lnTo>
                    <a:pt x="331531" y="2952"/>
                  </a:lnTo>
                  <a:lnTo>
                    <a:pt x="285733" y="11574"/>
                  </a:lnTo>
                  <a:lnTo>
                    <a:pt x="242057" y="25510"/>
                  </a:lnTo>
                  <a:lnTo>
                    <a:pt x="200856" y="44406"/>
                  </a:lnTo>
                  <a:lnTo>
                    <a:pt x="162486" y="67906"/>
                  </a:lnTo>
                  <a:lnTo>
                    <a:pt x="127300" y="95656"/>
                  </a:lnTo>
                  <a:lnTo>
                    <a:pt x="95656" y="127300"/>
                  </a:lnTo>
                  <a:lnTo>
                    <a:pt x="67906" y="162486"/>
                  </a:lnTo>
                  <a:lnTo>
                    <a:pt x="44406" y="200856"/>
                  </a:lnTo>
                  <a:lnTo>
                    <a:pt x="25510" y="242057"/>
                  </a:lnTo>
                  <a:lnTo>
                    <a:pt x="11574" y="285733"/>
                  </a:lnTo>
                  <a:lnTo>
                    <a:pt x="2952" y="331531"/>
                  </a:lnTo>
                  <a:lnTo>
                    <a:pt x="0" y="379095"/>
                  </a:lnTo>
                  <a:lnTo>
                    <a:pt x="0" y="535304"/>
                  </a:lnTo>
                  <a:lnTo>
                    <a:pt x="2952" y="582868"/>
                  </a:lnTo>
                  <a:lnTo>
                    <a:pt x="11574" y="628666"/>
                  </a:lnTo>
                  <a:lnTo>
                    <a:pt x="25510" y="672342"/>
                  </a:lnTo>
                  <a:lnTo>
                    <a:pt x="44406" y="713543"/>
                  </a:lnTo>
                  <a:lnTo>
                    <a:pt x="67906" y="751913"/>
                  </a:lnTo>
                  <a:lnTo>
                    <a:pt x="95656" y="787099"/>
                  </a:lnTo>
                  <a:lnTo>
                    <a:pt x="127300" y="818743"/>
                  </a:lnTo>
                  <a:lnTo>
                    <a:pt x="162486" y="846493"/>
                  </a:lnTo>
                  <a:lnTo>
                    <a:pt x="200856" y="869993"/>
                  </a:lnTo>
                  <a:lnTo>
                    <a:pt x="242057" y="888889"/>
                  </a:lnTo>
                  <a:lnTo>
                    <a:pt x="285733" y="902825"/>
                  </a:lnTo>
                  <a:lnTo>
                    <a:pt x="331531" y="911447"/>
                  </a:lnTo>
                  <a:lnTo>
                    <a:pt x="379095" y="914400"/>
                  </a:lnTo>
                  <a:lnTo>
                    <a:pt x="1314069" y="914400"/>
                  </a:lnTo>
                  <a:lnTo>
                    <a:pt x="1361632" y="911447"/>
                  </a:lnTo>
                  <a:lnTo>
                    <a:pt x="1407430" y="902825"/>
                  </a:lnTo>
                  <a:lnTo>
                    <a:pt x="1451106" y="888889"/>
                  </a:lnTo>
                  <a:lnTo>
                    <a:pt x="1492307" y="869993"/>
                  </a:lnTo>
                  <a:lnTo>
                    <a:pt x="1530677" y="846493"/>
                  </a:lnTo>
                  <a:lnTo>
                    <a:pt x="1565863" y="818743"/>
                  </a:lnTo>
                  <a:lnTo>
                    <a:pt x="1597507" y="787099"/>
                  </a:lnTo>
                  <a:lnTo>
                    <a:pt x="1625257" y="751913"/>
                  </a:lnTo>
                  <a:lnTo>
                    <a:pt x="1648757" y="713543"/>
                  </a:lnTo>
                  <a:lnTo>
                    <a:pt x="1667653" y="672342"/>
                  </a:lnTo>
                  <a:lnTo>
                    <a:pt x="1681589" y="628666"/>
                  </a:lnTo>
                  <a:lnTo>
                    <a:pt x="1690211" y="582868"/>
                  </a:lnTo>
                  <a:lnTo>
                    <a:pt x="1693164" y="535304"/>
                  </a:lnTo>
                  <a:lnTo>
                    <a:pt x="1693164" y="379095"/>
                  </a:lnTo>
                  <a:lnTo>
                    <a:pt x="1690211" y="331531"/>
                  </a:lnTo>
                  <a:lnTo>
                    <a:pt x="1681589" y="285733"/>
                  </a:lnTo>
                  <a:lnTo>
                    <a:pt x="1667653" y="242057"/>
                  </a:lnTo>
                  <a:lnTo>
                    <a:pt x="1648757" y="200856"/>
                  </a:lnTo>
                  <a:lnTo>
                    <a:pt x="1625257" y="162486"/>
                  </a:lnTo>
                  <a:lnTo>
                    <a:pt x="1597507" y="127300"/>
                  </a:lnTo>
                  <a:lnTo>
                    <a:pt x="1565863" y="95656"/>
                  </a:lnTo>
                  <a:lnTo>
                    <a:pt x="1530677" y="67906"/>
                  </a:lnTo>
                  <a:lnTo>
                    <a:pt x="1492307" y="44406"/>
                  </a:lnTo>
                  <a:lnTo>
                    <a:pt x="1451106" y="25510"/>
                  </a:lnTo>
                  <a:lnTo>
                    <a:pt x="1407430" y="11574"/>
                  </a:lnTo>
                  <a:lnTo>
                    <a:pt x="1361632" y="2952"/>
                  </a:lnTo>
                  <a:lnTo>
                    <a:pt x="1314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9" y="3467100"/>
              <a:ext cx="1693545" cy="914400"/>
            </a:xfrm>
            <a:custGeom>
              <a:avLst/>
              <a:gdLst/>
              <a:ahLst/>
              <a:cxnLst/>
              <a:rect l="l" t="t" r="r" b="b"/>
              <a:pathLst>
                <a:path w="1693545" h="914400">
                  <a:moveTo>
                    <a:pt x="0" y="379095"/>
                  </a:moveTo>
                  <a:lnTo>
                    <a:pt x="2952" y="331531"/>
                  </a:lnTo>
                  <a:lnTo>
                    <a:pt x="11574" y="285733"/>
                  </a:lnTo>
                  <a:lnTo>
                    <a:pt x="25510" y="242057"/>
                  </a:lnTo>
                  <a:lnTo>
                    <a:pt x="44406" y="200856"/>
                  </a:lnTo>
                  <a:lnTo>
                    <a:pt x="67906" y="162486"/>
                  </a:lnTo>
                  <a:lnTo>
                    <a:pt x="95656" y="127300"/>
                  </a:lnTo>
                  <a:lnTo>
                    <a:pt x="127300" y="95656"/>
                  </a:lnTo>
                  <a:lnTo>
                    <a:pt x="162486" y="67906"/>
                  </a:lnTo>
                  <a:lnTo>
                    <a:pt x="200856" y="44406"/>
                  </a:lnTo>
                  <a:lnTo>
                    <a:pt x="242057" y="25510"/>
                  </a:lnTo>
                  <a:lnTo>
                    <a:pt x="285733" y="11574"/>
                  </a:lnTo>
                  <a:lnTo>
                    <a:pt x="331531" y="2952"/>
                  </a:lnTo>
                  <a:lnTo>
                    <a:pt x="379095" y="0"/>
                  </a:lnTo>
                  <a:lnTo>
                    <a:pt x="1314069" y="0"/>
                  </a:lnTo>
                  <a:lnTo>
                    <a:pt x="1361632" y="2952"/>
                  </a:lnTo>
                  <a:lnTo>
                    <a:pt x="1407430" y="11574"/>
                  </a:lnTo>
                  <a:lnTo>
                    <a:pt x="1451106" y="25510"/>
                  </a:lnTo>
                  <a:lnTo>
                    <a:pt x="1492307" y="44406"/>
                  </a:lnTo>
                  <a:lnTo>
                    <a:pt x="1530677" y="67906"/>
                  </a:lnTo>
                  <a:lnTo>
                    <a:pt x="1565863" y="95656"/>
                  </a:lnTo>
                  <a:lnTo>
                    <a:pt x="1597507" y="127300"/>
                  </a:lnTo>
                  <a:lnTo>
                    <a:pt x="1625257" y="162486"/>
                  </a:lnTo>
                  <a:lnTo>
                    <a:pt x="1648757" y="200856"/>
                  </a:lnTo>
                  <a:lnTo>
                    <a:pt x="1667653" y="242057"/>
                  </a:lnTo>
                  <a:lnTo>
                    <a:pt x="1681589" y="285733"/>
                  </a:lnTo>
                  <a:lnTo>
                    <a:pt x="1690211" y="331531"/>
                  </a:lnTo>
                  <a:lnTo>
                    <a:pt x="1693164" y="379095"/>
                  </a:lnTo>
                  <a:lnTo>
                    <a:pt x="1693164" y="535304"/>
                  </a:lnTo>
                  <a:lnTo>
                    <a:pt x="1690211" y="582868"/>
                  </a:lnTo>
                  <a:lnTo>
                    <a:pt x="1681589" y="628666"/>
                  </a:lnTo>
                  <a:lnTo>
                    <a:pt x="1667653" y="672342"/>
                  </a:lnTo>
                  <a:lnTo>
                    <a:pt x="1648757" y="713543"/>
                  </a:lnTo>
                  <a:lnTo>
                    <a:pt x="1625257" y="751913"/>
                  </a:lnTo>
                  <a:lnTo>
                    <a:pt x="1597507" y="787099"/>
                  </a:lnTo>
                  <a:lnTo>
                    <a:pt x="1565863" y="818743"/>
                  </a:lnTo>
                  <a:lnTo>
                    <a:pt x="1530677" y="846493"/>
                  </a:lnTo>
                  <a:lnTo>
                    <a:pt x="1492307" y="869993"/>
                  </a:lnTo>
                  <a:lnTo>
                    <a:pt x="1451106" y="888889"/>
                  </a:lnTo>
                  <a:lnTo>
                    <a:pt x="1407430" y="902825"/>
                  </a:lnTo>
                  <a:lnTo>
                    <a:pt x="1361632" y="911447"/>
                  </a:lnTo>
                  <a:lnTo>
                    <a:pt x="1314069" y="914400"/>
                  </a:lnTo>
                  <a:lnTo>
                    <a:pt x="379095" y="914400"/>
                  </a:lnTo>
                  <a:lnTo>
                    <a:pt x="331531" y="911447"/>
                  </a:lnTo>
                  <a:lnTo>
                    <a:pt x="285733" y="902825"/>
                  </a:lnTo>
                  <a:lnTo>
                    <a:pt x="242057" y="888889"/>
                  </a:lnTo>
                  <a:lnTo>
                    <a:pt x="200856" y="869993"/>
                  </a:lnTo>
                  <a:lnTo>
                    <a:pt x="162486" y="846493"/>
                  </a:lnTo>
                  <a:lnTo>
                    <a:pt x="127300" y="818743"/>
                  </a:lnTo>
                  <a:lnTo>
                    <a:pt x="95656" y="787099"/>
                  </a:lnTo>
                  <a:lnTo>
                    <a:pt x="67906" y="751913"/>
                  </a:lnTo>
                  <a:lnTo>
                    <a:pt x="44406" y="713543"/>
                  </a:lnTo>
                  <a:lnTo>
                    <a:pt x="25510" y="672342"/>
                  </a:lnTo>
                  <a:lnTo>
                    <a:pt x="11574" y="628666"/>
                  </a:lnTo>
                  <a:lnTo>
                    <a:pt x="2952" y="582868"/>
                  </a:lnTo>
                  <a:lnTo>
                    <a:pt x="0" y="535304"/>
                  </a:lnTo>
                  <a:lnTo>
                    <a:pt x="0" y="37909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5399" y="3657600"/>
              <a:ext cx="928369" cy="304800"/>
            </a:xfrm>
            <a:custGeom>
              <a:avLst/>
              <a:gdLst/>
              <a:ahLst/>
              <a:cxnLst/>
              <a:rect l="l" t="t" r="r" b="b"/>
              <a:pathLst>
                <a:path w="928370" h="304800">
                  <a:moveTo>
                    <a:pt x="778763" y="0"/>
                  </a:moveTo>
                  <a:lnTo>
                    <a:pt x="149351" y="0"/>
                  </a:lnTo>
                  <a:lnTo>
                    <a:pt x="102120" y="7766"/>
                  </a:lnTo>
                  <a:lnTo>
                    <a:pt x="61118" y="29394"/>
                  </a:lnTo>
                  <a:lnTo>
                    <a:pt x="28797" y="62380"/>
                  </a:lnTo>
                  <a:lnTo>
                    <a:pt x="7607" y="104217"/>
                  </a:lnTo>
                  <a:lnTo>
                    <a:pt x="0" y="152400"/>
                  </a:lnTo>
                  <a:lnTo>
                    <a:pt x="7607" y="200582"/>
                  </a:lnTo>
                  <a:lnTo>
                    <a:pt x="28797" y="242419"/>
                  </a:lnTo>
                  <a:lnTo>
                    <a:pt x="61118" y="275405"/>
                  </a:lnTo>
                  <a:lnTo>
                    <a:pt x="102120" y="297033"/>
                  </a:lnTo>
                  <a:lnTo>
                    <a:pt x="149351" y="304800"/>
                  </a:lnTo>
                  <a:lnTo>
                    <a:pt x="778763" y="304800"/>
                  </a:lnTo>
                  <a:lnTo>
                    <a:pt x="825995" y="297033"/>
                  </a:lnTo>
                  <a:lnTo>
                    <a:pt x="866997" y="275405"/>
                  </a:lnTo>
                  <a:lnTo>
                    <a:pt x="899318" y="242419"/>
                  </a:lnTo>
                  <a:lnTo>
                    <a:pt x="920508" y="200582"/>
                  </a:lnTo>
                  <a:lnTo>
                    <a:pt x="928115" y="152400"/>
                  </a:lnTo>
                  <a:lnTo>
                    <a:pt x="920508" y="104217"/>
                  </a:lnTo>
                  <a:lnTo>
                    <a:pt x="899318" y="62380"/>
                  </a:lnTo>
                  <a:lnTo>
                    <a:pt x="866997" y="29394"/>
                  </a:lnTo>
                  <a:lnTo>
                    <a:pt x="825995" y="7766"/>
                  </a:lnTo>
                  <a:lnTo>
                    <a:pt x="77876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5399" y="3657600"/>
              <a:ext cx="928369" cy="304800"/>
            </a:xfrm>
            <a:custGeom>
              <a:avLst/>
              <a:gdLst/>
              <a:ahLst/>
              <a:cxnLst/>
              <a:rect l="l" t="t" r="r" b="b"/>
              <a:pathLst>
                <a:path w="928370" h="304800">
                  <a:moveTo>
                    <a:pt x="149351" y="0"/>
                  </a:moveTo>
                  <a:lnTo>
                    <a:pt x="778763" y="0"/>
                  </a:lnTo>
                  <a:lnTo>
                    <a:pt x="825995" y="7766"/>
                  </a:lnTo>
                  <a:lnTo>
                    <a:pt x="866997" y="29394"/>
                  </a:lnTo>
                  <a:lnTo>
                    <a:pt x="899318" y="62380"/>
                  </a:lnTo>
                  <a:lnTo>
                    <a:pt x="920508" y="104217"/>
                  </a:lnTo>
                  <a:lnTo>
                    <a:pt x="928115" y="152400"/>
                  </a:lnTo>
                  <a:lnTo>
                    <a:pt x="920508" y="200582"/>
                  </a:lnTo>
                  <a:lnTo>
                    <a:pt x="899318" y="242419"/>
                  </a:lnTo>
                  <a:lnTo>
                    <a:pt x="866997" y="275405"/>
                  </a:lnTo>
                  <a:lnTo>
                    <a:pt x="825995" y="297033"/>
                  </a:lnTo>
                  <a:lnTo>
                    <a:pt x="778763" y="304800"/>
                  </a:lnTo>
                  <a:lnTo>
                    <a:pt x="149351" y="304800"/>
                  </a:lnTo>
                  <a:lnTo>
                    <a:pt x="102120" y="297033"/>
                  </a:lnTo>
                  <a:lnTo>
                    <a:pt x="61118" y="275405"/>
                  </a:lnTo>
                  <a:lnTo>
                    <a:pt x="28797" y="242419"/>
                  </a:lnTo>
                  <a:lnTo>
                    <a:pt x="7607" y="200582"/>
                  </a:lnTo>
                  <a:lnTo>
                    <a:pt x="0" y="152400"/>
                  </a:lnTo>
                  <a:lnTo>
                    <a:pt x="7607" y="104217"/>
                  </a:lnTo>
                  <a:lnTo>
                    <a:pt x="28797" y="62380"/>
                  </a:lnTo>
                  <a:lnTo>
                    <a:pt x="61118" y="29394"/>
                  </a:lnTo>
                  <a:lnTo>
                    <a:pt x="102120" y="7766"/>
                  </a:lnTo>
                  <a:lnTo>
                    <a:pt x="149351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6716" y="3744467"/>
              <a:ext cx="981710" cy="304800"/>
            </a:xfrm>
            <a:custGeom>
              <a:avLst/>
              <a:gdLst/>
              <a:ahLst/>
              <a:cxnLst/>
              <a:rect l="l" t="t" r="r" b="b"/>
              <a:pathLst>
                <a:path w="981710" h="304800">
                  <a:moveTo>
                    <a:pt x="823595" y="0"/>
                  </a:moveTo>
                  <a:lnTo>
                    <a:pt x="157861" y="0"/>
                  </a:lnTo>
                  <a:lnTo>
                    <a:pt x="107988" y="7766"/>
                  </a:lnTo>
                  <a:lnTo>
                    <a:pt x="64657" y="29394"/>
                  </a:lnTo>
                  <a:lnTo>
                    <a:pt x="30475" y="62380"/>
                  </a:lnTo>
                  <a:lnTo>
                    <a:pt x="8053" y="104217"/>
                  </a:lnTo>
                  <a:lnTo>
                    <a:pt x="0" y="152400"/>
                  </a:lnTo>
                  <a:lnTo>
                    <a:pt x="8053" y="200582"/>
                  </a:lnTo>
                  <a:lnTo>
                    <a:pt x="30475" y="242419"/>
                  </a:lnTo>
                  <a:lnTo>
                    <a:pt x="64657" y="275405"/>
                  </a:lnTo>
                  <a:lnTo>
                    <a:pt x="107988" y="297033"/>
                  </a:lnTo>
                  <a:lnTo>
                    <a:pt x="157861" y="304800"/>
                  </a:lnTo>
                  <a:lnTo>
                    <a:pt x="823595" y="304800"/>
                  </a:lnTo>
                  <a:lnTo>
                    <a:pt x="873467" y="297033"/>
                  </a:lnTo>
                  <a:lnTo>
                    <a:pt x="916798" y="275405"/>
                  </a:lnTo>
                  <a:lnTo>
                    <a:pt x="950980" y="242419"/>
                  </a:lnTo>
                  <a:lnTo>
                    <a:pt x="973402" y="200582"/>
                  </a:lnTo>
                  <a:lnTo>
                    <a:pt x="981456" y="152400"/>
                  </a:lnTo>
                  <a:lnTo>
                    <a:pt x="973402" y="104217"/>
                  </a:lnTo>
                  <a:lnTo>
                    <a:pt x="950980" y="62380"/>
                  </a:lnTo>
                  <a:lnTo>
                    <a:pt x="916798" y="29394"/>
                  </a:lnTo>
                  <a:lnTo>
                    <a:pt x="873467" y="7766"/>
                  </a:lnTo>
                  <a:lnTo>
                    <a:pt x="8235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66716" y="3744467"/>
              <a:ext cx="981710" cy="304800"/>
            </a:xfrm>
            <a:custGeom>
              <a:avLst/>
              <a:gdLst/>
              <a:ahLst/>
              <a:cxnLst/>
              <a:rect l="l" t="t" r="r" b="b"/>
              <a:pathLst>
                <a:path w="981710" h="304800">
                  <a:moveTo>
                    <a:pt x="157861" y="0"/>
                  </a:moveTo>
                  <a:lnTo>
                    <a:pt x="823595" y="0"/>
                  </a:lnTo>
                  <a:lnTo>
                    <a:pt x="873467" y="7766"/>
                  </a:lnTo>
                  <a:lnTo>
                    <a:pt x="916798" y="29394"/>
                  </a:lnTo>
                  <a:lnTo>
                    <a:pt x="950980" y="62380"/>
                  </a:lnTo>
                  <a:lnTo>
                    <a:pt x="973402" y="104217"/>
                  </a:lnTo>
                  <a:lnTo>
                    <a:pt x="981456" y="152400"/>
                  </a:lnTo>
                  <a:lnTo>
                    <a:pt x="973402" y="200582"/>
                  </a:lnTo>
                  <a:lnTo>
                    <a:pt x="950980" y="242419"/>
                  </a:lnTo>
                  <a:lnTo>
                    <a:pt x="916798" y="275405"/>
                  </a:lnTo>
                  <a:lnTo>
                    <a:pt x="873467" y="297033"/>
                  </a:lnTo>
                  <a:lnTo>
                    <a:pt x="823595" y="304800"/>
                  </a:lnTo>
                  <a:lnTo>
                    <a:pt x="157861" y="304800"/>
                  </a:lnTo>
                  <a:lnTo>
                    <a:pt x="107988" y="297033"/>
                  </a:lnTo>
                  <a:lnTo>
                    <a:pt x="64657" y="275405"/>
                  </a:lnTo>
                  <a:lnTo>
                    <a:pt x="30475" y="242419"/>
                  </a:lnTo>
                  <a:lnTo>
                    <a:pt x="8053" y="200582"/>
                  </a:lnTo>
                  <a:lnTo>
                    <a:pt x="0" y="152400"/>
                  </a:lnTo>
                  <a:lnTo>
                    <a:pt x="8053" y="104217"/>
                  </a:lnTo>
                  <a:lnTo>
                    <a:pt x="30475" y="62380"/>
                  </a:lnTo>
                  <a:lnTo>
                    <a:pt x="64657" y="29394"/>
                  </a:lnTo>
                  <a:lnTo>
                    <a:pt x="107988" y="7766"/>
                  </a:lnTo>
                  <a:lnTo>
                    <a:pt x="157861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5172" y="38481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895223" y="0"/>
                  </a:moveTo>
                  <a:lnTo>
                    <a:pt x="171576" y="0"/>
                  </a:lnTo>
                  <a:lnTo>
                    <a:pt x="125971" y="5441"/>
                  </a:lnTo>
                  <a:lnTo>
                    <a:pt x="84986" y="20799"/>
                  </a:lnTo>
                  <a:lnTo>
                    <a:pt x="50260" y="44624"/>
                  </a:lnTo>
                  <a:lnTo>
                    <a:pt x="23429" y="75466"/>
                  </a:lnTo>
                  <a:lnTo>
                    <a:pt x="6130" y="111874"/>
                  </a:lnTo>
                  <a:lnTo>
                    <a:pt x="0" y="152400"/>
                  </a:lnTo>
                  <a:lnTo>
                    <a:pt x="6130" y="192925"/>
                  </a:lnTo>
                  <a:lnTo>
                    <a:pt x="23429" y="229333"/>
                  </a:lnTo>
                  <a:lnTo>
                    <a:pt x="50260" y="260175"/>
                  </a:lnTo>
                  <a:lnTo>
                    <a:pt x="84986" y="284000"/>
                  </a:lnTo>
                  <a:lnTo>
                    <a:pt x="125971" y="299358"/>
                  </a:lnTo>
                  <a:lnTo>
                    <a:pt x="171576" y="304800"/>
                  </a:lnTo>
                  <a:lnTo>
                    <a:pt x="895223" y="304800"/>
                  </a:lnTo>
                  <a:lnTo>
                    <a:pt x="940828" y="299358"/>
                  </a:lnTo>
                  <a:lnTo>
                    <a:pt x="981813" y="284000"/>
                  </a:lnTo>
                  <a:lnTo>
                    <a:pt x="1016539" y="260175"/>
                  </a:lnTo>
                  <a:lnTo>
                    <a:pt x="1043370" y="229333"/>
                  </a:lnTo>
                  <a:lnTo>
                    <a:pt x="1060669" y="192925"/>
                  </a:lnTo>
                  <a:lnTo>
                    <a:pt x="1066800" y="152400"/>
                  </a:lnTo>
                  <a:lnTo>
                    <a:pt x="1060669" y="111874"/>
                  </a:lnTo>
                  <a:lnTo>
                    <a:pt x="1043370" y="75466"/>
                  </a:lnTo>
                  <a:lnTo>
                    <a:pt x="1016539" y="44624"/>
                  </a:lnTo>
                  <a:lnTo>
                    <a:pt x="981813" y="20799"/>
                  </a:lnTo>
                  <a:lnTo>
                    <a:pt x="940828" y="5441"/>
                  </a:lnTo>
                  <a:lnTo>
                    <a:pt x="8952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5172" y="38481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171576" y="0"/>
                  </a:moveTo>
                  <a:lnTo>
                    <a:pt x="895223" y="0"/>
                  </a:lnTo>
                  <a:lnTo>
                    <a:pt x="940828" y="5441"/>
                  </a:lnTo>
                  <a:lnTo>
                    <a:pt x="981813" y="20799"/>
                  </a:lnTo>
                  <a:lnTo>
                    <a:pt x="1016539" y="44624"/>
                  </a:lnTo>
                  <a:lnTo>
                    <a:pt x="1043370" y="75466"/>
                  </a:lnTo>
                  <a:lnTo>
                    <a:pt x="1060669" y="111874"/>
                  </a:lnTo>
                  <a:lnTo>
                    <a:pt x="1066800" y="152400"/>
                  </a:lnTo>
                  <a:lnTo>
                    <a:pt x="1060669" y="192925"/>
                  </a:lnTo>
                  <a:lnTo>
                    <a:pt x="1043370" y="229333"/>
                  </a:lnTo>
                  <a:lnTo>
                    <a:pt x="1016539" y="260175"/>
                  </a:lnTo>
                  <a:lnTo>
                    <a:pt x="981813" y="284000"/>
                  </a:lnTo>
                  <a:lnTo>
                    <a:pt x="940828" y="299358"/>
                  </a:lnTo>
                  <a:lnTo>
                    <a:pt x="895223" y="304800"/>
                  </a:lnTo>
                  <a:lnTo>
                    <a:pt x="171576" y="304800"/>
                  </a:lnTo>
                  <a:lnTo>
                    <a:pt x="125971" y="299358"/>
                  </a:lnTo>
                  <a:lnTo>
                    <a:pt x="84986" y="284000"/>
                  </a:lnTo>
                  <a:lnTo>
                    <a:pt x="50260" y="260175"/>
                  </a:lnTo>
                  <a:lnTo>
                    <a:pt x="23429" y="229333"/>
                  </a:lnTo>
                  <a:lnTo>
                    <a:pt x="6130" y="192925"/>
                  </a:lnTo>
                  <a:lnTo>
                    <a:pt x="0" y="152400"/>
                  </a:lnTo>
                  <a:lnTo>
                    <a:pt x="6130" y="111874"/>
                  </a:lnTo>
                  <a:lnTo>
                    <a:pt x="23429" y="75466"/>
                  </a:lnTo>
                  <a:lnTo>
                    <a:pt x="50260" y="44624"/>
                  </a:lnTo>
                  <a:lnTo>
                    <a:pt x="84986" y="20799"/>
                  </a:lnTo>
                  <a:lnTo>
                    <a:pt x="125971" y="5441"/>
                  </a:lnTo>
                  <a:lnTo>
                    <a:pt x="171576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8972" y="39243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895223" y="0"/>
                  </a:moveTo>
                  <a:lnTo>
                    <a:pt x="171576" y="0"/>
                  </a:lnTo>
                  <a:lnTo>
                    <a:pt x="125971" y="5441"/>
                  </a:lnTo>
                  <a:lnTo>
                    <a:pt x="84986" y="20799"/>
                  </a:lnTo>
                  <a:lnTo>
                    <a:pt x="50260" y="44624"/>
                  </a:lnTo>
                  <a:lnTo>
                    <a:pt x="23429" y="75466"/>
                  </a:lnTo>
                  <a:lnTo>
                    <a:pt x="6130" y="111874"/>
                  </a:lnTo>
                  <a:lnTo>
                    <a:pt x="0" y="152400"/>
                  </a:lnTo>
                  <a:lnTo>
                    <a:pt x="6130" y="192925"/>
                  </a:lnTo>
                  <a:lnTo>
                    <a:pt x="23429" y="229333"/>
                  </a:lnTo>
                  <a:lnTo>
                    <a:pt x="50260" y="260175"/>
                  </a:lnTo>
                  <a:lnTo>
                    <a:pt x="84986" y="284000"/>
                  </a:lnTo>
                  <a:lnTo>
                    <a:pt x="125971" y="299358"/>
                  </a:lnTo>
                  <a:lnTo>
                    <a:pt x="171576" y="304800"/>
                  </a:lnTo>
                  <a:lnTo>
                    <a:pt x="895223" y="304800"/>
                  </a:lnTo>
                  <a:lnTo>
                    <a:pt x="940828" y="299358"/>
                  </a:lnTo>
                  <a:lnTo>
                    <a:pt x="981813" y="284000"/>
                  </a:lnTo>
                  <a:lnTo>
                    <a:pt x="1016539" y="260175"/>
                  </a:lnTo>
                  <a:lnTo>
                    <a:pt x="1043370" y="229333"/>
                  </a:lnTo>
                  <a:lnTo>
                    <a:pt x="1060669" y="192925"/>
                  </a:lnTo>
                  <a:lnTo>
                    <a:pt x="1066800" y="152400"/>
                  </a:lnTo>
                  <a:lnTo>
                    <a:pt x="1060669" y="111874"/>
                  </a:lnTo>
                  <a:lnTo>
                    <a:pt x="1043370" y="75466"/>
                  </a:lnTo>
                  <a:lnTo>
                    <a:pt x="1016539" y="44624"/>
                  </a:lnTo>
                  <a:lnTo>
                    <a:pt x="981813" y="20799"/>
                  </a:lnTo>
                  <a:lnTo>
                    <a:pt x="940828" y="5441"/>
                  </a:lnTo>
                  <a:lnTo>
                    <a:pt x="895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8972" y="3924300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171576" y="0"/>
                  </a:moveTo>
                  <a:lnTo>
                    <a:pt x="895223" y="0"/>
                  </a:lnTo>
                  <a:lnTo>
                    <a:pt x="940828" y="5441"/>
                  </a:lnTo>
                  <a:lnTo>
                    <a:pt x="981813" y="20799"/>
                  </a:lnTo>
                  <a:lnTo>
                    <a:pt x="1016539" y="44624"/>
                  </a:lnTo>
                  <a:lnTo>
                    <a:pt x="1043370" y="75466"/>
                  </a:lnTo>
                  <a:lnTo>
                    <a:pt x="1060669" y="111874"/>
                  </a:lnTo>
                  <a:lnTo>
                    <a:pt x="1066800" y="152400"/>
                  </a:lnTo>
                  <a:lnTo>
                    <a:pt x="1060669" y="192925"/>
                  </a:lnTo>
                  <a:lnTo>
                    <a:pt x="1043370" y="229333"/>
                  </a:lnTo>
                  <a:lnTo>
                    <a:pt x="1016539" y="260175"/>
                  </a:lnTo>
                  <a:lnTo>
                    <a:pt x="981813" y="284000"/>
                  </a:lnTo>
                  <a:lnTo>
                    <a:pt x="940828" y="299358"/>
                  </a:lnTo>
                  <a:lnTo>
                    <a:pt x="895223" y="304800"/>
                  </a:lnTo>
                  <a:lnTo>
                    <a:pt x="171576" y="304800"/>
                  </a:lnTo>
                  <a:lnTo>
                    <a:pt x="125971" y="299358"/>
                  </a:lnTo>
                  <a:lnTo>
                    <a:pt x="84986" y="284000"/>
                  </a:lnTo>
                  <a:lnTo>
                    <a:pt x="50260" y="260175"/>
                  </a:lnTo>
                  <a:lnTo>
                    <a:pt x="23429" y="229333"/>
                  </a:lnTo>
                  <a:lnTo>
                    <a:pt x="6130" y="192925"/>
                  </a:lnTo>
                  <a:lnTo>
                    <a:pt x="0" y="152400"/>
                  </a:lnTo>
                  <a:lnTo>
                    <a:pt x="6130" y="111874"/>
                  </a:lnTo>
                  <a:lnTo>
                    <a:pt x="23429" y="75466"/>
                  </a:lnTo>
                  <a:lnTo>
                    <a:pt x="50260" y="44624"/>
                  </a:lnTo>
                  <a:lnTo>
                    <a:pt x="84986" y="20799"/>
                  </a:lnTo>
                  <a:lnTo>
                    <a:pt x="125971" y="5441"/>
                  </a:lnTo>
                  <a:lnTo>
                    <a:pt x="171576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5740" y="4015739"/>
              <a:ext cx="650875" cy="146685"/>
            </a:xfrm>
            <a:custGeom>
              <a:avLst/>
              <a:gdLst/>
              <a:ahLst/>
              <a:cxnLst/>
              <a:rect l="l" t="t" r="r" b="b"/>
              <a:pathLst>
                <a:path w="650875" h="146685">
                  <a:moveTo>
                    <a:pt x="73151" y="0"/>
                  </a:moveTo>
                  <a:lnTo>
                    <a:pt x="0" y="73151"/>
                  </a:lnTo>
                  <a:lnTo>
                    <a:pt x="73151" y="146304"/>
                  </a:lnTo>
                  <a:lnTo>
                    <a:pt x="73151" y="109727"/>
                  </a:lnTo>
                  <a:lnTo>
                    <a:pt x="650748" y="109727"/>
                  </a:lnTo>
                  <a:lnTo>
                    <a:pt x="650748" y="36575"/>
                  </a:lnTo>
                  <a:lnTo>
                    <a:pt x="73151" y="36575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5740" y="4015739"/>
              <a:ext cx="650875" cy="146685"/>
            </a:xfrm>
            <a:custGeom>
              <a:avLst/>
              <a:gdLst/>
              <a:ahLst/>
              <a:cxnLst/>
              <a:rect l="l" t="t" r="r" b="b"/>
              <a:pathLst>
                <a:path w="650875" h="146685">
                  <a:moveTo>
                    <a:pt x="0" y="73151"/>
                  </a:moveTo>
                  <a:lnTo>
                    <a:pt x="73151" y="0"/>
                  </a:lnTo>
                  <a:lnTo>
                    <a:pt x="73151" y="36575"/>
                  </a:lnTo>
                  <a:lnTo>
                    <a:pt x="650748" y="36575"/>
                  </a:lnTo>
                  <a:lnTo>
                    <a:pt x="650748" y="109727"/>
                  </a:lnTo>
                  <a:lnTo>
                    <a:pt x="73151" y="109727"/>
                  </a:lnTo>
                  <a:lnTo>
                    <a:pt x="73151" y="146304"/>
                  </a:lnTo>
                  <a:lnTo>
                    <a:pt x="0" y="7315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26388" y="671829"/>
            <a:ext cx="5539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Planning-</a:t>
            </a:r>
            <a:r>
              <a:rPr sz="4000" i="0" dirty="0">
                <a:solidFill>
                  <a:srgbClr val="6F2F9F"/>
                </a:solidFill>
                <a:latin typeface="Calibri"/>
                <a:cs typeface="Calibri"/>
              </a:rPr>
              <a:t>based</a:t>
            </a:r>
            <a:r>
              <a:rPr sz="4000" i="0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i="0" spc="-10" dirty="0">
                <a:solidFill>
                  <a:srgbClr val="6F2F9F"/>
                </a:solidFill>
                <a:latin typeface="Calibri"/>
                <a:cs typeface="Calibri"/>
              </a:rPr>
              <a:t>Scheduling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6388" y="8208655"/>
            <a:ext cx="5717540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  <a:tab pos="2219960" algn="l"/>
              </a:tabLst>
            </a:pPr>
            <a:r>
              <a:rPr sz="2800" spc="-10" dirty="0">
                <a:latin typeface="Calibri"/>
                <a:cs typeface="Calibri"/>
              </a:rPr>
              <a:t>Advantage:</a:t>
            </a:r>
            <a:r>
              <a:rPr sz="2800" dirty="0">
                <a:latin typeface="Calibri"/>
                <a:cs typeface="Calibri"/>
              </a:rPr>
              <a:t>	Better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utilization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2544445" algn="l"/>
              </a:tabLst>
            </a:pPr>
            <a:r>
              <a:rPr sz="2800" spc="-10" dirty="0">
                <a:latin typeface="Calibri"/>
                <a:cs typeface="Calibri"/>
              </a:rPr>
              <a:t>Disadvantage:</a:t>
            </a:r>
            <a:r>
              <a:rPr sz="2800" dirty="0">
                <a:latin typeface="Calibri"/>
                <a:cs typeface="Calibri"/>
              </a:rPr>
              <a:t>	Less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7310" y="3696784"/>
            <a:ext cx="1431290" cy="9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Coordinator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pool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Coordinator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D462-529E-31BD-76F6-8C3C73AF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69187DB-9659-7488-FC50-657AB9C981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696" y="457200"/>
            <a:ext cx="645189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i="0" spc="-10" dirty="0">
                <a:solidFill>
                  <a:srgbClr val="6F2F9F"/>
                </a:solidFill>
                <a:latin typeface="Calibri"/>
                <a:cs typeface="Calibri"/>
              </a:rPr>
              <a:t>Competition-based Also Works well on UCF prototype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2079" name="Picture 2078">
            <a:extLst>
              <a:ext uri="{FF2B5EF4-FFF2-40B4-BE49-F238E27FC236}">
                <a16:creationId xmlns:a16="http://schemas.microsoft.com/office/drawing/2014/main" id="{587DBF6B-F2A1-572C-C6EC-E4DC14E5E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8" y="2895600"/>
            <a:ext cx="6730567" cy="6858594"/>
          </a:xfrm>
          <a:prstGeom prst="rect">
            <a:avLst/>
          </a:prstGeom>
        </p:spPr>
      </p:pic>
      <p:pic>
        <p:nvPicPr>
          <p:cNvPr id="2080" name="Picture 4">
            <a:extLst>
              <a:ext uri="{FF2B5EF4-FFF2-40B4-BE49-F238E27FC236}">
                <a16:creationId xmlns:a16="http://schemas.microsoft.com/office/drawing/2014/main" id="{ADDD2EA7-EEE5-3E4A-459C-A0B172188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641588" cy="12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32BCB-A6DB-2DF3-748E-A794DD087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3D58893-4039-0DCD-6F24-0282F3933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696" y="457200"/>
            <a:ext cx="645189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i="0" spc="-10" dirty="0">
                <a:solidFill>
                  <a:srgbClr val="6F2F9F"/>
                </a:solidFill>
                <a:latin typeface="Calibri"/>
                <a:cs typeface="Calibri"/>
              </a:rPr>
              <a:t>Competition-based Also Works well on UCF prototype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2080" name="Picture 4">
            <a:extLst>
              <a:ext uri="{FF2B5EF4-FFF2-40B4-BE49-F238E27FC236}">
                <a16:creationId xmlns:a16="http://schemas.microsoft.com/office/drawing/2014/main" id="{53D7DC0B-E611-DC3E-95D1-56F09FE5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641588" cy="12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1D9E10-4D86-4BB0-4EBD-E7407AB8C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32" y="3032587"/>
            <a:ext cx="6084335" cy="39932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85540B-6A83-3552-52CD-50C84DBB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7086600"/>
            <a:ext cx="3310885" cy="27432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3FBA8E9-7EA2-E734-A0DB-C5D6656936C7}"/>
              </a:ext>
            </a:extLst>
          </p:cNvPr>
          <p:cNvSpPr/>
          <p:nvPr/>
        </p:nvSpPr>
        <p:spPr>
          <a:xfrm>
            <a:off x="3886200" y="7162800"/>
            <a:ext cx="3327388" cy="1600200"/>
          </a:xfrm>
          <a:prstGeom prst="cloudCallout">
            <a:avLst>
              <a:gd name="adj1" fmla="val -71163"/>
              <a:gd name="adj2" fmla="val 32024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tx1"/>
                </a:solidFill>
              </a:rPr>
              <a:t>Above scenarios rarely happen with </a:t>
            </a:r>
            <a:r>
              <a:rPr lang="en-US" sz="2400" dirty="0" err="1">
                <a:solidFill>
                  <a:schemeClr val="tx1"/>
                </a:solidFill>
              </a:rPr>
              <a:t>GeMDA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9621</Words>
  <Application>Microsoft Office PowerPoint</Application>
  <PresentationFormat>Custom</PresentationFormat>
  <Paragraphs>2827</Paragraphs>
  <Slides>123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123</vt:i4>
      </vt:variant>
    </vt:vector>
  </HeadingPairs>
  <TitlesOfParts>
    <vt:vector size="138" baseType="lpstr">
      <vt:lpstr>Aptos</vt:lpstr>
      <vt:lpstr>Arial</vt:lpstr>
      <vt:lpstr>Arial MT</vt:lpstr>
      <vt:lpstr>Calibri</vt:lpstr>
      <vt:lpstr>Calibri Light</vt:lpstr>
      <vt:lpstr>Cambria Math</vt:lpstr>
      <vt:lpstr>Comic Sans MS</vt:lpstr>
      <vt:lpstr>Courier New</vt:lpstr>
      <vt:lpstr>Segoe UI</vt:lpstr>
      <vt:lpstr>Symbol</vt:lpstr>
      <vt:lpstr>Tahoma</vt:lpstr>
      <vt:lpstr>Times New Roman</vt:lpstr>
      <vt:lpstr>Wingdings</vt:lpstr>
      <vt:lpstr>Office Theme</vt:lpstr>
      <vt:lpstr>1_Office Theme</vt:lpstr>
      <vt:lpstr>PowerPoint Presentation</vt:lpstr>
      <vt:lpstr>Topics</vt:lpstr>
      <vt:lpstr>PowerPoint Presentation</vt:lpstr>
      <vt:lpstr>Relational Operator: SCAN</vt:lpstr>
      <vt:lpstr>Relational Operator: JOIN</vt:lpstr>
      <vt:lpstr> Hash-Based Join </vt:lpstr>
      <vt:lpstr>“Divide and Conquer” done sequentially</vt:lpstr>
      <vt:lpstr>“Divide and Conquer” Done on Four Processing Nodes</vt:lpstr>
      <vt:lpstr>Bucket Sizes and I/O Costs</vt:lpstr>
      <vt:lpstr>Speedup and Scaleup</vt:lpstr>
      <vt:lpstr> Barriers to Parallelism </vt:lpstr>
      <vt:lpstr>PowerPoint Presentation</vt:lpstr>
      <vt:lpstr>Performance of Hardware Components</vt:lpstr>
      <vt:lpstr>PowerPoint Presentation</vt:lpstr>
      <vt:lpstr>Shared-Everything System</vt:lpstr>
      <vt:lpstr>Shared Disk Architecture</vt:lpstr>
      <vt:lpstr>PowerPoint Presentation</vt:lpstr>
      <vt:lpstr> Parallelism in Relational Data Model </vt:lpstr>
      <vt:lpstr>Merge &amp; Split Operators</vt:lpstr>
      <vt:lpstr>Data Partitioning Strategies</vt:lpstr>
      <vt:lpstr>Comparing Data Partitioning Strategies</vt:lpstr>
      <vt:lpstr>Horizontal Data Partitioning</vt:lpstr>
      <vt:lpstr>Multidimensional Data Partitioning</vt:lpstr>
      <vt:lpstr>Query Types</vt:lpstr>
      <vt:lpstr>PowerPoint Presentation</vt:lpstr>
      <vt:lpstr>Coordinate Modulo Declustering (CMD) </vt:lpstr>
      <vt:lpstr>Hilbert Curve Allocation (HCA) Method</vt:lpstr>
      <vt:lpstr>Hilbert Curve Allocation (HCA) Method</vt:lpstr>
      <vt:lpstr>PowerPoint Presentation</vt:lpstr>
      <vt:lpstr>Shifting Distances</vt:lpstr>
      <vt:lpstr>3D Shifting Distance</vt:lpstr>
      <vt:lpstr>3D Example</vt:lpstr>
      <vt:lpstr>PowerPoint Presentation</vt:lpstr>
      <vt:lpstr>Optimality Comparison</vt:lpstr>
      <vt:lpstr>Conventional Parallel Hash- based Join: Grace Algorithm</vt:lpstr>
      <vt:lpstr>Grace Algorithm</vt:lpstr>
      <vt:lpstr>Computation Cost Estimation</vt:lpstr>
      <vt:lpstr>Grace Algorithm</vt:lpstr>
      <vt:lpstr>Grace Algorithm</vt:lpstr>
      <vt:lpstr>Grace Algorithm</vt:lpstr>
      <vt:lpstr> The E ect of Imbalanced Workloads </vt:lpstr>
      <vt:lpstr>Partition Tuning: Largest Processing Time (LPT) First Strategy - Bin Packing</vt:lpstr>
      <vt:lpstr>Naive Load Balancing Parallel Hash Join (NLB) </vt:lpstr>
      <vt:lpstr>PowerPoint Presentation</vt:lpstr>
      <vt:lpstr>ABJ Algorithm</vt:lpstr>
      <vt:lpstr>Tuple Interleaving Parallel Hash Join (TIJ)</vt:lpstr>
      <vt:lpstr> Simulation Results </vt:lpstr>
      <vt:lpstr>Sampling-based Load Balancing (SLB) Join Algorithm</vt:lpstr>
      <vt:lpstr>Results on 64 Processing Nodes:  SLB vs. ABJ vs. GRACE </vt:lpstr>
      <vt:lpstr>PowerPoint Presentation</vt:lpstr>
      <vt:lpstr>PowerPoint Presentation</vt:lpstr>
      <vt:lpstr>PowerPoint Presentation</vt:lpstr>
      <vt:lpstr>PowerPoint Presentation</vt:lpstr>
      <vt:lpstr>Centralized Merging </vt:lpstr>
      <vt:lpstr>Distributed Merging</vt:lpstr>
      <vt:lpstr>Repartitioning</vt:lpstr>
      <vt:lpstr>Repartitioning</vt:lpstr>
      <vt:lpstr>Repartitioning</vt:lpstr>
      <vt:lpstr> Performance Characteristics </vt:lpstr>
      <vt:lpstr>PowerPoint Presentation</vt:lpstr>
      <vt:lpstr>PowerPoint Presentation</vt:lpstr>
      <vt:lpstr>Implementation Techniques for A-DM</vt:lpstr>
      <vt:lpstr>A-DM:  Global Switch</vt:lpstr>
      <vt:lpstr>A-DM:  Global Switch</vt:lpstr>
      <vt:lpstr>A-DM:  Global Switch</vt:lpstr>
      <vt:lpstr>A-DM:  Global Switch</vt:lpstr>
      <vt:lpstr>PowerPoint Presentation</vt:lpstr>
      <vt:lpstr>SQL (Structured Query Language)</vt:lpstr>
      <vt:lpstr>PowerPoint Presentation</vt:lpstr>
      <vt:lpstr>Optimization Strategy</vt:lpstr>
      <vt:lpstr>Example: Apply SELECTs First</vt:lpstr>
      <vt:lpstr> Example: Replacing  X with ⋈</vt:lpstr>
      <vt:lpstr>Example: Move PROJECTs Down</vt:lpstr>
      <vt:lpstr>Parallelizing Query Optimizer</vt:lpstr>
      <vt:lpstr>Parallelizing Query Optimization</vt:lpstr>
      <vt:lpstr>Parallelizing Example</vt:lpstr>
      <vt:lpstr>Parallelizing Example</vt:lpstr>
      <vt:lpstr>Parallelizing Query Optimization</vt:lpstr>
      <vt:lpstr>Prototype at UCF</vt:lpstr>
      <vt:lpstr>Processes</vt:lpstr>
      <vt:lpstr>Server Class</vt:lpstr>
      <vt:lpstr>Many Server Classes per PN</vt:lpstr>
      <vt:lpstr>Parallel Processing</vt:lpstr>
      <vt:lpstr>PowerPoint Presentation</vt:lpstr>
      <vt:lpstr>PowerPoint Presentation</vt:lpstr>
      <vt:lpstr>Prototype at UCF</vt:lpstr>
      <vt:lpstr>System Architecture</vt:lpstr>
      <vt:lpstr>System Architecture</vt:lpstr>
      <vt:lpstr>System Architecture</vt:lpstr>
      <vt:lpstr>System Architecture</vt:lpstr>
      <vt:lpstr>PowerPoint Presentation</vt:lpstr>
      <vt:lpstr>PowerPoint Presentation</vt:lpstr>
      <vt:lpstr>Competition-based: Potential drawbacks</vt:lpstr>
      <vt:lpstr>Competition-based: Potential drawbacks</vt:lpstr>
      <vt:lpstr>Planning-based Scheduling</vt:lpstr>
      <vt:lpstr>Planning-based Scheduling</vt:lpstr>
      <vt:lpstr>Planning-based Scheduling</vt:lpstr>
      <vt:lpstr>Competition-based Also Works well on UCF prototype</vt:lpstr>
      <vt:lpstr>Competition-based Also Works well on UCF prototype</vt:lpstr>
      <vt:lpstr>Hardware Organization</vt:lpstr>
      <vt:lpstr>PowerPoint Presentation</vt:lpstr>
      <vt:lpstr>Example: Operator and Process Structure</vt:lpstr>
      <vt:lpstr>PowerPoint Presentation</vt:lpstr>
      <vt:lpstr>Transaction Processing</vt:lpstr>
      <vt:lpstr>PowerPoint Presentation</vt:lpstr>
      <vt:lpstr>Two-Phase Locking Protocol</vt:lpstr>
      <vt:lpstr>Strict Two-Phase Locking Protocol</vt:lpstr>
      <vt:lpstr>Wait-for Graph</vt:lpstr>
      <vt:lpstr>Implementation</vt:lpstr>
      <vt:lpstr>PowerPoint Presentation</vt:lpstr>
      <vt:lpstr>PowerPoint Presentation</vt:lpstr>
      <vt:lpstr>Distributed Deadlock Detection</vt:lpstr>
      <vt:lpstr> Two-Phase Commit Protocol </vt:lpstr>
      <vt:lpstr>Recovery</vt:lpstr>
      <vt:lpstr>Commercial Product: Teradata DBC/1012</vt:lpstr>
      <vt:lpstr>Ynet (1)</vt:lpstr>
      <vt:lpstr>Ynet (2)</vt:lpstr>
      <vt:lpstr>Teradata DBC/1012:  Distribution of Data</vt:lpstr>
      <vt:lpstr>Tandem NonStop SQL</vt:lpstr>
      <vt:lpstr>Old Homework</vt:lpstr>
      <vt:lpstr>Conventional Parallel Hash- based Join: Grace Algorithm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Kien</dc:creator>
  <cp:lastModifiedBy>Kien Hua</cp:lastModifiedBy>
  <cp:revision>36</cp:revision>
  <dcterms:created xsi:type="dcterms:W3CDTF">2025-09-26T00:03:46Z</dcterms:created>
  <dcterms:modified xsi:type="dcterms:W3CDTF">2026-02-16T20:26:25Z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Adobe Acrobat Pro DC 19.10.20100</vt:lpwstr>
  </property>
  <property fmtid="{D5CDD505-2E9C-101B-9397-08002B2CF9AE}" pid="4" name="LastSaved">
    <vt:filetime>2025-09-26T00:00:00Z</vt:filetime>
  </property>
  <property fmtid="{D5CDD505-2E9C-101B-9397-08002B2CF9AE}" pid="5" name="Producer">
    <vt:lpwstr>Adobe Acrobat Pro DC 19.10.20100</vt:lpwstr>
  </property>
</Properties>
</file>