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56" r:id="rId2"/>
    <p:sldId id="257" r:id="rId3"/>
    <p:sldId id="260" r:id="rId4"/>
    <p:sldId id="258" r:id="rId5"/>
    <p:sldId id="261"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75035" autoAdjust="0"/>
  </p:normalViewPr>
  <p:slideViewPr>
    <p:cSldViewPr>
      <p:cViewPr>
        <p:scale>
          <a:sx n="81" d="100"/>
          <a:sy n="81" d="100"/>
        </p:scale>
        <p:origin x="-180" y="72"/>
      </p:cViewPr>
      <p:guideLst>
        <p:guide orient="horz" pos="2160"/>
        <p:guide pos="2880"/>
      </p:guideLst>
    </p:cSldViewPr>
  </p:slideViewPr>
  <p:outlineViewPr>
    <p:cViewPr>
      <p:scale>
        <a:sx n="33" d="100"/>
        <a:sy n="33" d="100"/>
      </p:scale>
      <p:origin x="0" y="2742"/>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4C9D0D-4E8D-429E-A664-FFABC07C2F00}" type="datetimeFigureOut">
              <a:rPr lang="en-US" smtClean="0"/>
              <a:pPr/>
              <a:t>3/3/2011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8673D6-81DA-407F-8583-B30DEE1B79A8}" type="slidenum">
              <a:rPr lang="en-US" smtClean="0"/>
              <a:pPr/>
              <a:t>‹#›</a:t>
            </a:fld>
            <a:endParaRPr lang="en-US"/>
          </a:p>
        </p:txBody>
      </p:sp>
    </p:spTree>
    <p:extLst>
      <p:ext uri="{BB962C8B-B14F-4D97-AF65-F5344CB8AC3E}">
        <p14:creationId xmlns:p14="http://schemas.microsoft.com/office/powerpoint/2010/main" xmlns="" val="459217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Radio</a:t>
            </a:r>
            <a:r>
              <a:rPr lang="en-US" baseline="0" dirty="0" smtClean="0"/>
              <a:t> Frequency Identification is a technology which has become quite widespread.  Within the last ten years, RFID technology has been researched and employed in numerous places.  It is mostly employed with identification cards which store useful or personal information.  RFID technology can pose security risks due to the fact that information on the card is read using radio waves.  Therefore, the information can be accessed wirelessly.  With the right hardware and software, a person can read an RFID card and capture the data.  They can decrypt the data and possibly clone the card.</a:t>
            </a:r>
          </a:p>
          <a:p>
            <a:endParaRPr lang="en-US" baseline="0" dirty="0" smtClean="0"/>
          </a:p>
          <a:p>
            <a:r>
              <a:rPr lang="en-US" baseline="0" dirty="0" smtClean="0"/>
              <a:t>This presentation will explore the topic of RFID technology including research and presentations from leading professionals in the industry.  I will outline the tools and configurations used by the researchers to read, capture, decrypt, and clone various RFID cards.  </a:t>
            </a:r>
            <a:endParaRPr lang="en-US" dirty="0"/>
          </a:p>
        </p:txBody>
      </p:sp>
      <p:sp>
        <p:nvSpPr>
          <p:cNvPr id="4" name="Slide Number Placeholder 3"/>
          <p:cNvSpPr>
            <a:spLocks noGrp="1"/>
          </p:cNvSpPr>
          <p:nvPr>
            <p:ph type="sldNum" sz="quarter" idx="10"/>
          </p:nvPr>
        </p:nvSpPr>
        <p:spPr/>
        <p:txBody>
          <a:bodyPr/>
          <a:lstStyle/>
          <a:p>
            <a:fld id="{998673D6-81DA-407F-8583-B30DEE1B79A8}"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have listed on this slide</a:t>
            </a:r>
            <a:r>
              <a:rPr lang="en-US" baseline="0" dirty="0" smtClean="0"/>
              <a:t> the three main questions that I hope this project will answer.  Presently, I am not that experienced or knowledgeable when it comes to RFID technology.  However, I am looking forward to learning a great deal of information about it as well as teaching everyone what I have learned.  The three questions above should give you an idea of what I would like to cover with my term project.  I have broken down these three questions into specifics on slide four to give you more of an idea of what I expect to learn and present in the near future.</a:t>
            </a:r>
            <a:endParaRPr lang="en-US" dirty="0"/>
          </a:p>
        </p:txBody>
      </p:sp>
      <p:sp>
        <p:nvSpPr>
          <p:cNvPr id="4" name="Slide Number Placeholder 3"/>
          <p:cNvSpPr>
            <a:spLocks noGrp="1"/>
          </p:cNvSpPr>
          <p:nvPr>
            <p:ph type="sldNum" sz="quarter" idx="10"/>
          </p:nvPr>
        </p:nvSpPr>
        <p:spPr/>
        <p:txBody>
          <a:bodyPr/>
          <a:lstStyle/>
          <a:p>
            <a:fld id="{998673D6-81DA-407F-8583-B30DEE1B79A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 chose the topic of RFID technology and the security risks associated with it because I believe that it is a pretty hot topic in the world of technology and the realm of information security.  It is has been around for several years so there is lots of good research out there.  Nonetheless, I find it interesting and would like to learn more about it.  In turn, I hope to, not only learn about how the technology works, but how the technology can be used to a malicious end.</a:t>
            </a:r>
          </a:p>
          <a:p>
            <a:endParaRPr lang="en-US" baseline="0" dirty="0" smtClean="0"/>
          </a:p>
          <a:p>
            <a:r>
              <a:rPr lang="en-US" baseline="0" dirty="0" smtClean="0"/>
              <a:t>I have already identified professional papers and presentations which explain RFID technology and security concerns.  Some of these sources demonstrate and document the configuration of RFID readers and writers and how these devices can be used to capture the information on RFID cards and what you can do with it once you get it.</a:t>
            </a:r>
          </a:p>
          <a:p>
            <a:endParaRPr lang="en-US" baseline="0" dirty="0" smtClean="0"/>
          </a:p>
          <a:p>
            <a:r>
              <a:rPr lang="en-US" baseline="0" dirty="0" smtClean="0"/>
              <a:t>I hope to really dive into this in my term project.</a:t>
            </a:r>
          </a:p>
          <a:p>
            <a:endParaRPr lang="en-US" baseline="0" dirty="0" smtClean="0"/>
          </a:p>
          <a:p>
            <a:r>
              <a:rPr lang="en-US" baseline="0" dirty="0" smtClean="0"/>
              <a:t>Some of the sources I have identified thus far have come from the </a:t>
            </a:r>
            <a:r>
              <a:rPr lang="en-US" i="1" baseline="0" dirty="0" smtClean="0"/>
              <a:t>IEEE Symposium on Security and Privacy,  European Symposium on Research in Computer Science, Smart Card Research and Advanced Application Conference, </a:t>
            </a:r>
            <a:r>
              <a:rPr lang="en-US" i="1" baseline="0" dirty="0" err="1" smtClean="0"/>
              <a:t>Usenix</a:t>
            </a:r>
            <a:r>
              <a:rPr lang="en-US" i="1" baseline="0" dirty="0" smtClean="0"/>
              <a:t>, </a:t>
            </a:r>
            <a:r>
              <a:rPr lang="en-US" i="1" baseline="0" dirty="0" err="1" smtClean="0"/>
              <a:t>Blackhat</a:t>
            </a:r>
            <a:r>
              <a:rPr lang="en-US" i="1" baseline="0" dirty="0" smtClean="0"/>
              <a:t>, </a:t>
            </a:r>
            <a:r>
              <a:rPr lang="en-US" i="0" baseline="0" dirty="0" smtClean="0"/>
              <a:t>and </a:t>
            </a:r>
            <a:r>
              <a:rPr lang="en-US" i="1" baseline="0" dirty="0" err="1" smtClean="0"/>
              <a:t>DefCon</a:t>
            </a:r>
            <a:r>
              <a:rPr lang="en-US" i="1" baseline="0" dirty="0" smtClean="0"/>
              <a:t>.</a:t>
            </a:r>
          </a:p>
          <a:p>
            <a:endParaRPr lang="en-US" baseline="0" dirty="0" smtClean="0"/>
          </a:p>
          <a:p>
            <a:r>
              <a:rPr lang="en-US" baseline="0" dirty="0" smtClean="0"/>
              <a:t>RFID hardware can be ordered online and there is quite a bit of open source software from people doing research on RFID technology.  For the project, I will either document other people testing and research using the hardware or software or I may try to do some myself.</a:t>
            </a:r>
            <a:endParaRPr lang="en-US" dirty="0"/>
          </a:p>
        </p:txBody>
      </p:sp>
      <p:sp>
        <p:nvSpPr>
          <p:cNvPr id="4" name="Slide Number Placeholder 3"/>
          <p:cNvSpPr>
            <a:spLocks noGrp="1"/>
          </p:cNvSpPr>
          <p:nvPr>
            <p:ph type="sldNum" sz="quarter" idx="10"/>
          </p:nvPr>
        </p:nvSpPr>
        <p:spPr/>
        <p:txBody>
          <a:bodyPr/>
          <a:lstStyle/>
          <a:p>
            <a:fld id="{998673D6-81DA-407F-8583-B30DEE1B79A8}" type="slidenum">
              <a:rPr lang="en-US" smtClean="0"/>
              <a:pPr/>
              <a:t>3</a:t>
            </a:fld>
            <a:endParaRPr lang="en-US"/>
          </a:p>
        </p:txBody>
      </p:sp>
    </p:spTree>
    <p:extLst>
      <p:ext uri="{BB962C8B-B14F-4D97-AF65-F5344CB8AC3E}">
        <p14:creationId xmlns:p14="http://schemas.microsoft.com/office/powerpoint/2010/main" xmlns="" val="2612082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slide</a:t>
            </a:r>
            <a:r>
              <a:rPr lang="en-US" baseline="0" dirty="0" smtClean="0"/>
              <a:t> four which covers in more detail the questions shown earlier.  This also reflects the information I was giving while showing you the previous slide.</a:t>
            </a:r>
          </a:p>
          <a:p>
            <a:endParaRPr lang="en-US" baseline="0" dirty="0" smtClean="0"/>
          </a:p>
          <a:p>
            <a:r>
              <a:rPr lang="en-US" baseline="0" dirty="0" smtClean="0"/>
              <a:t>First, I will fully explain the technology and RFID readers and writers.  I will also provide a little history on RFID technology.</a:t>
            </a:r>
          </a:p>
          <a:p>
            <a:endParaRPr lang="en-US" baseline="0" dirty="0" smtClean="0"/>
          </a:p>
          <a:p>
            <a:r>
              <a:rPr lang="en-US" baseline="0" dirty="0" smtClean="0"/>
              <a:t>Second, I will explain how this technology is used.  I will go into the hardware and software which uses RFID technology and where you will see it employed.  I will also talk about the various kinds of cards which use RFID technology as well as the information which is stored on these cards.</a:t>
            </a:r>
          </a:p>
          <a:p>
            <a:endParaRPr lang="en-US" baseline="0" dirty="0" smtClean="0"/>
          </a:p>
          <a:p>
            <a:r>
              <a:rPr lang="en-US" baseline="0" dirty="0" smtClean="0"/>
              <a:t>Last, I will talk about the security risks associated with using RFID technology and RFID cards.  This will include how people can read, capture, and decrypt RFID data from your card using certain hardware and software introduced earlier.  From this, I hope to find solutions or suggestions for keeping your data safe while also using RFID technology and storing information on the cards.</a:t>
            </a:r>
          </a:p>
        </p:txBody>
      </p:sp>
      <p:sp>
        <p:nvSpPr>
          <p:cNvPr id="4" name="Slide Number Placeholder 3"/>
          <p:cNvSpPr>
            <a:spLocks noGrp="1"/>
          </p:cNvSpPr>
          <p:nvPr>
            <p:ph type="sldNum" sz="quarter" idx="10"/>
          </p:nvPr>
        </p:nvSpPr>
        <p:spPr/>
        <p:txBody>
          <a:bodyPr/>
          <a:lstStyle/>
          <a:p>
            <a:fld id="{998673D6-81DA-407F-8583-B30DEE1B79A8}" type="slidenum">
              <a:rPr lang="en-US" smtClean="0"/>
              <a:pPr/>
              <a:t>4</a:t>
            </a:fld>
            <a:endParaRPr lang="en-US"/>
          </a:p>
        </p:txBody>
      </p:sp>
    </p:spTree>
    <p:extLst>
      <p:ext uri="{BB962C8B-B14F-4D97-AF65-F5344CB8AC3E}">
        <p14:creationId xmlns:p14="http://schemas.microsoft.com/office/powerpoint/2010/main" xmlns="" val="4236324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in conclusion to this proposal,</a:t>
            </a:r>
            <a:r>
              <a:rPr lang="en-US" baseline="0" dirty="0" smtClean="0"/>
              <a:t> I have up here my goals for this project.  Most of these I have stated earlier in this presentation.  In the research which I have identified concerning RFID and security, individuals have been able to read, capture, decrypt, and clone the data stored on RFID cards.  Again, I am inexperienced in terms of RFID technology, but I hope to learn a great deal and be able to communicate the security risks and possible solutions for data stored on RFID cards.</a:t>
            </a:r>
            <a:endParaRPr lang="en-US" dirty="0"/>
          </a:p>
        </p:txBody>
      </p:sp>
      <p:sp>
        <p:nvSpPr>
          <p:cNvPr id="4" name="Slide Number Placeholder 3"/>
          <p:cNvSpPr>
            <a:spLocks noGrp="1"/>
          </p:cNvSpPr>
          <p:nvPr>
            <p:ph type="sldNum" sz="quarter" idx="10"/>
          </p:nvPr>
        </p:nvSpPr>
        <p:spPr/>
        <p:txBody>
          <a:bodyPr/>
          <a:lstStyle/>
          <a:p>
            <a:fld id="{998673D6-81DA-407F-8583-B30DEE1B79A8}" type="slidenum">
              <a:rPr lang="en-US" smtClean="0"/>
              <a:pPr/>
              <a:t>5</a:t>
            </a:fld>
            <a:endParaRPr lang="en-US"/>
          </a:p>
        </p:txBody>
      </p:sp>
    </p:spTree>
    <p:extLst>
      <p:ext uri="{BB962C8B-B14F-4D97-AF65-F5344CB8AC3E}">
        <p14:creationId xmlns:p14="http://schemas.microsoft.com/office/powerpoint/2010/main" xmlns="" val="38826379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50E35D0D-3584-4D1C-B49D-098DCBE18780}" type="datetimeFigureOut">
              <a:rPr lang="en-US" smtClean="0"/>
              <a:pPr/>
              <a:t>3/3/2011</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ED3BA0D-20BE-4CFA-A479-3649951A4F6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0E35D0D-3584-4D1C-B49D-098DCBE18780}" type="datetimeFigureOut">
              <a:rPr lang="en-US" smtClean="0"/>
              <a:pPr/>
              <a:t>3/3/2011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D3BA0D-20BE-4CFA-A479-3649951A4F6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0E35D0D-3584-4D1C-B49D-098DCBE18780}" type="datetimeFigureOut">
              <a:rPr lang="en-US" smtClean="0"/>
              <a:pPr/>
              <a:t>3/3/2011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D3BA0D-20BE-4CFA-A479-3649951A4F6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0E35D0D-3584-4D1C-B49D-098DCBE18780}" type="datetimeFigureOut">
              <a:rPr lang="en-US" smtClean="0"/>
              <a:pPr/>
              <a:t>3/3/2011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D3BA0D-20BE-4CFA-A479-3649951A4F67}"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0E35D0D-3584-4D1C-B49D-098DCBE18780}" type="datetimeFigureOut">
              <a:rPr lang="en-US" smtClean="0"/>
              <a:pPr/>
              <a:t>3/3/2011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D3BA0D-20BE-4CFA-A479-3649951A4F67}"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0E35D0D-3584-4D1C-B49D-098DCBE18780}" type="datetimeFigureOut">
              <a:rPr lang="en-US" smtClean="0"/>
              <a:pPr/>
              <a:t>3/3/2011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ED3BA0D-20BE-4CFA-A479-3649951A4F67}"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0E35D0D-3584-4D1C-B49D-098DCBE18780}" type="datetimeFigureOut">
              <a:rPr lang="en-US" smtClean="0"/>
              <a:pPr/>
              <a:t>3/3/2011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ED3BA0D-20BE-4CFA-A479-3649951A4F6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50E35D0D-3584-4D1C-B49D-098DCBE18780}" type="datetimeFigureOut">
              <a:rPr lang="en-US" smtClean="0"/>
              <a:pPr/>
              <a:t>3/3/2011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ED3BA0D-20BE-4CFA-A479-3649951A4F67}"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50E35D0D-3584-4D1C-B49D-098DCBE18780}" type="datetimeFigureOut">
              <a:rPr lang="en-US" smtClean="0"/>
              <a:pPr/>
              <a:t>3/3/2011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ED3BA0D-20BE-4CFA-A479-3649951A4F6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50E35D0D-3584-4D1C-B49D-098DCBE18780}" type="datetimeFigureOut">
              <a:rPr lang="en-US" smtClean="0"/>
              <a:pPr/>
              <a:t>3/3/2011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ED3BA0D-20BE-4CFA-A479-3649951A4F6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50E35D0D-3584-4D1C-B49D-098DCBE18780}" type="datetimeFigureOut">
              <a:rPr lang="en-US" smtClean="0"/>
              <a:pPr/>
              <a:t>3/3/2011</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ED3BA0D-20BE-4CFA-A479-3649951A4F67}"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0E35D0D-3584-4D1C-B49D-098DCBE18780}" type="datetimeFigureOut">
              <a:rPr lang="en-US" smtClean="0"/>
              <a:pPr/>
              <a:t>3/3/2011</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ED3BA0D-20BE-4CFA-A479-3649951A4F6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Security Risks found within RFID Technology</a:t>
            </a:r>
            <a:endParaRPr lang="en-US" dirty="0"/>
          </a:p>
        </p:txBody>
      </p:sp>
      <p:sp>
        <p:nvSpPr>
          <p:cNvPr id="3" name="Subtitle 2"/>
          <p:cNvSpPr>
            <a:spLocks noGrp="1"/>
          </p:cNvSpPr>
          <p:nvPr>
            <p:ph type="subTitle" idx="1"/>
          </p:nvPr>
        </p:nvSpPr>
        <p:spPr/>
        <p:txBody>
          <a:bodyPr>
            <a:normAutofit fontScale="85000" lnSpcReduction="20000"/>
          </a:bodyPr>
          <a:lstStyle/>
          <a:p>
            <a:endParaRPr lang="en-US" sz="1800" dirty="0" smtClean="0"/>
          </a:p>
          <a:p>
            <a:endParaRPr lang="en-US" sz="1800" dirty="0" smtClean="0"/>
          </a:p>
          <a:p>
            <a:r>
              <a:rPr lang="en-US" sz="1600" i="1" dirty="0" smtClean="0"/>
              <a:t>Jason Summerlin</a:t>
            </a:r>
          </a:p>
          <a:p>
            <a:r>
              <a:rPr lang="en-US" sz="1600" i="1" dirty="0" smtClean="0"/>
              <a:t>CAP 6135: Malware and Software Vulnerability</a:t>
            </a:r>
          </a:p>
          <a:p>
            <a:r>
              <a:rPr lang="en-US" sz="1600" i="1" dirty="0" smtClean="0"/>
              <a:t>Project Proposal: 03/03/2011</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81200"/>
            <a:ext cx="8229600" cy="4144963"/>
          </a:xfrm>
        </p:spPr>
        <p:txBody>
          <a:bodyPr>
            <a:normAutofit/>
          </a:bodyPr>
          <a:lstStyle/>
          <a:p>
            <a:endParaRPr lang="en-US" dirty="0" smtClean="0"/>
          </a:p>
          <a:p>
            <a:pPr>
              <a:buNone/>
            </a:pPr>
            <a:r>
              <a:rPr lang="en-US" dirty="0" smtClean="0"/>
              <a:t>What is RFID Technology?</a:t>
            </a:r>
          </a:p>
          <a:p>
            <a:endParaRPr lang="en-US" dirty="0"/>
          </a:p>
          <a:p>
            <a:pPr>
              <a:buNone/>
            </a:pPr>
            <a:r>
              <a:rPr lang="en-US" dirty="0" smtClean="0"/>
              <a:t>How is RFID Technology employed?</a:t>
            </a:r>
          </a:p>
          <a:p>
            <a:endParaRPr lang="en-US" dirty="0"/>
          </a:p>
          <a:p>
            <a:pPr>
              <a:buNone/>
            </a:pPr>
            <a:r>
              <a:rPr lang="en-US" sz="3100" dirty="0" smtClean="0"/>
              <a:t>What are the Security Risks of RFID Technology?</a:t>
            </a:r>
            <a:endParaRPr lang="en-US" sz="3100" dirty="0"/>
          </a:p>
        </p:txBody>
      </p:sp>
      <p:sp>
        <p:nvSpPr>
          <p:cNvPr id="2" name="Title 1"/>
          <p:cNvSpPr>
            <a:spLocks noGrp="1"/>
          </p:cNvSpPr>
          <p:nvPr>
            <p:ph type="title"/>
          </p:nvPr>
        </p:nvSpPr>
        <p:spPr>
          <a:xfrm>
            <a:off x="457200" y="274638"/>
            <a:ext cx="8229600" cy="1401762"/>
          </a:xfrm>
        </p:spPr>
        <p:txBody>
          <a:bodyPr>
            <a:normAutofit/>
          </a:bodyPr>
          <a:lstStyle/>
          <a:p>
            <a:r>
              <a:rPr lang="en-US" sz="4800" dirty="0" smtClean="0"/>
              <a:t>Project Outline</a:t>
            </a:r>
            <a:br>
              <a:rPr lang="en-US" sz="4800" dirty="0" smtClean="0"/>
            </a:br>
            <a:r>
              <a:rPr lang="en-US" sz="2400" dirty="0" smtClean="0"/>
              <a:t>Questions this project hopes to answer</a:t>
            </a:r>
            <a:endParaRPr lang="en-US" sz="4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endParaRPr lang="en-US" dirty="0"/>
          </a:p>
          <a:p>
            <a:pPr>
              <a:buNone/>
            </a:pPr>
            <a:r>
              <a:rPr lang="en-US" dirty="0" smtClean="0"/>
              <a:t>Surveying Professional and Reliable Sources</a:t>
            </a:r>
          </a:p>
          <a:p>
            <a:pPr lvl="1">
              <a:buNone/>
            </a:pPr>
            <a:endParaRPr lang="en-US" dirty="0"/>
          </a:p>
          <a:p>
            <a:pPr lvl="1"/>
            <a:r>
              <a:rPr lang="en-US" dirty="0" smtClean="0"/>
              <a:t>Research Papers</a:t>
            </a:r>
          </a:p>
          <a:p>
            <a:pPr lvl="1">
              <a:buNone/>
            </a:pPr>
            <a:endParaRPr lang="en-US" sz="2400" dirty="0" smtClean="0"/>
          </a:p>
          <a:p>
            <a:pPr lvl="1"/>
            <a:r>
              <a:rPr lang="en-US" dirty="0" smtClean="0"/>
              <a:t>Presentations from leading technology conferences</a:t>
            </a:r>
          </a:p>
          <a:p>
            <a:pPr lvl="1">
              <a:buNone/>
            </a:pPr>
            <a:endParaRPr lang="en-US" dirty="0" smtClean="0"/>
          </a:p>
          <a:p>
            <a:pPr lvl="1"/>
            <a:r>
              <a:rPr lang="en-US" dirty="0" smtClean="0"/>
              <a:t>Testing with available tools (hardware and software)</a:t>
            </a:r>
          </a:p>
          <a:p>
            <a:pPr lvl="1"/>
            <a:endParaRPr lang="en-US" dirty="0"/>
          </a:p>
        </p:txBody>
      </p:sp>
      <p:sp>
        <p:nvSpPr>
          <p:cNvPr id="2" name="Title 1"/>
          <p:cNvSpPr>
            <a:spLocks noGrp="1"/>
          </p:cNvSpPr>
          <p:nvPr>
            <p:ph type="title"/>
          </p:nvPr>
        </p:nvSpPr>
        <p:spPr/>
        <p:txBody>
          <a:bodyPr>
            <a:normAutofit fontScale="90000"/>
          </a:bodyPr>
          <a:lstStyle/>
          <a:p>
            <a:r>
              <a:rPr lang="en-US" dirty="0" smtClean="0"/>
              <a:t>Project Research</a:t>
            </a:r>
            <a:br>
              <a:rPr lang="en-US" dirty="0" smtClean="0"/>
            </a:br>
            <a:r>
              <a:rPr lang="en-US" sz="3600" dirty="0" smtClean="0"/>
              <a:t>Where will you get your information?</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830763"/>
          </a:xfrm>
        </p:spPr>
        <p:txBody>
          <a:bodyPr>
            <a:normAutofit lnSpcReduction="10000"/>
          </a:bodyPr>
          <a:lstStyle/>
          <a:p>
            <a:r>
              <a:rPr lang="en-US" sz="2400" dirty="0" smtClean="0"/>
              <a:t>What is RFID Technology</a:t>
            </a:r>
          </a:p>
          <a:p>
            <a:pPr lvl="1"/>
            <a:r>
              <a:rPr lang="en-US" sz="1800" dirty="0" smtClean="0"/>
              <a:t>Define RFID technology and provide a little history on the topic.</a:t>
            </a:r>
          </a:p>
          <a:p>
            <a:pPr lvl="2"/>
            <a:r>
              <a:rPr lang="en-US" sz="1400" dirty="0" smtClean="0"/>
              <a:t>What is it and how old is the technology?</a:t>
            </a:r>
          </a:p>
          <a:p>
            <a:pPr lvl="2"/>
            <a:r>
              <a:rPr lang="en-US" sz="1400" dirty="0" smtClean="0"/>
              <a:t>How does it work and where did come from?</a:t>
            </a:r>
          </a:p>
          <a:p>
            <a:pPr lvl="2"/>
            <a:r>
              <a:rPr lang="en-US" sz="1400" dirty="0" smtClean="0"/>
              <a:t>What is an RFID reader and writer?</a:t>
            </a:r>
          </a:p>
          <a:p>
            <a:pPr lvl="2"/>
            <a:endParaRPr lang="en-US" sz="1400" dirty="0"/>
          </a:p>
          <a:p>
            <a:r>
              <a:rPr lang="en-US" sz="2400" dirty="0" smtClean="0"/>
              <a:t>How is RFID Technology Employed</a:t>
            </a:r>
          </a:p>
          <a:p>
            <a:pPr lvl="1"/>
            <a:r>
              <a:rPr lang="en-US" sz="1800" dirty="0" smtClean="0"/>
              <a:t>What is considered RFID hardware and software.</a:t>
            </a:r>
          </a:p>
          <a:p>
            <a:pPr lvl="2"/>
            <a:r>
              <a:rPr lang="en-US" sz="1400" dirty="0" smtClean="0"/>
              <a:t>What kinds of hardware and software employ RFID?</a:t>
            </a:r>
          </a:p>
          <a:p>
            <a:pPr lvl="2"/>
            <a:r>
              <a:rPr lang="en-US" sz="1400" dirty="0" smtClean="0"/>
              <a:t>Where is this technology used?</a:t>
            </a:r>
            <a:endParaRPr lang="en-US" sz="1400" dirty="0"/>
          </a:p>
          <a:p>
            <a:pPr lvl="2"/>
            <a:r>
              <a:rPr lang="en-US" sz="1400" dirty="0" smtClean="0"/>
              <a:t>What kind of data is stored within RFID cards?</a:t>
            </a:r>
          </a:p>
          <a:p>
            <a:pPr lvl="2"/>
            <a:endParaRPr lang="en-US" sz="1400" dirty="0"/>
          </a:p>
          <a:p>
            <a:r>
              <a:rPr lang="en-US" sz="2200" dirty="0" smtClean="0"/>
              <a:t>What are the Security </a:t>
            </a:r>
            <a:r>
              <a:rPr lang="en-US" sz="2200" dirty="0"/>
              <a:t>R</a:t>
            </a:r>
            <a:r>
              <a:rPr lang="en-US" sz="2200" dirty="0" smtClean="0"/>
              <a:t>isks of RFID technology</a:t>
            </a:r>
          </a:p>
          <a:p>
            <a:pPr lvl="1"/>
            <a:r>
              <a:rPr lang="en-US" sz="1800" dirty="0" smtClean="0"/>
              <a:t>Analyzing RFID technology and identifying security gaps</a:t>
            </a:r>
          </a:p>
          <a:p>
            <a:pPr lvl="2"/>
            <a:r>
              <a:rPr lang="en-US" sz="1400" dirty="0" smtClean="0"/>
              <a:t>RFID security research and the tools used for analysis.</a:t>
            </a:r>
          </a:p>
          <a:p>
            <a:pPr lvl="2"/>
            <a:r>
              <a:rPr lang="en-US" sz="1400" dirty="0" smtClean="0"/>
              <a:t>Reading, capturing, decrypting, and cloning data stored on an RFID card. </a:t>
            </a:r>
          </a:p>
          <a:p>
            <a:pPr lvl="2"/>
            <a:r>
              <a:rPr lang="en-US" sz="1400" dirty="0" smtClean="0"/>
              <a:t>Results of security risks and solutions for employing RFID </a:t>
            </a:r>
            <a:r>
              <a:rPr lang="en-US" sz="1400" dirty="0" err="1" smtClean="0"/>
              <a:t>securly</a:t>
            </a:r>
            <a:r>
              <a:rPr lang="en-US" sz="1400" dirty="0" smtClean="0"/>
              <a:t>.</a:t>
            </a:r>
          </a:p>
          <a:p>
            <a:pPr lvl="1"/>
            <a:endParaRPr lang="en-US" sz="1800" dirty="0" smtClean="0"/>
          </a:p>
          <a:p>
            <a:pPr lvl="2"/>
            <a:endParaRPr lang="en-US" sz="1400" dirty="0"/>
          </a:p>
          <a:p>
            <a:endParaRPr lang="en-US" sz="2200" dirty="0" smtClean="0"/>
          </a:p>
          <a:p>
            <a:endParaRPr lang="en-US" sz="2200" dirty="0" smtClean="0"/>
          </a:p>
        </p:txBody>
      </p:sp>
      <p:sp>
        <p:nvSpPr>
          <p:cNvPr id="2" name="Title 1"/>
          <p:cNvSpPr>
            <a:spLocks noGrp="1"/>
          </p:cNvSpPr>
          <p:nvPr>
            <p:ph type="title"/>
          </p:nvPr>
        </p:nvSpPr>
        <p:spPr/>
        <p:txBody>
          <a:bodyPr>
            <a:normAutofit/>
          </a:bodyPr>
          <a:lstStyle/>
          <a:p>
            <a:r>
              <a:rPr lang="en-US" sz="4000" dirty="0" smtClean="0"/>
              <a:t>A Little More Information</a:t>
            </a:r>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sz="3000" dirty="0" smtClean="0"/>
              <a:t>Clearly understand and explain RFID technology</a:t>
            </a:r>
          </a:p>
          <a:p>
            <a:pPr lvl="1"/>
            <a:endParaRPr lang="en-US" sz="2000" dirty="0" smtClean="0"/>
          </a:p>
          <a:p>
            <a:pPr lvl="1"/>
            <a:r>
              <a:rPr lang="en-US" sz="2000" dirty="0" smtClean="0"/>
              <a:t>How does it work</a:t>
            </a:r>
          </a:p>
          <a:p>
            <a:pPr lvl="1"/>
            <a:endParaRPr lang="en-US" sz="2000" dirty="0" smtClean="0"/>
          </a:p>
          <a:p>
            <a:pPr lvl="1"/>
            <a:r>
              <a:rPr lang="en-US" sz="2000" dirty="0" smtClean="0"/>
              <a:t>How to configure and test software and hardware used for RFID</a:t>
            </a:r>
          </a:p>
          <a:p>
            <a:pPr lvl="1"/>
            <a:endParaRPr lang="en-US" sz="2000" dirty="0" smtClean="0"/>
          </a:p>
          <a:p>
            <a:pPr lvl="1"/>
            <a:r>
              <a:rPr lang="en-US" sz="2000" dirty="0" smtClean="0"/>
              <a:t>How to read, capture, decrypt, and clone data stored on RFID cards</a:t>
            </a:r>
          </a:p>
          <a:p>
            <a:pPr lvl="1"/>
            <a:endParaRPr lang="en-US" sz="2000" dirty="0" smtClean="0"/>
          </a:p>
          <a:p>
            <a:pPr lvl="1"/>
            <a:r>
              <a:rPr lang="en-US" sz="2000" dirty="0" smtClean="0"/>
              <a:t>The security risks present in RFID cards</a:t>
            </a:r>
          </a:p>
          <a:p>
            <a:pPr lvl="1"/>
            <a:endParaRPr lang="en-US" sz="2000" dirty="0" smtClean="0"/>
          </a:p>
          <a:p>
            <a:pPr lvl="1"/>
            <a:r>
              <a:rPr lang="en-US" sz="2000" dirty="0" smtClean="0"/>
              <a:t>Understand and inform others how to protect yourself from RFID vulnerabilities</a:t>
            </a:r>
          </a:p>
          <a:p>
            <a:pPr lvl="1">
              <a:buNone/>
            </a:pPr>
            <a:r>
              <a:rPr lang="en-US" sz="2000" dirty="0" smtClean="0"/>
              <a:t> </a:t>
            </a:r>
          </a:p>
        </p:txBody>
      </p:sp>
      <p:sp>
        <p:nvSpPr>
          <p:cNvPr id="2" name="Title 1"/>
          <p:cNvSpPr>
            <a:spLocks noGrp="1"/>
          </p:cNvSpPr>
          <p:nvPr>
            <p:ph type="title"/>
          </p:nvPr>
        </p:nvSpPr>
        <p:spPr/>
        <p:txBody>
          <a:bodyPr>
            <a:normAutofit/>
          </a:bodyPr>
          <a:lstStyle/>
          <a:p>
            <a:r>
              <a:rPr lang="en-US" dirty="0" smtClean="0"/>
              <a:t>Conclusion</a:t>
            </a:r>
            <a:br>
              <a:rPr lang="en-US" dirty="0" smtClean="0"/>
            </a:br>
            <a:r>
              <a:rPr lang="en-US" sz="2400" dirty="0" smtClean="0"/>
              <a:t>What do You want to get out of this research project?</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396</TotalTime>
  <Words>1058</Words>
  <Application>Microsoft Office PowerPoint</Application>
  <PresentationFormat>On-screen Show (4:3)</PresentationFormat>
  <Paragraphs>81</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Concourse</vt:lpstr>
      <vt:lpstr>Security Risks found within RFID Technology</vt:lpstr>
      <vt:lpstr>Project Outline Questions this project hopes to answer</vt:lpstr>
      <vt:lpstr>Project Research Where will you get your information?</vt:lpstr>
      <vt:lpstr>A Little More Information</vt:lpstr>
      <vt:lpstr>Conclusion What do You want to get out of this research project?</vt:lpstr>
    </vt:vector>
  </TitlesOfParts>
  <Company>The Walt Disney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Security Risks found within RFID Technology</dc:title>
  <dc:creator>Summerlin, Jason</dc:creator>
  <cp:lastModifiedBy>Cliff Zou</cp:lastModifiedBy>
  <cp:revision>53</cp:revision>
  <dcterms:created xsi:type="dcterms:W3CDTF">2011-02-25T16:54:12Z</dcterms:created>
  <dcterms:modified xsi:type="dcterms:W3CDTF">2011-03-03T15:33:10Z</dcterms:modified>
</cp:coreProperties>
</file>