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CD31416-568F-4B4D-A666-F3833294F15D}" type="datetimeFigureOut">
              <a:rPr lang="en-US" smtClean="0"/>
              <a:pPr/>
              <a:t>3/3/2011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256AA7BE-3014-43A0-8D35-89CEED61CA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Malware Project Proposal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Jon Rhoades</a:t>
            </a:r>
          </a:p>
          <a:p>
            <a:r>
              <a:rPr lang="en-US" dirty="0" smtClean="0"/>
              <a:t>Justin Rhodes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0956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New Tools for Corporate Security Analysts</a:t>
            </a:r>
          </a:p>
          <a:p>
            <a:pPr lvl="1"/>
            <a:r>
              <a:rPr lang="en-US" dirty="0" smtClean="0"/>
              <a:t>Tool #1 Web Based Reporting / Analysis to that respects x-forward-for information in the TCP payload</a:t>
            </a:r>
          </a:p>
          <a:p>
            <a:pPr lvl="1"/>
            <a:r>
              <a:rPr lang="en-US" dirty="0" smtClean="0"/>
              <a:t>Tool #2 Windows Client Application for analyst that will quickly give information on a machine on the enterprise</a:t>
            </a:r>
            <a:r>
              <a:rPr lang="en-US" smtClean="0"/>
              <a:t>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530666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Analyst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981574"/>
          </a:xfrm>
        </p:spPr>
        <p:txBody>
          <a:bodyPr/>
          <a:lstStyle/>
          <a:p>
            <a:r>
              <a:rPr lang="en-US" dirty="0" smtClean="0"/>
              <a:t>Intrusion Detection System (IDS) Sensor Placement</a:t>
            </a:r>
          </a:p>
          <a:p>
            <a:pPr lvl="1"/>
            <a:r>
              <a:rPr lang="en-US" dirty="0" smtClean="0"/>
              <a:t>User IP is masked</a:t>
            </a:r>
          </a:p>
          <a:p>
            <a:pPr lvl="1"/>
            <a:r>
              <a:rPr lang="en-US" dirty="0" err="1" smtClean="0"/>
              <a:t>Src</a:t>
            </a:r>
            <a:r>
              <a:rPr lang="en-US" dirty="0" smtClean="0"/>
              <a:t> or </a:t>
            </a:r>
            <a:r>
              <a:rPr lang="en-US" dirty="0" err="1" smtClean="0"/>
              <a:t>Dst</a:t>
            </a:r>
            <a:r>
              <a:rPr lang="en-US" dirty="0" smtClean="0"/>
              <a:t> IP address is Web Proxy</a:t>
            </a:r>
          </a:p>
          <a:p>
            <a:pPr lvl="1"/>
            <a:r>
              <a:rPr lang="en-US" dirty="0" smtClean="0"/>
              <a:t>Analyst cannot easily collate events</a:t>
            </a:r>
          </a:p>
          <a:p>
            <a:pPr lvl="1"/>
            <a:r>
              <a:rPr lang="en-US" dirty="0" smtClean="0"/>
              <a:t>Reports are not clear on involvement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3291" y="1676400"/>
            <a:ext cx="175260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9421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62000"/>
          </a:xfrm>
        </p:spPr>
        <p:txBody>
          <a:bodyPr/>
          <a:lstStyle/>
          <a:p>
            <a:r>
              <a:rPr lang="en-US" dirty="0" smtClean="0"/>
              <a:t>10.4.1.102 is the Proxy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55921"/>
            <a:ext cx="8763000" cy="3459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96000" y="3429000"/>
            <a:ext cx="533400" cy="152400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3276600" y="1828800"/>
            <a:ext cx="3086100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6362700" y="1828800"/>
            <a:ext cx="0" cy="155448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36676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Include Additional Info in Payload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of </a:t>
            </a:r>
            <a:r>
              <a:rPr lang="en-US" dirty="0" err="1" smtClean="0"/>
              <a:t>x_forward_for</a:t>
            </a:r>
            <a:r>
              <a:rPr lang="en-US" dirty="0" smtClean="0"/>
              <a:t> in the packets</a:t>
            </a:r>
          </a:p>
          <a:p>
            <a:r>
              <a:rPr lang="en-US" dirty="0" smtClean="0"/>
              <a:t>Can be enabled in Proxy Software</a:t>
            </a:r>
          </a:p>
          <a:p>
            <a:r>
              <a:rPr lang="en-US" dirty="0" smtClean="0"/>
              <a:t>Adds information into payload of packets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340" y="3048000"/>
            <a:ext cx="5280660" cy="298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7589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 / Analysis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Web accessible</a:t>
            </a:r>
          </a:p>
          <a:p>
            <a:pPr lvl="1"/>
            <a:r>
              <a:rPr lang="en-US" dirty="0" smtClean="0"/>
              <a:t>Query data from a MySQL database setup for SNORT schema</a:t>
            </a:r>
          </a:p>
          <a:p>
            <a:pPr lvl="1"/>
            <a:r>
              <a:rPr lang="en-US" dirty="0" smtClean="0"/>
              <a:t>Respect and allow sorting and reporting based on </a:t>
            </a:r>
            <a:r>
              <a:rPr lang="en-US" dirty="0" err="1" smtClean="0"/>
              <a:t>x_forward_for</a:t>
            </a:r>
            <a:r>
              <a:rPr lang="en-US" dirty="0" smtClean="0"/>
              <a:t> information</a:t>
            </a:r>
          </a:p>
          <a:p>
            <a:pPr lvl="1"/>
            <a:r>
              <a:rPr lang="en-US" dirty="0" smtClean="0"/>
              <a:t>Utilize all data in the database that has </a:t>
            </a:r>
            <a:r>
              <a:rPr lang="en-US" dirty="0" err="1" smtClean="0"/>
              <a:t>x_forward_for</a:t>
            </a:r>
            <a:r>
              <a:rPr lang="en-US" dirty="0" smtClean="0"/>
              <a:t> included. (TCP 80)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1586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Analyst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Difficulty tying events back to a user quickly</a:t>
            </a:r>
          </a:p>
          <a:p>
            <a:r>
              <a:rPr lang="en-US" dirty="0" smtClean="0"/>
              <a:t>IP and Hostname information has no direct link to a user</a:t>
            </a:r>
          </a:p>
          <a:p>
            <a:r>
              <a:rPr lang="en-US" dirty="0" smtClean="0"/>
              <a:t>Having quick accurate basic information would be a significant advantage</a:t>
            </a:r>
          </a:p>
        </p:txBody>
      </p:sp>
    </p:spTree>
    <p:extLst>
      <p:ext uri="{BB962C8B-B14F-4D97-AF65-F5344CB8AC3E}">
        <p14:creationId xmlns:p14="http://schemas.microsoft.com/office/powerpoint/2010/main" xmlns="" val="3768579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 User / Machine Information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GUI Interface to run on Analysts System (Win 7 32 or 64 bit). Must be able to be run as Admin Level Account. </a:t>
            </a:r>
          </a:p>
          <a:p>
            <a:pPr lvl="1"/>
            <a:r>
              <a:rPr lang="en-US" dirty="0" smtClean="0"/>
              <a:t>Take input of IP address or machine name</a:t>
            </a:r>
          </a:p>
          <a:p>
            <a:pPr lvl="1"/>
            <a:r>
              <a:rPr lang="en-US" dirty="0" smtClean="0"/>
              <a:t>Provide output with minimal steps of the following information for Windows Clients (XP-Win7)</a:t>
            </a:r>
          </a:p>
          <a:p>
            <a:pPr lvl="2"/>
            <a:r>
              <a:rPr lang="en-US" dirty="0" smtClean="0"/>
              <a:t>User Currently Logged in</a:t>
            </a:r>
          </a:p>
          <a:p>
            <a:pPr lvl="2"/>
            <a:r>
              <a:rPr lang="en-US" dirty="0" smtClean="0"/>
              <a:t>When the User Last Logged in</a:t>
            </a:r>
          </a:p>
          <a:p>
            <a:pPr lvl="2"/>
            <a:r>
              <a:rPr lang="en-US" dirty="0" smtClean="0"/>
              <a:t>Operating System Of Machine</a:t>
            </a:r>
          </a:p>
          <a:p>
            <a:pPr lvl="2"/>
            <a:r>
              <a:rPr lang="en-US" dirty="0" smtClean="0"/>
              <a:t>Windows Service Pack Level</a:t>
            </a:r>
          </a:p>
          <a:p>
            <a:pPr lvl="2"/>
            <a:r>
              <a:rPr lang="en-US" dirty="0" smtClean="0"/>
              <a:t>Is User Logged in with Admin Rights</a:t>
            </a:r>
          </a:p>
          <a:p>
            <a:pPr lvl="2"/>
            <a:r>
              <a:rPr lang="en-US" dirty="0" smtClean="0"/>
              <a:t>Does the machine have approved Anti-Virus Software Installed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9652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are needed</a:t>
            </a:r>
          </a:p>
          <a:p>
            <a:r>
              <a:rPr lang="en-US" dirty="0" smtClean="0"/>
              <a:t>Current capability is not found in the open source community</a:t>
            </a:r>
          </a:p>
          <a:p>
            <a:r>
              <a:rPr lang="en-US" dirty="0" smtClean="0"/>
              <a:t>Questions or comments?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1263357"/>
      </p:ext>
    </p:extLst>
  </p:cSld>
  <p:clrMapOvr>
    <a:masterClrMapping/>
  </p:clrMapOvr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225</TotalTime>
  <Words>296</Words>
  <Application>Microsoft Office PowerPoint</Application>
  <PresentationFormat>On-screen Show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Urban Pop</vt:lpstr>
      <vt:lpstr>Malware Project Proposal</vt:lpstr>
      <vt:lpstr>Summary</vt:lpstr>
      <vt:lpstr>Security Analyst Challenges</vt:lpstr>
      <vt:lpstr>Sample Report</vt:lpstr>
      <vt:lpstr>Include Additional Info in Payload</vt:lpstr>
      <vt:lpstr>Reporting / Analysis Tool</vt:lpstr>
      <vt:lpstr>Security Analyst Challenges</vt:lpstr>
      <vt:lpstr>End User / Machine Information Tool</vt:lpstr>
      <vt:lpstr>Conclusion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Malware Project Proposal</dc:title>
  <dc:creator>Rhoades.Jon</dc:creator>
  <cp:lastModifiedBy>Cliff Zou</cp:lastModifiedBy>
  <cp:revision>11</cp:revision>
  <dcterms:created xsi:type="dcterms:W3CDTF">2011-02-25T15:24:42Z</dcterms:created>
  <dcterms:modified xsi:type="dcterms:W3CDTF">2011-03-03T15:36:33Z</dcterms:modified>
</cp:coreProperties>
</file>