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1"/>
  </p:notesMasterIdLst>
  <p:handoutMasterIdLst>
    <p:handoutMasterId r:id="rId12"/>
  </p:handoutMasterIdLst>
  <p:sldIdLst>
    <p:sldId id="256" r:id="rId2"/>
    <p:sldId id="262" r:id="rId3"/>
    <p:sldId id="263" r:id="rId4"/>
    <p:sldId id="259" r:id="rId5"/>
    <p:sldId id="258" r:id="rId6"/>
    <p:sldId id="260" r:id="rId7"/>
    <p:sldId id="261" r:id="rId8"/>
    <p:sldId id="264" r:id="rId9"/>
    <p:sldId id="265"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1092" autoAdjust="0"/>
  </p:normalViewPr>
  <p:slideViewPr>
    <p:cSldViewPr>
      <p:cViewPr varScale="1">
        <p:scale>
          <a:sx n="51" d="100"/>
          <a:sy n="51" d="100"/>
        </p:scale>
        <p:origin x="-1050"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7E8013-80C2-4A68-AA88-824EAAFEB845}" type="datetimeFigureOut">
              <a:rPr lang="en-US" smtClean="0"/>
              <a:pPr/>
              <a:t>3/3/2011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7DD5834-75F9-4928-9A6D-B8176BB09A19}" type="slidenum">
              <a:rPr lang="en-US" smtClean="0"/>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862E678-07BC-4D02-88EA-A229C325E9C6}" type="datetimeFigureOut">
              <a:rPr lang="en-US" smtClean="0"/>
              <a:pPr/>
              <a:t>3/3/2011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835709E-371D-4947-B540-48EC9B8B76C6}"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835709E-371D-4947-B540-48EC9B8B76C6}" type="slidenum">
              <a:rPr lang="en-US" smtClean="0"/>
              <a:pPr/>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Let</a:t>
            </a:r>
            <a:r>
              <a:rPr lang="en-US" baseline="0" dirty="0" smtClean="0"/>
              <a:t> me first talk about what media sterilization is.</a:t>
            </a:r>
            <a:endParaRPr lang="en-US" dirty="0"/>
          </a:p>
        </p:txBody>
      </p:sp>
      <p:sp>
        <p:nvSpPr>
          <p:cNvPr id="4" name="Slide Number Placeholder 3"/>
          <p:cNvSpPr>
            <a:spLocks noGrp="1"/>
          </p:cNvSpPr>
          <p:nvPr>
            <p:ph type="sldNum" sz="quarter" idx="10"/>
          </p:nvPr>
        </p:nvSpPr>
        <p:spPr/>
        <p:txBody>
          <a:bodyPr/>
          <a:lstStyle/>
          <a:p>
            <a:fld id="{9835709E-371D-4947-B540-48EC9B8B76C6}" type="slidenum">
              <a:rPr lang="en-US" smtClean="0"/>
              <a:pPr/>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Commonly referred to as wiping</a:t>
            </a:r>
            <a:r>
              <a:rPr lang="en-US" baseline="0" dirty="0" smtClean="0"/>
              <a:t> media, media sterilization is the process of removing all traces of what was stored on that media. If media has been successfully sterilized, there is no risk of sensitive data being recovered and that media can then be safely repurposed. There are many reasons that media needs to be sterilized.</a:t>
            </a:r>
            <a:endParaRPr lang="en-US" dirty="0"/>
          </a:p>
        </p:txBody>
      </p:sp>
      <p:sp>
        <p:nvSpPr>
          <p:cNvPr id="4" name="Slide Number Placeholder 3"/>
          <p:cNvSpPr>
            <a:spLocks noGrp="1"/>
          </p:cNvSpPr>
          <p:nvPr>
            <p:ph type="sldNum" sz="quarter" idx="10"/>
          </p:nvPr>
        </p:nvSpPr>
        <p:spPr/>
        <p:txBody>
          <a:bodyPr/>
          <a:lstStyle/>
          <a:p>
            <a:fld id="{9835709E-371D-4947-B540-48EC9B8B76C6}"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If a device is not properly sterilized, it may be possible to recover sensitive data even after it has been deleted. </a:t>
            </a:r>
            <a:r>
              <a:rPr lang="en-US" dirty="0" smtClean="0"/>
              <a:t>The most common reason to sterilize media is so that it can be disposed of.</a:t>
            </a:r>
            <a:r>
              <a:rPr lang="en-US" baseline="0" dirty="0" smtClean="0"/>
              <a:t> When an older storage device become obsolete most often it is either donated or recycled. There is then the concern that sensitive information could inadvertently be transferred to third parties. Another reason that media is sterilized is so that a digital forensics practitioner can use the device for evidence collection without the risk of contaminating the evidence. Best practices require this to be done before every acquisition. Finally, when equipment is moved between areas with different security classifications it is often necessary to ensure that data does not “leak” out of a classified area.</a:t>
            </a:r>
            <a:endParaRPr lang="en-US" dirty="0"/>
          </a:p>
        </p:txBody>
      </p:sp>
      <p:sp>
        <p:nvSpPr>
          <p:cNvPr id="4" name="Slide Number Placeholder 3"/>
          <p:cNvSpPr>
            <a:spLocks noGrp="1"/>
          </p:cNvSpPr>
          <p:nvPr>
            <p:ph type="sldNum" sz="quarter" idx="10"/>
          </p:nvPr>
        </p:nvSpPr>
        <p:spPr/>
        <p:txBody>
          <a:bodyPr/>
          <a:lstStyle/>
          <a:p>
            <a:fld id="{9835709E-371D-4947-B540-48EC9B8B76C6}"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 described</a:t>
            </a:r>
            <a:r>
              <a:rPr lang="en-US" baseline="0" dirty="0" smtClean="0"/>
              <a:t> there are many reasons to sterilize media. Anybody that has sensitive information needs to be concerned about what happens to it. This includes corporations with intellectual property, individuals with personal financial information and government organizations with classified information, as well as a plethora of other scenarios. For example, digital forensic practitioners must continually sterilize the devices they use for evidence collection. Anytime sensitive information is stored on a device there needs to be consideration given to what happens to that device at the end of its life. </a:t>
            </a:r>
            <a:endParaRPr lang="en-US" dirty="0"/>
          </a:p>
        </p:txBody>
      </p:sp>
      <p:sp>
        <p:nvSpPr>
          <p:cNvPr id="4" name="Slide Number Placeholder 3"/>
          <p:cNvSpPr>
            <a:spLocks noGrp="1"/>
          </p:cNvSpPr>
          <p:nvPr>
            <p:ph type="sldNum" sz="quarter" idx="10"/>
          </p:nvPr>
        </p:nvSpPr>
        <p:spPr/>
        <p:txBody>
          <a:bodyPr/>
          <a:lstStyle/>
          <a:p>
            <a:fld id="{9835709E-371D-4947-B540-48EC9B8B76C6}"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 are many different methods</a:t>
            </a:r>
            <a:r>
              <a:rPr lang="en-US" baseline="0" dirty="0" smtClean="0"/>
              <a:t> and standards used with media sterilization. Most sterilization methods involve overwriting every bit of a piece of media with either 1’s or 0’s. This is considered a pass. The most basic method is a single pass wipe, which involves writing 0’s to every bit of a piece of media, “resetting” it to its factory configuration. Each pass takes a significant amount of time and something as intensive as the 35 pass method suggested by Peter Gutmann can take days with large storage devices. In situations where media is routinely being sterilized, such as with large corporations or digital forensics practitioners, the aggregate difference in the amount of time each method requires can be significant. </a:t>
            </a:r>
            <a:endParaRPr lang="en-US" dirty="0"/>
          </a:p>
        </p:txBody>
      </p:sp>
      <p:sp>
        <p:nvSpPr>
          <p:cNvPr id="4" name="Slide Number Placeholder 3"/>
          <p:cNvSpPr>
            <a:spLocks noGrp="1"/>
          </p:cNvSpPr>
          <p:nvPr>
            <p:ph type="sldNum" sz="quarter" idx="10"/>
          </p:nvPr>
        </p:nvSpPr>
        <p:spPr/>
        <p:txBody>
          <a:bodyPr/>
          <a:lstStyle/>
          <a:p>
            <a:fld id="{9835709E-371D-4947-B540-48EC9B8B76C6}"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Multiple pass</a:t>
            </a:r>
            <a:r>
              <a:rPr lang="en-US" baseline="0" dirty="0" smtClean="0"/>
              <a:t> media sterilization methods are often cited as being more effective and secure than single pass methods. This has resulted in multiple pass methods being utilized in a variety of situations. The use of a multiple pass method is significantly more time consuming than a single pass method. If a single pass method was as effective as a multiple pass method then a significant time savings could be realized. There are also a variety of hardware and software solutions to sterilize media that use both single and multiple pass sterilization methods. The research will attempt to identify what solutions are most effective considering both solution cost and sterilization speed.</a:t>
            </a:r>
            <a:endParaRPr lang="en-US" dirty="0"/>
          </a:p>
        </p:txBody>
      </p:sp>
      <p:sp>
        <p:nvSpPr>
          <p:cNvPr id="4" name="Slide Number Placeholder 3"/>
          <p:cNvSpPr>
            <a:spLocks noGrp="1"/>
          </p:cNvSpPr>
          <p:nvPr>
            <p:ph type="sldNum" sz="quarter" idx="10"/>
          </p:nvPr>
        </p:nvSpPr>
        <p:spPr/>
        <p:txBody>
          <a:bodyPr/>
          <a:lstStyle/>
          <a:p>
            <a:fld id="{9835709E-371D-4947-B540-48EC9B8B76C6}"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It is my contention that a single pass method is completely effective in sterilizing a modern hard drive and that the utilization of multiple pass methods waste resources. There are several hardware and software media sterilization solutions that use a single pass method that are both cost effective and efficient. These will be used during the proposed research and documented in a summary comparison.</a:t>
            </a:r>
            <a:endParaRPr lang="en-US" dirty="0"/>
          </a:p>
        </p:txBody>
      </p:sp>
      <p:sp>
        <p:nvSpPr>
          <p:cNvPr id="4" name="Slide Number Placeholder 3"/>
          <p:cNvSpPr>
            <a:spLocks noGrp="1"/>
          </p:cNvSpPr>
          <p:nvPr>
            <p:ph type="sldNum" sz="quarter" idx="10"/>
          </p:nvPr>
        </p:nvSpPr>
        <p:spPr/>
        <p:txBody>
          <a:bodyPr/>
          <a:lstStyle/>
          <a:p>
            <a:fld id="{9835709E-371D-4947-B540-48EC9B8B76C6}"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modern</a:t>
            </a:r>
            <a:r>
              <a:rPr lang="en-US" baseline="0" dirty="0" smtClean="0"/>
              <a:t> hard drive will be used for all tests. Before each test the hard drive will be filled with a non-arbitrary text pattern of a relatively small size. The drive will then be sterilized with the proposed method. After the sterilization has been completed the drive will be hashed using the MD5 hash algorithm and searched for the text pattern. A hash value equal to all zeros or all ones (previously computed) for sterilization methods that end in one of those passes will be considered successful. If the text string is successfully found after the sterilization then that sterilization method will be considered unsuccessful. A record of the sterilization method details as well as the time elapsed will be made. This data will then be summarized in a comparison of the sterilization methods tested. Outside research about magnetic force microscopy recovery techniques for data recovery from modern hard drives will also be reviewed and cited. </a:t>
            </a:r>
            <a:endParaRPr lang="en-US" dirty="0"/>
          </a:p>
        </p:txBody>
      </p:sp>
      <p:sp>
        <p:nvSpPr>
          <p:cNvPr id="4" name="Slide Number Placeholder 3"/>
          <p:cNvSpPr>
            <a:spLocks noGrp="1"/>
          </p:cNvSpPr>
          <p:nvPr>
            <p:ph type="sldNum" sz="quarter" idx="10"/>
          </p:nvPr>
        </p:nvSpPr>
        <p:spPr/>
        <p:txBody>
          <a:bodyPr/>
          <a:lstStyle/>
          <a:p>
            <a:fld id="{9835709E-371D-4947-B540-48EC9B8B76C6}"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fld id="{23A0D80A-4B0E-498B-A943-3D573FD842F6}" type="datetimeFigureOut">
              <a:rPr lang="en-US" smtClean="0"/>
              <a:pPr/>
              <a:t>3/3/2011</a:t>
            </a:fld>
            <a:endParaRPr lang="en-US" dirty="0"/>
          </a:p>
        </p:txBody>
      </p:sp>
      <p:sp>
        <p:nvSpPr>
          <p:cNvPr id="17" name="Footer Placeholder 16"/>
          <p:cNvSpPr>
            <a:spLocks noGrp="1"/>
          </p:cNvSpPr>
          <p:nvPr>
            <p:ph type="ftr" sz="quarter" idx="11"/>
          </p:nvPr>
        </p:nvSpPr>
        <p:spPr>
          <a:xfrm>
            <a:off x="5410200" y="4205288"/>
            <a:ext cx="1295400" cy="457200"/>
          </a:xfrm>
        </p:spPr>
        <p:txBody>
          <a:bodyPr/>
          <a:lstStyle/>
          <a:p>
            <a:endParaRPr lang="en-US" dirty="0"/>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841EE1EE-FA27-43BF-9863-F4BEE2FA83FF}"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3A0D80A-4B0E-498B-A943-3D573FD842F6}" type="datetimeFigureOut">
              <a:rPr lang="en-US" smtClean="0"/>
              <a:pPr/>
              <a:t>3/3/2011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41EE1EE-FA27-43BF-9863-F4BEE2FA83FF}"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3A0D80A-4B0E-498B-A943-3D573FD842F6}" type="datetimeFigureOut">
              <a:rPr lang="en-US" smtClean="0"/>
              <a:pPr/>
              <a:t>3/3/2011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41EE1EE-FA27-43BF-9863-F4BEE2FA83FF}"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3A0D80A-4B0E-498B-A943-3D573FD842F6}" type="datetimeFigureOut">
              <a:rPr lang="en-US" smtClean="0"/>
              <a:pPr/>
              <a:t>3/3/2011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41EE1EE-FA27-43BF-9863-F4BEE2FA83FF}"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23A0D80A-4B0E-498B-A943-3D573FD842F6}" type="datetimeFigureOut">
              <a:rPr lang="en-US" smtClean="0"/>
              <a:pPr/>
              <a:t>3/3/2011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41EE1EE-FA27-43BF-9863-F4BEE2FA83FF}"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23A0D80A-4B0E-498B-A943-3D573FD842F6}" type="datetimeFigureOut">
              <a:rPr lang="en-US" smtClean="0"/>
              <a:pPr/>
              <a:t>3/3/2011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41EE1EE-FA27-43BF-9863-F4BEE2FA83FF}"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23A0D80A-4B0E-498B-A943-3D573FD842F6}" type="datetimeFigureOut">
              <a:rPr lang="en-US" smtClean="0"/>
              <a:pPr/>
              <a:t>3/3/2011</a:t>
            </a:fld>
            <a:endParaRPr lang="en-US" dirty="0"/>
          </a:p>
        </p:txBody>
      </p:sp>
      <p:sp>
        <p:nvSpPr>
          <p:cNvPr id="27" name="Slide Number Placeholder 26"/>
          <p:cNvSpPr>
            <a:spLocks noGrp="1"/>
          </p:cNvSpPr>
          <p:nvPr>
            <p:ph type="sldNum" sz="quarter" idx="11"/>
          </p:nvPr>
        </p:nvSpPr>
        <p:spPr/>
        <p:txBody>
          <a:bodyPr rtlCol="0"/>
          <a:lstStyle/>
          <a:p>
            <a:fld id="{841EE1EE-FA27-43BF-9863-F4BEE2FA83FF}" type="slidenum">
              <a:rPr lang="en-US" smtClean="0"/>
              <a:pPr/>
              <a:t>‹#›</a:t>
            </a:fld>
            <a:endParaRPr lang="en-US" dirty="0"/>
          </a:p>
        </p:txBody>
      </p:sp>
      <p:sp>
        <p:nvSpPr>
          <p:cNvPr id="28" name="Footer Placeholder 27"/>
          <p:cNvSpPr>
            <a:spLocks noGrp="1"/>
          </p:cNvSpPr>
          <p:nvPr>
            <p:ph type="ftr" sz="quarter" idx="12"/>
          </p:nvPr>
        </p:nvSpPr>
        <p:spPr/>
        <p:txBody>
          <a:bodyPr rtlCol="0"/>
          <a:lstStyle/>
          <a:p>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fld id="{23A0D80A-4B0E-498B-A943-3D573FD842F6}" type="datetimeFigureOut">
              <a:rPr lang="en-US" smtClean="0"/>
              <a:pPr/>
              <a:t>3/3/2011</a:t>
            </a:fld>
            <a:endParaRPr lang="en-US" dirty="0"/>
          </a:p>
        </p:txBody>
      </p:sp>
      <p:sp>
        <p:nvSpPr>
          <p:cNvPr id="4" name="Footer Placeholder 3"/>
          <p:cNvSpPr>
            <a:spLocks noGrp="1"/>
          </p:cNvSpPr>
          <p:nvPr>
            <p:ph type="ftr" sz="quarter" idx="11"/>
          </p:nvPr>
        </p:nvSpPr>
        <p:spPr>
          <a:xfrm>
            <a:off x="5257800" y="612648"/>
            <a:ext cx="1325880" cy="457200"/>
          </a:xfrm>
        </p:spPr>
        <p:txBody>
          <a:bodyPr/>
          <a:lstStyle/>
          <a:p>
            <a:endParaRPr lang="en-US" dirty="0"/>
          </a:p>
        </p:txBody>
      </p:sp>
      <p:sp>
        <p:nvSpPr>
          <p:cNvPr id="5" name="Slide Number Placeholder 4"/>
          <p:cNvSpPr>
            <a:spLocks noGrp="1"/>
          </p:cNvSpPr>
          <p:nvPr>
            <p:ph type="sldNum" sz="quarter" idx="12"/>
          </p:nvPr>
        </p:nvSpPr>
        <p:spPr>
          <a:xfrm>
            <a:off x="8174736" y="2272"/>
            <a:ext cx="762000" cy="365760"/>
          </a:xfrm>
        </p:spPr>
        <p:txBody>
          <a:bodyPr/>
          <a:lstStyle/>
          <a:p>
            <a:fld id="{841EE1EE-FA27-43BF-9863-F4BEE2FA83FF}"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A0D80A-4B0E-498B-A943-3D573FD842F6}" type="datetimeFigureOut">
              <a:rPr lang="en-US" smtClean="0"/>
              <a:pPr/>
              <a:t>3/3/2011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41EE1EE-FA27-43BF-9863-F4BEE2FA83FF}"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23A0D80A-4B0E-498B-A943-3D573FD842F6}" type="datetimeFigureOut">
              <a:rPr lang="en-US" smtClean="0"/>
              <a:pPr/>
              <a:t>3/3/2011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41EE1EE-FA27-43BF-9863-F4BEE2FA83FF}"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dirty="0"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23A0D80A-4B0E-498B-A943-3D573FD842F6}" type="datetimeFigureOut">
              <a:rPr lang="en-US" smtClean="0"/>
              <a:pPr/>
              <a:t>3/3/2011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41EE1EE-FA27-43BF-9863-F4BEE2FA83FF}"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23A0D80A-4B0E-498B-A943-3D573FD842F6}" type="datetimeFigureOut">
              <a:rPr lang="en-US" smtClean="0"/>
              <a:pPr/>
              <a:t>3/3/2011</a:t>
            </a:fld>
            <a:endParaRPr lang="en-US" dirty="0"/>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dirty="0"/>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841EE1EE-FA27-43BF-9863-F4BEE2FA83FF}"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401887"/>
            <a:ext cx="8458200" cy="1331913"/>
          </a:xfrm>
        </p:spPr>
        <p:txBody>
          <a:bodyPr>
            <a:normAutofit fontScale="90000"/>
          </a:bodyPr>
          <a:lstStyle/>
          <a:p>
            <a:r>
              <a:rPr lang="en-US" dirty="0" smtClean="0"/>
              <a:t/>
            </a:r>
            <a:br>
              <a:rPr lang="en-US" dirty="0" smtClean="0"/>
            </a:br>
            <a:r>
              <a:rPr lang="en-US" dirty="0" smtClean="0"/>
              <a:t>CAP6135 Research Project Proposal</a:t>
            </a:r>
            <a:br>
              <a:rPr lang="en-US" dirty="0" smtClean="0"/>
            </a:br>
            <a:r>
              <a:rPr lang="en-US" dirty="0" smtClean="0"/>
              <a:t/>
            </a:r>
            <a:br>
              <a:rPr lang="en-US" dirty="0" smtClean="0"/>
            </a:br>
            <a:r>
              <a:rPr lang="en-US" dirty="0" smtClean="0"/>
              <a:t>Media Sterilization: Do Multiple Pass Media Sterilization Methods Waste Resources? </a:t>
            </a:r>
            <a:endParaRPr lang="en-US" dirty="0"/>
          </a:p>
        </p:txBody>
      </p:sp>
      <p:sp>
        <p:nvSpPr>
          <p:cNvPr id="3" name="Subtitle 2"/>
          <p:cNvSpPr>
            <a:spLocks noGrp="1"/>
          </p:cNvSpPr>
          <p:nvPr>
            <p:ph type="subTitle" idx="1"/>
          </p:nvPr>
        </p:nvSpPr>
        <p:spPr>
          <a:xfrm>
            <a:off x="457200" y="3886200"/>
            <a:ext cx="4953000" cy="1766338"/>
          </a:xfrm>
        </p:spPr>
        <p:txBody>
          <a:bodyPr/>
          <a:lstStyle/>
          <a:p>
            <a:r>
              <a:rPr lang="en-US" dirty="0" smtClean="0"/>
              <a:t>Kevin Baker</a:t>
            </a:r>
          </a:p>
          <a:p>
            <a:r>
              <a:rPr lang="en-US" dirty="0" smtClean="0"/>
              <a:t>K2898352</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229600" cy="1066800"/>
          </a:xfrm>
        </p:spPr>
        <p:txBody>
          <a:bodyPr/>
          <a:lstStyle/>
          <a:p>
            <a:pPr algn="ctr"/>
            <a:r>
              <a:rPr lang="en-US" dirty="0" smtClean="0"/>
              <a:t>Media Sterilization Background</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Media Sterilization?</a:t>
            </a:r>
            <a:endParaRPr lang="en-US" dirty="0"/>
          </a:p>
        </p:txBody>
      </p:sp>
      <p:sp>
        <p:nvSpPr>
          <p:cNvPr id="3" name="Content Placeholder 2"/>
          <p:cNvSpPr>
            <a:spLocks noGrp="1"/>
          </p:cNvSpPr>
          <p:nvPr>
            <p:ph idx="1"/>
          </p:nvPr>
        </p:nvSpPr>
        <p:spPr/>
        <p:txBody>
          <a:bodyPr/>
          <a:lstStyle/>
          <a:p>
            <a:r>
              <a:rPr lang="en-US" dirty="0" smtClean="0"/>
              <a:t>The destruction of all data on a piece of media so that no data can be recovered.</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When does media need to be sterilized?</a:t>
            </a:r>
            <a:endParaRPr lang="en-US" dirty="0"/>
          </a:p>
        </p:txBody>
      </p:sp>
      <p:sp>
        <p:nvSpPr>
          <p:cNvPr id="3" name="Content Placeholder 2"/>
          <p:cNvSpPr>
            <a:spLocks noGrp="1"/>
          </p:cNvSpPr>
          <p:nvPr>
            <p:ph idx="1"/>
          </p:nvPr>
        </p:nvSpPr>
        <p:spPr/>
        <p:txBody>
          <a:bodyPr/>
          <a:lstStyle/>
          <a:p>
            <a:endParaRPr lang="en-US" dirty="0" smtClean="0"/>
          </a:p>
          <a:p>
            <a:r>
              <a:rPr lang="en-US" dirty="0" smtClean="0"/>
              <a:t>Disposing of IT equipment</a:t>
            </a:r>
          </a:p>
          <a:p>
            <a:endParaRPr lang="en-US" dirty="0" smtClean="0"/>
          </a:p>
          <a:p>
            <a:r>
              <a:rPr lang="en-US" dirty="0" smtClean="0"/>
              <a:t>Preparing media for evidence collection</a:t>
            </a:r>
          </a:p>
          <a:p>
            <a:endParaRPr lang="en-US" dirty="0" smtClean="0"/>
          </a:p>
          <a:p>
            <a:r>
              <a:rPr lang="en-US" dirty="0" smtClean="0"/>
              <a:t>Moving equipment between areas with different security classifications</a:t>
            </a:r>
          </a:p>
          <a:p>
            <a:endParaRPr lang="en-US"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Sterilizes Media?</a:t>
            </a:r>
            <a:endParaRPr lang="en-US" dirty="0"/>
          </a:p>
        </p:txBody>
      </p:sp>
      <p:sp>
        <p:nvSpPr>
          <p:cNvPr id="3" name="Content Placeholder 2"/>
          <p:cNvSpPr>
            <a:spLocks noGrp="1"/>
          </p:cNvSpPr>
          <p:nvPr>
            <p:ph idx="1"/>
          </p:nvPr>
        </p:nvSpPr>
        <p:spPr/>
        <p:txBody>
          <a:bodyPr/>
          <a:lstStyle/>
          <a:p>
            <a:r>
              <a:rPr lang="en-US" dirty="0" smtClean="0"/>
              <a:t>Corporations</a:t>
            </a:r>
          </a:p>
          <a:p>
            <a:endParaRPr lang="en-US" dirty="0" smtClean="0"/>
          </a:p>
          <a:p>
            <a:r>
              <a:rPr lang="en-US" dirty="0" smtClean="0"/>
              <a:t>Digital Forensics Practitioners</a:t>
            </a:r>
          </a:p>
          <a:p>
            <a:endParaRPr lang="en-US" dirty="0" smtClean="0"/>
          </a:p>
          <a:p>
            <a:r>
              <a:rPr lang="en-US" dirty="0" smtClean="0"/>
              <a:t>Individuals</a:t>
            </a:r>
          </a:p>
          <a:p>
            <a:endParaRPr lang="en-US" dirty="0" smtClean="0"/>
          </a:p>
          <a:p>
            <a:r>
              <a:rPr lang="en-US" dirty="0" smtClean="0"/>
              <a:t>Government Organizations</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Media Sterilization Standards</a:t>
            </a:r>
            <a:endParaRPr lang="en-US" dirty="0"/>
          </a:p>
        </p:txBody>
      </p:sp>
      <p:sp>
        <p:nvSpPr>
          <p:cNvPr id="3" name="Content Placeholder 2"/>
          <p:cNvSpPr>
            <a:spLocks noGrp="1"/>
          </p:cNvSpPr>
          <p:nvPr>
            <p:ph idx="1"/>
          </p:nvPr>
        </p:nvSpPr>
        <p:spPr/>
        <p:txBody>
          <a:bodyPr/>
          <a:lstStyle/>
          <a:p>
            <a:r>
              <a:rPr lang="en-US" dirty="0" smtClean="0"/>
              <a:t>Fast (1 Pass)</a:t>
            </a:r>
          </a:p>
          <a:p>
            <a:endParaRPr lang="en-US" dirty="0" smtClean="0"/>
          </a:p>
          <a:p>
            <a:r>
              <a:rPr lang="en-US" dirty="0" smtClean="0"/>
              <a:t>5220.22-M Short (3 Pass)</a:t>
            </a:r>
          </a:p>
          <a:p>
            <a:endParaRPr lang="en-US" dirty="0" smtClean="0"/>
          </a:p>
          <a:p>
            <a:r>
              <a:rPr lang="en-US" dirty="0" smtClean="0"/>
              <a:t>5220.22-M (7 Pass)</a:t>
            </a:r>
          </a:p>
          <a:p>
            <a:endParaRPr lang="en-US" dirty="0" smtClean="0"/>
          </a:p>
          <a:p>
            <a:r>
              <a:rPr lang="en-US" dirty="0" smtClean="0"/>
              <a:t>Peter Gutmann (35 Pass)</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 Questions</a:t>
            </a:r>
            <a:endParaRPr lang="en-US" dirty="0"/>
          </a:p>
        </p:txBody>
      </p:sp>
      <p:sp>
        <p:nvSpPr>
          <p:cNvPr id="3" name="Content Placeholder 2"/>
          <p:cNvSpPr>
            <a:spLocks noGrp="1"/>
          </p:cNvSpPr>
          <p:nvPr>
            <p:ph idx="1"/>
          </p:nvPr>
        </p:nvSpPr>
        <p:spPr/>
        <p:txBody>
          <a:bodyPr/>
          <a:lstStyle/>
          <a:p>
            <a:r>
              <a:rPr lang="en-US" dirty="0" smtClean="0"/>
              <a:t>For modern hard drives, are single pass media sterilization methods as effective as multiple pass media sterilization methods?</a:t>
            </a:r>
          </a:p>
          <a:p>
            <a:endParaRPr lang="en-US" dirty="0" smtClean="0"/>
          </a:p>
          <a:p>
            <a:r>
              <a:rPr lang="en-US" dirty="0" smtClean="0"/>
              <a:t>What are the most effective solutions to sterilize modern hard drives?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Proposed Answers</a:t>
            </a:r>
            <a:endParaRPr lang="en-US" dirty="0"/>
          </a:p>
        </p:txBody>
      </p:sp>
      <p:sp>
        <p:nvSpPr>
          <p:cNvPr id="3" name="Content Placeholder 2"/>
          <p:cNvSpPr>
            <a:spLocks noGrp="1"/>
          </p:cNvSpPr>
          <p:nvPr>
            <p:ph idx="1"/>
          </p:nvPr>
        </p:nvSpPr>
        <p:spPr/>
        <p:txBody>
          <a:bodyPr/>
          <a:lstStyle/>
          <a:p>
            <a:r>
              <a:rPr lang="en-US" dirty="0" smtClean="0"/>
              <a:t>A single pass method is as effective as multiple pass methods when sterilizing a modern hard drive.</a:t>
            </a:r>
          </a:p>
          <a:p>
            <a:endParaRPr lang="en-US" dirty="0" smtClean="0"/>
          </a:p>
          <a:p>
            <a:r>
              <a:rPr lang="en-US" dirty="0" smtClean="0"/>
              <a:t>Several hardware and software solutions offer a good balance between cost and speed.</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Proposed Research</a:t>
            </a:r>
            <a:endParaRPr lang="en-US" dirty="0"/>
          </a:p>
        </p:txBody>
      </p:sp>
      <p:sp>
        <p:nvSpPr>
          <p:cNvPr id="3" name="Content Placeholder 2"/>
          <p:cNvSpPr>
            <a:spLocks noGrp="1"/>
          </p:cNvSpPr>
          <p:nvPr>
            <p:ph idx="1"/>
          </p:nvPr>
        </p:nvSpPr>
        <p:spPr/>
        <p:txBody>
          <a:bodyPr/>
          <a:lstStyle/>
          <a:p>
            <a:r>
              <a:rPr lang="en-US" dirty="0" smtClean="0"/>
              <a:t>Setup test hard drive for the test of each method</a:t>
            </a:r>
          </a:p>
          <a:p>
            <a:r>
              <a:rPr lang="en-US" dirty="0" smtClean="0"/>
              <a:t>Sterilize hard drive with selected method</a:t>
            </a:r>
          </a:p>
          <a:p>
            <a:r>
              <a:rPr lang="en-US" dirty="0" smtClean="0"/>
              <a:t>Attempt recovery</a:t>
            </a:r>
          </a:p>
          <a:p>
            <a:r>
              <a:rPr lang="en-US" dirty="0" smtClean="0"/>
              <a:t>Record method details and test results</a:t>
            </a:r>
          </a:p>
          <a:p>
            <a:r>
              <a:rPr lang="en-US" dirty="0" smtClean="0"/>
              <a:t>Prepare comparison of tested media sterilization methods.</a:t>
            </a:r>
          </a:p>
          <a:p>
            <a:r>
              <a:rPr lang="en-US" dirty="0" smtClean="0"/>
              <a:t>Research magnetic force microscopy (MFM) data recovery techniques</a:t>
            </a: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250</TotalTime>
  <Words>1000</Words>
  <Application>Microsoft Office PowerPoint</Application>
  <PresentationFormat>On-screen Show (4:3)</PresentationFormat>
  <Paragraphs>61</Paragraphs>
  <Slides>9</Slides>
  <Notes>9</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Urban</vt:lpstr>
      <vt:lpstr> CAP6135 Research Project Proposal  Media Sterilization: Do Multiple Pass Media Sterilization Methods Waste Resources? </vt:lpstr>
      <vt:lpstr>Media Sterilization Background</vt:lpstr>
      <vt:lpstr>What is Media Sterilization?</vt:lpstr>
      <vt:lpstr>When does media need to be sterilized?</vt:lpstr>
      <vt:lpstr>Who Sterilizes Media?</vt:lpstr>
      <vt:lpstr>Media Sterilization Standards</vt:lpstr>
      <vt:lpstr>Research Questions</vt:lpstr>
      <vt:lpstr>Proposed Answers</vt:lpstr>
      <vt:lpstr>Proposed Research</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Nihill &amp; Riedley</dc:creator>
  <cp:lastModifiedBy>Cliff Zou</cp:lastModifiedBy>
  <cp:revision>39</cp:revision>
  <dcterms:created xsi:type="dcterms:W3CDTF">2011-02-28T01:58:11Z</dcterms:created>
  <dcterms:modified xsi:type="dcterms:W3CDTF">2011-03-03T15:35:13Z</dcterms:modified>
</cp:coreProperties>
</file>