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
  </p:notesMasterIdLst>
  <p:sldIdLst>
    <p:sldId id="256" r:id="rId2"/>
    <p:sldId id="257" r:id="rId3"/>
    <p:sldId id="261" r:id="rId4"/>
    <p:sldId id="262" r:id="rId5"/>
    <p:sldId id="263" r:id="rId6"/>
    <p:sldId id="258" r:id="rId7"/>
    <p:sldId id="264" r:id="rId8"/>
    <p:sldId id="265" r:id="rId9"/>
    <p:sldId id="25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835" autoAdjust="0"/>
  </p:normalViewPr>
  <p:slideViewPr>
    <p:cSldViewPr>
      <p:cViewPr varScale="1">
        <p:scale>
          <a:sx n="47" d="100"/>
          <a:sy n="47" d="100"/>
        </p:scale>
        <p:origin x="-117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4E2C85-F7E8-461E-BA78-B2CA8E9557CE}" type="datetimeFigureOut">
              <a:rPr lang="en-US" smtClean="0"/>
              <a:pPr/>
              <a:t>3/3/2011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BC58A6-5610-43F7-AFC1-15F0DF49558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4BC58A6-5610-43F7-AFC1-15F0DF49558E}"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aseline="0" dirty="0" smtClean="0"/>
              <a:t>We are going to look what visualization is, why we use it, and what makes it special. Then we are want to look at the different types of visualization by breaking it down to different areas showing what is out there. Looking at different types of visualization we can extrapolate it against what we find in security visualization we can then show what areas are lacking in this arena.</a:t>
            </a:r>
          </a:p>
          <a:p>
            <a:pPr>
              <a:buFontTx/>
              <a:buNone/>
            </a:pP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64BC58A6-5610-43F7-AFC1-15F0DF49558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We want to look a what does</a:t>
            </a:r>
            <a:r>
              <a:rPr lang="en-US" baseline="0" dirty="0" smtClean="0"/>
              <a:t> it mean to visualize something. </a:t>
            </a:r>
          </a:p>
          <a:p>
            <a:pPr>
              <a:buFontTx/>
              <a:buChar char="-"/>
            </a:pPr>
            <a:r>
              <a:rPr lang="en-US" baseline="0" dirty="0" smtClean="0"/>
              <a:t>In other words provide the foundation for what is visualization and what does it mean to people. </a:t>
            </a:r>
          </a:p>
          <a:p>
            <a:pPr>
              <a:buFontTx/>
              <a:buChar char="-"/>
            </a:pPr>
            <a:r>
              <a:rPr lang="en-US" baseline="0" dirty="0" smtClean="0"/>
              <a:t>What is the history of visualization</a:t>
            </a:r>
          </a:p>
          <a:p>
            <a:pPr>
              <a:buFontTx/>
              <a:buChar char="-"/>
            </a:pPr>
            <a:r>
              <a:rPr lang="en-US" baseline="0" dirty="0" smtClean="0"/>
              <a:t>Why do we use it</a:t>
            </a:r>
          </a:p>
        </p:txBody>
      </p:sp>
      <p:sp>
        <p:nvSpPr>
          <p:cNvPr id="4" name="Slide Number Placeholder 3"/>
          <p:cNvSpPr>
            <a:spLocks noGrp="1"/>
          </p:cNvSpPr>
          <p:nvPr>
            <p:ph type="sldNum" sz="quarter" idx="10"/>
          </p:nvPr>
        </p:nvSpPr>
        <p:spPr/>
        <p:txBody>
          <a:bodyPr/>
          <a:lstStyle/>
          <a:p>
            <a:fld id="{64BC58A6-5610-43F7-AFC1-15F0DF49558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baseline="0" dirty="0" smtClean="0"/>
              <a:t>We want to review the visualization of data, from excel graphs to the Dow Jones Industrials and how the display data effectively</a:t>
            </a:r>
          </a:p>
          <a:p>
            <a:pPr>
              <a:buFontTx/>
              <a:buChar char="-"/>
            </a:pPr>
            <a:endParaRPr lang="en-US" baseline="0" dirty="0" smtClean="0"/>
          </a:p>
          <a:p>
            <a:pPr>
              <a:buFontTx/>
              <a:buChar char="-"/>
            </a:pPr>
            <a:r>
              <a:rPr lang="en-US" baseline="0" dirty="0" smtClean="0"/>
              <a:t>Now taking the concepts of data visualization, and look at products such a Solarwinds and HP Openview they display network information effectively</a:t>
            </a:r>
          </a:p>
          <a:p>
            <a:pPr>
              <a:buFontTx/>
              <a:buChar char="-"/>
            </a:pPr>
            <a:endParaRPr lang="en-US" dirty="0" smtClean="0"/>
          </a:p>
          <a:p>
            <a:pPr>
              <a:buFontTx/>
              <a:buChar char="-"/>
            </a:pPr>
            <a:r>
              <a:rPr lang="en-US" dirty="0" smtClean="0"/>
              <a:t>Next</a:t>
            </a:r>
            <a:r>
              <a:rPr lang="en-US" baseline="0" dirty="0" smtClean="0"/>
              <a:t> we want to look at other visualization types and techniques showing how taking abstract data can be applied in a meaningful way visually</a:t>
            </a:r>
          </a:p>
          <a:p>
            <a:pPr>
              <a:buFontTx/>
              <a:buChar char="-"/>
            </a:pPr>
            <a:endParaRPr lang="en-US" baseline="0" dirty="0" smtClean="0"/>
          </a:p>
          <a:p>
            <a:pPr>
              <a:buFontTx/>
              <a:buChar char="-"/>
            </a:pPr>
            <a:r>
              <a:rPr lang="en-US" baseline="0" dirty="0" smtClean="0"/>
              <a:t>As a wrap up of the types of visualization we want to look what security visualization products are out there and how they might compare to the other types</a:t>
            </a:r>
          </a:p>
          <a:p>
            <a:endParaRPr lang="en-US" dirty="0"/>
          </a:p>
        </p:txBody>
      </p:sp>
      <p:sp>
        <p:nvSpPr>
          <p:cNvPr id="4" name="Slide Number Placeholder 3"/>
          <p:cNvSpPr>
            <a:spLocks noGrp="1"/>
          </p:cNvSpPr>
          <p:nvPr>
            <p:ph type="sldNum" sz="quarter" idx="10"/>
          </p:nvPr>
        </p:nvSpPr>
        <p:spPr/>
        <p:txBody>
          <a:bodyPr/>
          <a:lstStyle/>
          <a:p>
            <a:fld id="{64BC58A6-5610-43F7-AFC1-15F0DF49558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To bring everything together</a:t>
            </a:r>
            <a:r>
              <a:rPr lang="en-US" baseline="0" dirty="0" smtClean="0"/>
              <a:t> we want to look at what we get from these visualizations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Char char="-"/>
              <a:tabLst/>
              <a:defRPr/>
            </a:pPr>
            <a:r>
              <a:rPr lang="en-US" baseline="0" dirty="0" smtClean="0"/>
              <a:t>We also want to look at what we might be missing. </a:t>
            </a:r>
          </a:p>
          <a:p>
            <a:pPr marL="0" marR="0" indent="0" algn="l" defTabSz="914400" rtl="0" eaLnBrk="1" fontAlgn="auto" latinLnBrk="0" hangingPunct="1">
              <a:lnSpc>
                <a:spcPct val="100000"/>
              </a:lnSpc>
              <a:spcBef>
                <a:spcPts val="0"/>
              </a:spcBef>
              <a:spcAft>
                <a:spcPts val="0"/>
              </a:spcAft>
              <a:buClrTx/>
              <a:buSzTx/>
              <a:buFontTx/>
              <a:buChar char="-"/>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Char char="-"/>
              <a:tabLst/>
              <a:defRPr/>
            </a:pPr>
            <a:r>
              <a:rPr lang="en-US" baseline="0" dirty="0" smtClean="0"/>
              <a:t>There is a great deal of data out there, but do tools exist to display it, and more importantly  is it effective.</a:t>
            </a:r>
          </a:p>
          <a:p>
            <a:endParaRPr lang="en-US" dirty="0"/>
          </a:p>
        </p:txBody>
      </p:sp>
      <p:sp>
        <p:nvSpPr>
          <p:cNvPr id="4" name="Slide Number Placeholder 3"/>
          <p:cNvSpPr>
            <a:spLocks noGrp="1"/>
          </p:cNvSpPr>
          <p:nvPr>
            <p:ph type="sldNum" sz="quarter" idx="10"/>
          </p:nvPr>
        </p:nvSpPr>
        <p:spPr/>
        <p:txBody>
          <a:bodyPr/>
          <a:lstStyle/>
          <a:p>
            <a:fld id="{64BC58A6-5610-43F7-AFC1-15F0DF49558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accomplish</a:t>
            </a:r>
            <a:r>
              <a:rPr lang="en-US" baseline="0" dirty="0" smtClean="0"/>
              <a:t> out proposal we will need to research and classify a number of products and techniques used to visualize data. </a:t>
            </a:r>
          </a:p>
          <a:p>
            <a:endParaRPr lang="en-US" baseline="0" dirty="0" smtClean="0"/>
          </a:p>
          <a:p>
            <a:r>
              <a:rPr lang="en-US" baseline="0" dirty="0" smtClean="0"/>
              <a:t>We will research products and services that are out there</a:t>
            </a:r>
            <a:endParaRPr lang="en-US" dirty="0"/>
          </a:p>
        </p:txBody>
      </p:sp>
      <p:sp>
        <p:nvSpPr>
          <p:cNvPr id="4" name="Slide Number Placeholder 3"/>
          <p:cNvSpPr>
            <a:spLocks noGrp="1"/>
          </p:cNvSpPr>
          <p:nvPr>
            <p:ph type="sldNum" sz="quarter" idx="10"/>
          </p:nvPr>
        </p:nvSpPr>
        <p:spPr/>
        <p:txBody>
          <a:bodyPr/>
          <a:lstStyle/>
          <a:p>
            <a:fld id="{64BC58A6-5610-43F7-AFC1-15F0DF49558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 at other products</a:t>
            </a:r>
            <a:r>
              <a:rPr lang="en-US" baseline="0" dirty="0" smtClean="0"/>
              <a:t> and industries that use data and display it visually for easy consumption</a:t>
            </a:r>
            <a:endParaRPr lang="en-US" dirty="0"/>
          </a:p>
        </p:txBody>
      </p:sp>
      <p:sp>
        <p:nvSpPr>
          <p:cNvPr id="4" name="Slide Number Placeholder 3"/>
          <p:cNvSpPr>
            <a:spLocks noGrp="1"/>
          </p:cNvSpPr>
          <p:nvPr>
            <p:ph type="sldNum" sz="quarter" idx="10"/>
          </p:nvPr>
        </p:nvSpPr>
        <p:spPr/>
        <p:txBody>
          <a:bodyPr/>
          <a:lstStyle/>
          <a:p>
            <a:fld id="{64BC58A6-5610-43F7-AFC1-15F0DF49558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a:t>
            </a:r>
            <a:r>
              <a:rPr lang="en-US" baseline="0" dirty="0" smtClean="0"/>
              <a:t>s look at products closer to security, such as networks and the products used to visualize it. We know </a:t>
            </a:r>
            <a:r>
              <a:rPr lang="en-US" baseline="0" dirty="0" err="1" smtClean="0"/>
              <a:t>Solarwinds</a:t>
            </a:r>
            <a:r>
              <a:rPr lang="en-US" baseline="0" dirty="0" smtClean="0"/>
              <a:t> and HP </a:t>
            </a:r>
            <a:r>
              <a:rPr lang="en-US" baseline="0" dirty="0" err="1" smtClean="0"/>
              <a:t>Openview</a:t>
            </a:r>
            <a:r>
              <a:rPr lang="en-US" baseline="0" dirty="0" smtClean="0"/>
              <a:t> are both post incident </a:t>
            </a:r>
            <a:r>
              <a:rPr lang="en-US" baseline="0" dirty="0" err="1" smtClean="0"/>
              <a:t>visualizers</a:t>
            </a:r>
            <a:r>
              <a:rPr lang="en-US" baseline="0" dirty="0" smtClean="0"/>
              <a:t>. Even in other industries have issues displaying data, the financial industry has put the greatest effort in to this area making great progress, perhaps we can learn from them and apply it to security visualization.</a:t>
            </a:r>
            <a:endParaRPr lang="en-US" dirty="0"/>
          </a:p>
        </p:txBody>
      </p:sp>
      <p:sp>
        <p:nvSpPr>
          <p:cNvPr id="4" name="Slide Number Placeholder 3"/>
          <p:cNvSpPr>
            <a:spLocks noGrp="1"/>
          </p:cNvSpPr>
          <p:nvPr>
            <p:ph type="sldNum" sz="quarter" idx="10"/>
          </p:nvPr>
        </p:nvSpPr>
        <p:spPr/>
        <p:txBody>
          <a:bodyPr/>
          <a:lstStyle/>
          <a:p>
            <a:fld id="{64BC58A6-5610-43F7-AFC1-15F0DF49558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outcome it to compare and contrast other industries and</a:t>
            </a:r>
            <a:r>
              <a:rPr lang="en-US" baseline="0" dirty="0" smtClean="0"/>
              <a:t> how they visualize data to make it easily consumable allowing those who see it to react proactively instead of reactively.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Currently we believe all the security products out there are limited in scope and what visualization they may offer is equally limited offering simple graphs and charts. To add insult to injury these systems only offer insight in to what has happening in the past offering nothing about what is currently going on. We will show the short comings of existing products and propose possible solutions to the problem.</a:t>
            </a:r>
            <a:endParaRPr lang="en-US" dirty="0" smtClean="0"/>
          </a:p>
        </p:txBody>
      </p:sp>
      <p:sp>
        <p:nvSpPr>
          <p:cNvPr id="4" name="Slide Number Placeholder 3"/>
          <p:cNvSpPr>
            <a:spLocks noGrp="1"/>
          </p:cNvSpPr>
          <p:nvPr>
            <p:ph type="sldNum" sz="quarter" idx="10"/>
          </p:nvPr>
        </p:nvSpPr>
        <p:spPr/>
        <p:txBody>
          <a:bodyPr/>
          <a:lstStyle/>
          <a:p>
            <a:fld id="{64BC58A6-5610-43F7-AFC1-15F0DF49558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6AB6CB49-6F22-4FB4-B4C2-F6A4CD6FDBAF}"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6AB6CB49-6F22-4FB4-B4C2-F6A4CD6FDBA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28CFF3C-448C-4504-A854-1D3D0ACC0ABD}" type="datetimeFigureOut">
              <a:rPr lang="en-US" smtClean="0"/>
              <a:pPr/>
              <a:t>3/3/2011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B6CB49-6F22-4FB4-B4C2-F6A4CD6FDBA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928CFF3C-448C-4504-A854-1D3D0ACC0ABD}" type="datetimeFigureOut">
              <a:rPr lang="en-US" smtClean="0"/>
              <a:pPr/>
              <a:t>3/3/2011</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AB6CB49-6F22-4FB4-B4C2-F6A4CD6FDBA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Security Visualization Proposal</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latin typeface="+mj-lt"/>
              </a:rPr>
              <a:t>Shane Hartman</a:t>
            </a:r>
          </a:p>
          <a:p>
            <a:r>
              <a:rPr lang="en-US" dirty="0" smtClean="0">
                <a:latin typeface="+mj-lt"/>
              </a:rPr>
              <a:t>Jenny Adams</a:t>
            </a:r>
          </a:p>
          <a:p>
            <a:r>
              <a:rPr lang="en-US" dirty="0" smtClean="0">
                <a:latin typeface="+mj-lt"/>
              </a:rPr>
              <a:t>CAP6135 Spr 2011</a:t>
            </a:r>
          </a:p>
          <a:p>
            <a:r>
              <a:rPr lang="en-US" dirty="0" smtClean="0">
                <a:latin typeface="+mj-lt"/>
              </a:rPr>
              <a:t>Dr. Zou</a:t>
            </a:r>
            <a:endParaRPr lang="en-US"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dirty="0" smtClean="0"/>
              <a:t>Define Visualization</a:t>
            </a:r>
          </a:p>
          <a:p>
            <a:r>
              <a:rPr lang="en-US" dirty="0" smtClean="0"/>
              <a:t>Look at different types of visualization</a:t>
            </a:r>
          </a:p>
          <a:p>
            <a:pPr lvl="1"/>
            <a:r>
              <a:rPr lang="en-US" dirty="0" smtClean="0"/>
              <a:t>Review network visualization</a:t>
            </a:r>
          </a:p>
          <a:p>
            <a:pPr lvl="1"/>
            <a:r>
              <a:rPr lang="en-US" dirty="0" smtClean="0"/>
              <a:t>Review other visualization types</a:t>
            </a:r>
          </a:p>
          <a:p>
            <a:pPr lvl="1"/>
            <a:r>
              <a:rPr lang="en-US" dirty="0" smtClean="0"/>
              <a:t>Review security visualization</a:t>
            </a:r>
          </a:p>
          <a:p>
            <a:r>
              <a:rPr lang="en-US" dirty="0" smtClean="0"/>
              <a:t>Look at what we get from these visualizations</a:t>
            </a:r>
          </a:p>
          <a:p>
            <a:r>
              <a:rPr lang="en-US" dirty="0" smtClean="0"/>
              <a:t>Review what we are missing in relationship to security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 Visualization</a:t>
            </a:r>
            <a:endParaRPr lang="en-US" dirty="0"/>
          </a:p>
        </p:txBody>
      </p:sp>
      <p:sp>
        <p:nvSpPr>
          <p:cNvPr id="3" name="Content Placeholder 2"/>
          <p:cNvSpPr>
            <a:spLocks noGrp="1"/>
          </p:cNvSpPr>
          <p:nvPr>
            <p:ph idx="1"/>
          </p:nvPr>
        </p:nvSpPr>
        <p:spPr/>
        <p:txBody>
          <a:bodyPr/>
          <a:lstStyle/>
          <a:p>
            <a:r>
              <a:rPr lang="en-US" dirty="0" smtClean="0"/>
              <a:t>Define visualization</a:t>
            </a:r>
          </a:p>
          <a:p>
            <a:pPr lvl="1"/>
            <a:r>
              <a:rPr lang="en-US" dirty="0" smtClean="0"/>
              <a:t>What is it</a:t>
            </a:r>
          </a:p>
          <a:p>
            <a:pPr lvl="1"/>
            <a:r>
              <a:rPr lang="en-US" dirty="0" smtClean="0"/>
              <a:t>History</a:t>
            </a:r>
          </a:p>
          <a:p>
            <a:pPr lvl="1"/>
            <a:r>
              <a:rPr lang="en-US" dirty="0" smtClean="0"/>
              <a:t>Why do we use it</a:t>
            </a:r>
          </a:p>
          <a:p>
            <a:pPr lvl="1"/>
            <a:endParaRPr lang="en-US" dirty="0" smtClean="0"/>
          </a:p>
          <a:p>
            <a:pPr lvl="1"/>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Proposal – Visualization Types</a:t>
            </a:r>
            <a:endParaRPr lang="en-US" dirty="0"/>
          </a:p>
        </p:txBody>
      </p:sp>
      <p:sp>
        <p:nvSpPr>
          <p:cNvPr id="3" name="Content Placeholder 2"/>
          <p:cNvSpPr>
            <a:spLocks noGrp="1"/>
          </p:cNvSpPr>
          <p:nvPr>
            <p:ph idx="1"/>
          </p:nvPr>
        </p:nvSpPr>
        <p:spPr/>
        <p:txBody>
          <a:bodyPr/>
          <a:lstStyle/>
          <a:p>
            <a:r>
              <a:rPr lang="en-US" dirty="0" smtClean="0"/>
              <a:t>Look at different types of visualization</a:t>
            </a:r>
          </a:p>
          <a:p>
            <a:pPr lvl="1"/>
            <a:r>
              <a:rPr lang="en-US" dirty="0" smtClean="0"/>
              <a:t>Review network visualization</a:t>
            </a:r>
          </a:p>
          <a:p>
            <a:pPr lvl="1"/>
            <a:r>
              <a:rPr lang="en-US" dirty="0" smtClean="0"/>
              <a:t>Review other visualization types</a:t>
            </a:r>
          </a:p>
          <a:p>
            <a:pPr lvl="1"/>
            <a:r>
              <a:rPr lang="en-US" dirty="0" smtClean="0"/>
              <a:t>Review security visualization</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 Visualization Gaps</a:t>
            </a:r>
            <a:endParaRPr lang="en-US" dirty="0"/>
          </a:p>
        </p:txBody>
      </p:sp>
      <p:sp>
        <p:nvSpPr>
          <p:cNvPr id="3" name="Content Placeholder 2"/>
          <p:cNvSpPr>
            <a:spLocks noGrp="1"/>
          </p:cNvSpPr>
          <p:nvPr>
            <p:ph idx="1"/>
          </p:nvPr>
        </p:nvSpPr>
        <p:spPr/>
        <p:txBody>
          <a:bodyPr/>
          <a:lstStyle/>
          <a:p>
            <a:r>
              <a:rPr lang="en-US" dirty="0" smtClean="0"/>
              <a:t>Look at what we get from these visualizations</a:t>
            </a:r>
          </a:p>
          <a:p>
            <a:r>
              <a:rPr lang="en-US" dirty="0" smtClean="0"/>
              <a:t>Review what we are missing in relationship to security</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a:t>
            </a:r>
            <a:endParaRPr lang="en-US" dirty="0"/>
          </a:p>
        </p:txBody>
      </p:sp>
      <p:sp>
        <p:nvSpPr>
          <p:cNvPr id="3" name="Content Placeholder 2"/>
          <p:cNvSpPr>
            <a:spLocks noGrp="1"/>
          </p:cNvSpPr>
          <p:nvPr>
            <p:ph idx="1"/>
          </p:nvPr>
        </p:nvSpPr>
        <p:spPr/>
        <p:txBody>
          <a:bodyPr/>
          <a:lstStyle/>
          <a:p>
            <a:r>
              <a:rPr lang="en-US" dirty="0" smtClean="0"/>
              <a:t>To come to a conclusion the following research will need to be performed</a:t>
            </a:r>
          </a:p>
          <a:p>
            <a:pPr lvl="1"/>
            <a:r>
              <a:rPr lang="en-US" dirty="0" smtClean="0"/>
              <a:t>Research data visualization</a:t>
            </a:r>
          </a:p>
          <a:p>
            <a:pPr lvl="2"/>
            <a:r>
              <a:rPr lang="en-US" dirty="0" smtClean="0"/>
              <a:t>Review products and services that provide a way to review data visually</a:t>
            </a:r>
          </a:p>
          <a:p>
            <a:pPr lvl="1"/>
            <a:r>
              <a:rPr lang="en-US" dirty="0" smtClean="0"/>
              <a:t>Review network visualization</a:t>
            </a:r>
          </a:p>
          <a:p>
            <a:pPr lvl="2"/>
            <a:r>
              <a:rPr lang="en-US" dirty="0" smtClean="0"/>
              <a:t>Review products and service that provide network data review</a:t>
            </a:r>
          </a:p>
          <a:p>
            <a:pPr lvl="1"/>
            <a:r>
              <a:rPr lang="en-US" dirty="0" smtClean="0"/>
              <a:t>Review other visualization types</a:t>
            </a:r>
          </a:p>
          <a:p>
            <a:pPr lvl="1"/>
            <a:r>
              <a:rPr lang="en-US" dirty="0" smtClean="0"/>
              <a:t>Review security visualization</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Research – Data Visualization</a:t>
            </a:r>
            <a:endParaRPr lang="en-US" dirty="0"/>
          </a:p>
        </p:txBody>
      </p:sp>
      <p:sp>
        <p:nvSpPr>
          <p:cNvPr id="3" name="Content Placeholder 2"/>
          <p:cNvSpPr>
            <a:spLocks noGrp="1"/>
          </p:cNvSpPr>
          <p:nvPr>
            <p:ph idx="1"/>
          </p:nvPr>
        </p:nvSpPr>
        <p:spPr/>
        <p:txBody>
          <a:bodyPr/>
          <a:lstStyle/>
          <a:p>
            <a:pPr marL="548640" lvl="1" indent="-411480">
              <a:buClr>
                <a:schemeClr val="tx1">
                  <a:shade val="95000"/>
                </a:schemeClr>
              </a:buClr>
              <a:buSzPct val="65000"/>
              <a:buFont typeface="Wingdings 2"/>
              <a:buChar char=""/>
            </a:pPr>
            <a:r>
              <a:rPr lang="en-US" dirty="0" smtClean="0"/>
              <a:t>Research data visualization</a:t>
            </a:r>
          </a:p>
          <a:p>
            <a:pPr lvl="1"/>
            <a:r>
              <a:rPr lang="en-US" dirty="0" smtClean="0"/>
              <a:t>Look at products and places that produce visuals such as </a:t>
            </a:r>
          </a:p>
          <a:p>
            <a:pPr lvl="2"/>
            <a:r>
              <a:rPr lang="en-US" dirty="0" smtClean="0"/>
              <a:t>Excel – graphs and chart</a:t>
            </a:r>
          </a:p>
          <a:p>
            <a:pPr lvl="2"/>
            <a:r>
              <a:rPr lang="en-US" dirty="0" smtClean="0"/>
              <a:t>The Dow Jones Industrials – Tracking stocks, etc</a:t>
            </a:r>
          </a:p>
          <a:p>
            <a:pPr lvl="2"/>
            <a:r>
              <a:rPr lang="en-US" dirty="0" smtClean="0"/>
              <a:t>Weather forecasting</a:t>
            </a:r>
          </a:p>
          <a:p>
            <a:pPr lvl="2"/>
            <a:r>
              <a:rPr lang="en-US" dirty="0" smtClean="0"/>
              <a:t>etc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Research – Network and other visualizations</a:t>
            </a:r>
            <a:endParaRPr lang="en-US" dirty="0"/>
          </a:p>
        </p:txBody>
      </p:sp>
      <p:sp>
        <p:nvSpPr>
          <p:cNvPr id="3" name="Content Placeholder 2"/>
          <p:cNvSpPr>
            <a:spLocks noGrp="1"/>
          </p:cNvSpPr>
          <p:nvPr>
            <p:ph idx="1"/>
          </p:nvPr>
        </p:nvSpPr>
        <p:spPr/>
        <p:txBody>
          <a:bodyPr/>
          <a:lstStyle/>
          <a:p>
            <a:r>
              <a:rPr lang="en-US" dirty="0" smtClean="0"/>
              <a:t>Look at products closer to security such as networks, products like</a:t>
            </a:r>
          </a:p>
          <a:p>
            <a:pPr lvl="1"/>
            <a:r>
              <a:rPr lang="en-US" dirty="0" smtClean="0"/>
              <a:t>Solarwinds</a:t>
            </a:r>
          </a:p>
          <a:p>
            <a:pPr lvl="1"/>
            <a:r>
              <a:rPr lang="en-US" dirty="0" smtClean="0"/>
              <a:t>HP </a:t>
            </a:r>
            <a:r>
              <a:rPr lang="en-US" dirty="0" err="1" smtClean="0"/>
              <a:t>Openview</a:t>
            </a:r>
            <a:endParaRPr lang="en-US" dirty="0" smtClean="0"/>
          </a:p>
          <a:p>
            <a:r>
              <a:rPr lang="en-US" dirty="0" smtClean="0"/>
              <a:t>Look at products and places that produce visuals such as </a:t>
            </a:r>
          </a:p>
          <a:p>
            <a:pPr lvl="2"/>
            <a:r>
              <a:rPr lang="en-US" dirty="0" smtClean="0"/>
              <a:t>Excel – graphs and chart</a:t>
            </a:r>
          </a:p>
          <a:p>
            <a:pPr lvl="2"/>
            <a:r>
              <a:rPr lang="en-US" dirty="0" smtClean="0"/>
              <a:t>The Dow Jones Industrials – Tracking stocks, etc</a:t>
            </a:r>
          </a:p>
          <a:p>
            <a:pPr lvl="2"/>
            <a:r>
              <a:rPr lang="en-US" dirty="0" smtClean="0"/>
              <a:t>Weather forecasting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a:t>
            </a:r>
            <a:endParaRPr lang="en-US" dirty="0"/>
          </a:p>
        </p:txBody>
      </p:sp>
      <p:sp>
        <p:nvSpPr>
          <p:cNvPr id="3" name="Content Placeholder 2"/>
          <p:cNvSpPr>
            <a:spLocks noGrp="1"/>
          </p:cNvSpPr>
          <p:nvPr>
            <p:ph idx="1"/>
          </p:nvPr>
        </p:nvSpPr>
        <p:spPr/>
        <p:txBody>
          <a:bodyPr/>
          <a:lstStyle/>
          <a:p>
            <a:r>
              <a:rPr lang="en-US" dirty="0" smtClean="0"/>
              <a:t>Compare and contrast other industries and how they visualize data</a:t>
            </a:r>
          </a:p>
          <a:p>
            <a:r>
              <a:rPr lang="en-US" dirty="0" smtClean="0"/>
              <a:t>Extrapolate those elements and apply them to security</a:t>
            </a:r>
          </a:p>
          <a:p>
            <a:r>
              <a:rPr lang="en-US" dirty="0" smtClean="0"/>
              <a:t>Show the strength and weaknesses of current products </a:t>
            </a:r>
          </a:p>
          <a:p>
            <a:r>
              <a:rPr lang="en-US" dirty="0" smtClean="0"/>
              <a:t>Propose possible solutions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410</TotalTime>
  <Words>761</Words>
  <Application>Microsoft Office PowerPoint</Application>
  <PresentationFormat>On-screen Show (4:3)</PresentationFormat>
  <Paragraphs>89</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Apex</vt:lpstr>
      <vt:lpstr>Security Visualization Proposal</vt:lpstr>
      <vt:lpstr>Proposal</vt:lpstr>
      <vt:lpstr>Proposal - Visualization</vt:lpstr>
      <vt:lpstr>Proposal – Visualization Types</vt:lpstr>
      <vt:lpstr>Proposal – Visualization Gaps</vt:lpstr>
      <vt:lpstr>Research</vt:lpstr>
      <vt:lpstr>Research – Data Visualization</vt:lpstr>
      <vt:lpstr>Research – Network and other visualizations</vt:lpstr>
      <vt:lpstr>Outcome</vt:lpstr>
    </vt:vector>
  </TitlesOfParts>
  <Company>iSIGHT Partners,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Visualization Proposal</dc:title>
  <dc:creator>shartman</dc:creator>
  <cp:lastModifiedBy>Cliff Zou</cp:lastModifiedBy>
  <cp:revision>45</cp:revision>
  <dcterms:created xsi:type="dcterms:W3CDTF">2011-02-28T20:18:42Z</dcterms:created>
  <dcterms:modified xsi:type="dcterms:W3CDTF">2011-03-03T15:35:36Z</dcterms:modified>
</cp:coreProperties>
</file>