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0" r:id="rId1"/>
  </p:sldMasterIdLst>
  <p:notesMasterIdLst>
    <p:notesMasterId r:id="rId8"/>
  </p:notesMasterIdLst>
  <p:handoutMasterIdLst>
    <p:handoutMasterId r:id="rId9"/>
  </p:handoutMasterIdLst>
  <p:sldIdLst>
    <p:sldId id="256" r:id="rId2"/>
    <p:sldId id="259" r:id="rId3"/>
    <p:sldId id="260" r:id="rId4"/>
    <p:sldId id="261" r:id="rId5"/>
    <p:sldId id="262" r:id="rId6"/>
    <p:sldId id="257" r:id="rId7"/>
  </p:sldIdLst>
  <p:sldSz cx="9144000" cy="6858000" type="screen4x3"/>
  <p:notesSz cx="7035800" cy="9194800"/>
  <p:defaultTextStyle>
    <a:defPPr>
      <a:defRPr lang="en-US"/>
    </a:defPPr>
    <a:lvl1pPr algn="ctr" rtl="0" eaLnBrk="0" fontAlgn="base" hangingPunct="0">
      <a:spcBef>
        <a:spcPct val="0"/>
      </a:spcBef>
      <a:spcAft>
        <a:spcPct val="0"/>
      </a:spcAft>
      <a:defRPr sz="2400" b="1" kern="1200">
        <a:solidFill>
          <a:srgbClr val="00279F"/>
        </a:solidFill>
        <a:latin typeface="Batang" pitchFamily="18" charset="-127"/>
        <a:ea typeface="+mn-ea"/>
        <a:cs typeface="+mn-cs"/>
      </a:defRPr>
    </a:lvl1pPr>
    <a:lvl2pPr marL="457200" algn="ctr" rtl="0" eaLnBrk="0" fontAlgn="base" hangingPunct="0">
      <a:spcBef>
        <a:spcPct val="0"/>
      </a:spcBef>
      <a:spcAft>
        <a:spcPct val="0"/>
      </a:spcAft>
      <a:defRPr sz="2400" b="1" kern="1200">
        <a:solidFill>
          <a:srgbClr val="00279F"/>
        </a:solidFill>
        <a:latin typeface="Batang" pitchFamily="18" charset="-127"/>
        <a:ea typeface="+mn-ea"/>
        <a:cs typeface="+mn-cs"/>
      </a:defRPr>
    </a:lvl2pPr>
    <a:lvl3pPr marL="914400" algn="ctr" rtl="0" eaLnBrk="0" fontAlgn="base" hangingPunct="0">
      <a:spcBef>
        <a:spcPct val="0"/>
      </a:spcBef>
      <a:spcAft>
        <a:spcPct val="0"/>
      </a:spcAft>
      <a:defRPr sz="2400" b="1" kern="1200">
        <a:solidFill>
          <a:srgbClr val="00279F"/>
        </a:solidFill>
        <a:latin typeface="Batang" pitchFamily="18" charset="-127"/>
        <a:ea typeface="+mn-ea"/>
        <a:cs typeface="+mn-cs"/>
      </a:defRPr>
    </a:lvl3pPr>
    <a:lvl4pPr marL="1371600" algn="ctr" rtl="0" eaLnBrk="0" fontAlgn="base" hangingPunct="0">
      <a:spcBef>
        <a:spcPct val="0"/>
      </a:spcBef>
      <a:spcAft>
        <a:spcPct val="0"/>
      </a:spcAft>
      <a:defRPr sz="2400" b="1" kern="1200">
        <a:solidFill>
          <a:srgbClr val="00279F"/>
        </a:solidFill>
        <a:latin typeface="Batang" pitchFamily="18" charset="-127"/>
        <a:ea typeface="+mn-ea"/>
        <a:cs typeface="+mn-cs"/>
      </a:defRPr>
    </a:lvl4pPr>
    <a:lvl5pPr marL="1828800" algn="ctr" rtl="0" eaLnBrk="0" fontAlgn="base" hangingPunct="0">
      <a:spcBef>
        <a:spcPct val="0"/>
      </a:spcBef>
      <a:spcAft>
        <a:spcPct val="0"/>
      </a:spcAft>
      <a:defRPr sz="2400" b="1" kern="1200">
        <a:solidFill>
          <a:srgbClr val="00279F"/>
        </a:solidFill>
        <a:latin typeface="Batang" pitchFamily="18" charset="-127"/>
        <a:ea typeface="+mn-ea"/>
        <a:cs typeface="+mn-cs"/>
      </a:defRPr>
    </a:lvl5pPr>
    <a:lvl6pPr marL="2286000" algn="l" defTabSz="914400" rtl="0" eaLnBrk="1" latinLnBrk="0" hangingPunct="1">
      <a:defRPr sz="2400" b="1" kern="1200">
        <a:solidFill>
          <a:srgbClr val="00279F"/>
        </a:solidFill>
        <a:latin typeface="Batang" pitchFamily="18" charset="-127"/>
        <a:ea typeface="+mn-ea"/>
        <a:cs typeface="+mn-cs"/>
      </a:defRPr>
    </a:lvl6pPr>
    <a:lvl7pPr marL="2743200" algn="l" defTabSz="914400" rtl="0" eaLnBrk="1" latinLnBrk="0" hangingPunct="1">
      <a:defRPr sz="2400" b="1" kern="1200">
        <a:solidFill>
          <a:srgbClr val="00279F"/>
        </a:solidFill>
        <a:latin typeface="Batang" pitchFamily="18" charset="-127"/>
        <a:ea typeface="+mn-ea"/>
        <a:cs typeface="+mn-cs"/>
      </a:defRPr>
    </a:lvl7pPr>
    <a:lvl8pPr marL="3200400" algn="l" defTabSz="914400" rtl="0" eaLnBrk="1" latinLnBrk="0" hangingPunct="1">
      <a:defRPr sz="2400" b="1" kern="1200">
        <a:solidFill>
          <a:srgbClr val="00279F"/>
        </a:solidFill>
        <a:latin typeface="Batang" pitchFamily="18" charset="-127"/>
        <a:ea typeface="+mn-ea"/>
        <a:cs typeface="+mn-cs"/>
      </a:defRPr>
    </a:lvl8pPr>
    <a:lvl9pPr marL="3657600" algn="l" defTabSz="914400" rtl="0" eaLnBrk="1" latinLnBrk="0" hangingPunct="1">
      <a:defRPr sz="2400" b="1" kern="1200">
        <a:solidFill>
          <a:srgbClr val="00279F"/>
        </a:solidFill>
        <a:latin typeface="Batang" pitchFamily="18" charset="-127"/>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000000"/>
    <a:srgbClr val="D5FBE3"/>
    <a:srgbClr val="C8FADB"/>
    <a:srgbClr val="EBFDF2"/>
    <a:srgbClr val="C9F9DB"/>
    <a:srgbClr val="BBF7D2"/>
    <a:srgbClr val="A50021"/>
    <a:srgbClr val="B2FCB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283" autoAdjust="0"/>
    <p:restoredTop sz="81649" autoAdjust="0"/>
  </p:normalViewPr>
  <p:slideViewPr>
    <p:cSldViewPr snapToGrid="0">
      <p:cViewPr varScale="1">
        <p:scale>
          <a:sx n="59" d="100"/>
          <a:sy n="59" d="100"/>
        </p:scale>
        <p:origin x="-100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786" y="2724"/>
      </p:cViewPr>
      <p:guideLst>
        <p:guide orient="horz" pos="2896"/>
        <p:guide pos="2216"/>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3049588" cy="460376"/>
          </a:xfrm>
          <a:prstGeom prst="rect">
            <a:avLst/>
          </a:prstGeom>
          <a:noFill/>
          <a:ln w="9525">
            <a:noFill/>
            <a:miter lim="800000"/>
            <a:headEnd/>
            <a:tailEnd/>
          </a:ln>
          <a:effectLst/>
        </p:spPr>
        <p:txBody>
          <a:bodyPr vert="horz" wrap="square" lIns="20588" tIns="0" rIns="20588" bIns="0" numCol="1" anchor="t" anchorCtr="0" compatLnSpc="1">
            <a:prstTxWarp prst="textNoShape">
              <a:avLst/>
            </a:prstTxWarp>
          </a:bodyPr>
          <a:lstStyle>
            <a:lvl1pPr algn="l" defTabSz="995363">
              <a:defRPr sz="1100" b="0" i="1">
                <a:solidFill>
                  <a:schemeClr val="tx1"/>
                </a:solidFill>
                <a:latin typeface="Times New Roman" pitchFamily="18" charset="0"/>
              </a:defRPr>
            </a:lvl1pPr>
          </a:lstStyle>
          <a:p>
            <a:endParaRPr lang="zh-CN" altLang="en-US"/>
          </a:p>
        </p:txBody>
      </p:sp>
      <p:sp>
        <p:nvSpPr>
          <p:cNvPr id="2051" name="Rectangle 3"/>
          <p:cNvSpPr>
            <a:spLocks noGrp="1" noChangeArrowheads="1"/>
          </p:cNvSpPr>
          <p:nvPr>
            <p:ph type="dt" idx="1"/>
          </p:nvPr>
        </p:nvSpPr>
        <p:spPr bwMode="auto">
          <a:xfrm>
            <a:off x="3986213" y="-1588"/>
            <a:ext cx="3049587" cy="460376"/>
          </a:xfrm>
          <a:prstGeom prst="rect">
            <a:avLst/>
          </a:prstGeom>
          <a:noFill/>
          <a:ln w="9525">
            <a:noFill/>
            <a:miter lim="800000"/>
            <a:headEnd/>
            <a:tailEnd/>
          </a:ln>
          <a:effectLst/>
        </p:spPr>
        <p:txBody>
          <a:bodyPr vert="horz" wrap="square" lIns="20588" tIns="0" rIns="20588" bIns="0" numCol="1" anchor="t" anchorCtr="0" compatLnSpc="1">
            <a:prstTxWarp prst="textNoShape">
              <a:avLst/>
            </a:prstTxWarp>
          </a:bodyPr>
          <a:lstStyle>
            <a:lvl1pPr algn="r" defTabSz="995363">
              <a:defRPr sz="1100" b="0" i="1">
                <a:solidFill>
                  <a:schemeClr val="tx1"/>
                </a:solidFill>
                <a:latin typeface="Times New Roman" pitchFamily="18" charset="0"/>
              </a:defRPr>
            </a:lvl1pPr>
          </a:lstStyle>
          <a:p>
            <a:endParaRPr lang="zh-CN" altLang="en-US"/>
          </a:p>
        </p:txBody>
      </p:sp>
      <p:sp>
        <p:nvSpPr>
          <p:cNvPr id="2052" name="Rectangle 4"/>
          <p:cNvSpPr>
            <a:spLocks noGrp="1" noChangeArrowheads="1"/>
          </p:cNvSpPr>
          <p:nvPr>
            <p:ph type="ftr" sz="quarter" idx="4"/>
          </p:nvPr>
        </p:nvSpPr>
        <p:spPr bwMode="auto">
          <a:xfrm>
            <a:off x="0" y="8734425"/>
            <a:ext cx="3049588" cy="460375"/>
          </a:xfrm>
          <a:prstGeom prst="rect">
            <a:avLst/>
          </a:prstGeom>
          <a:noFill/>
          <a:ln w="9525">
            <a:noFill/>
            <a:miter lim="800000"/>
            <a:headEnd/>
            <a:tailEnd/>
          </a:ln>
          <a:effectLst/>
        </p:spPr>
        <p:txBody>
          <a:bodyPr vert="horz" wrap="square" lIns="20588" tIns="0" rIns="20588" bIns="0" numCol="1" anchor="b" anchorCtr="0" compatLnSpc="1">
            <a:prstTxWarp prst="textNoShape">
              <a:avLst/>
            </a:prstTxWarp>
          </a:bodyPr>
          <a:lstStyle>
            <a:lvl1pPr algn="l" defTabSz="995363">
              <a:defRPr sz="1100" b="0" i="1">
                <a:solidFill>
                  <a:schemeClr val="tx1"/>
                </a:solidFill>
                <a:latin typeface="Times New Roman" pitchFamily="18" charset="0"/>
              </a:defRPr>
            </a:lvl1pPr>
          </a:lstStyle>
          <a:p>
            <a:endParaRPr lang="zh-CN" altLang="en-US"/>
          </a:p>
        </p:txBody>
      </p:sp>
      <p:sp>
        <p:nvSpPr>
          <p:cNvPr id="2053" name="Rectangle 5"/>
          <p:cNvSpPr>
            <a:spLocks noGrp="1" noChangeArrowheads="1"/>
          </p:cNvSpPr>
          <p:nvPr>
            <p:ph type="sldNum" sz="quarter" idx="5"/>
          </p:nvPr>
        </p:nvSpPr>
        <p:spPr bwMode="auto">
          <a:xfrm>
            <a:off x="3986213" y="8734425"/>
            <a:ext cx="3049587" cy="460375"/>
          </a:xfrm>
          <a:prstGeom prst="rect">
            <a:avLst/>
          </a:prstGeom>
          <a:noFill/>
          <a:ln w="9525">
            <a:noFill/>
            <a:miter lim="800000"/>
            <a:headEnd/>
            <a:tailEnd/>
          </a:ln>
          <a:effectLst/>
        </p:spPr>
        <p:txBody>
          <a:bodyPr vert="horz" wrap="square" lIns="20588" tIns="0" rIns="20588" bIns="0" numCol="1" anchor="b" anchorCtr="0" compatLnSpc="1">
            <a:prstTxWarp prst="textNoShape">
              <a:avLst/>
            </a:prstTxWarp>
          </a:bodyPr>
          <a:lstStyle>
            <a:lvl1pPr algn="r" defTabSz="995363">
              <a:defRPr sz="1100" b="0" i="1">
                <a:solidFill>
                  <a:schemeClr val="tx1"/>
                </a:solidFill>
                <a:latin typeface="Times New Roman" pitchFamily="18" charset="0"/>
              </a:defRPr>
            </a:lvl1pPr>
          </a:lstStyle>
          <a:p>
            <a:fld id="{A8CD87B9-B07D-4420-AFA5-31AF56E5B010}" type="slidenum">
              <a:rPr lang="zh-CN" altLang="en-US"/>
              <a:pPr/>
              <a:t>‹#›</a:t>
            </a:fld>
            <a:endParaRPr lang="en-US" altLang="zh-CN"/>
          </a:p>
        </p:txBody>
      </p:sp>
      <p:sp>
        <p:nvSpPr>
          <p:cNvPr id="2054" name="Rectangle 6"/>
          <p:cNvSpPr>
            <a:spLocks noGrp="1" noChangeArrowheads="1"/>
          </p:cNvSpPr>
          <p:nvPr>
            <p:ph type="body" sz="quarter" idx="3"/>
          </p:nvPr>
        </p:nvSpPr>
        <p:spPr bwMode="auto">
          <a:xfrm>
            <a:off x="939800" y="4367213"/>
            <a:ext cx="5156200" cy="4140200"/>
          </a:xfrm>
          <a:prstGeom prst="rect">
            <a:avLst/>
          </a:prstGeom>
          <a:noFill/>
          <a:ln w="9525">
            <a:noFill/>
            <a:miter lim="800000"/>
            <a:headEnd/>
            <a:tailEnd/>
          </a:ln>
          <a:effectLst/>
        </p:spPr>
        <p:txBody>
          <a:bodyPr vert="horz" wrap="square" lIns="96607" tIns="49095" rIns="96607" bIns="4909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6087" name="Rectangle 7"/>
          <p:cNvSpPr>
            <a:spLocks noGrp="1" noRot="1" noChangeAspect="1" noChangeArrowheads="1" noTextEdit="1"/>
          </p:cNvSpPr>
          <p:nvPr>
            <p:ph type="sldImg" idx="2"/>
          </p:nvPr>
        </p:nvSpPr>
        <p:spPr bwMode="auto">
          <a:xfrm>
            <a:off x="1227138" y="692150"/>
            <a:ext cx="4583112" cy="3436938"/>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996950"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76250" algn="l" defTabSz="996950"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57263" algn="l" defTabSz="996950"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431925" algn="l" defTabSz="996950"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909763" algn="l" defTabSz="996950"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Hello,</a:t>
            </a:r>
            <a:r>
              <a:rPr lang="en-US" baseline="0" dirty="0" smtClean="0"/>
              <a:t> my name is Devin McLean. I am mastering in Computer Engineering with a concentration on Computer Networks and Computer Security. I have been in the IT Security industry for nearly four years. I currently work for Harris Corporation in Melbourne, FL as an Information Systems Security Engineer in their Security Operations Center (SOC). Before joining Harris, I worked for United Space Alliance as a Computer Security Official (CSO) and IT Security Auditor. My semester project is going to be focused on malware detection and prevention. I will utilize network and host based intrusion detection and prevention systems and security information and event managers. I will analyze the malware in order to create custom signatures to prevent infections in the future.</a:t>
            </a:r>
            <a:endParaRPr lang="en-US" dirty="0"/>
          </a:p>
        </p:txBody>
      </p:sp>
      <p:sp>
        <p:nvSpPr>
          <p:cNvPr id="4" name="Slide Number Placeholder 3"/>
          <p:cNvSpPr>
            <a:spLocks noGrp="1"/>
          </p:cNvSpPr>
          <p:nvPr>
            <p:ph type="sldNum" sz="quarter" idx="10"/>
          </p:nvPr>
        </p:nvSpPr>
        <p:spPr/>
        <p:txBody>
          <a:bodyPr/>
          <a:lstStyle/>
          <a:p>
            <a:fld id="{C29C88C1-6A11-4364-9B6B-ECCE8BA82E56}"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a:t>
            </a:r>
            <a:r>
              <a:rPr lang="en-US" baseline="0" dirty="0" smtClean="0"/>
              <a:t> will utilize open source software in order to accomplish my term project. I will also create a lab environment at my house that is compromised of real and virtual computers. The lab environment will serve as my computers to be infected and my servers to host the SIEM.</a:t>
            </a:r>
            <a:endParaRPr lang="en-US" dirty="0"/>
          </a:p>
        </p:txBody>
      </p:sp>
      <p:sp>
        <p:nvSpPr>
          <p:cNvPr id="4" name="Slide Number Placeholder 3"/>
          <p:cNvSpPr>
            <a:spLocks noGrp="1"/>
          </p:cNvSpPr>
          <p:nvPr>
            <p:ph type="sldNum" sz="quarter" idx="10"/>
          </p:nvPr>
        </p:nvSpPr>
        <p:spPr/>
        <p:txBody>
          <a:bodyPr/>
          <a:lstStyle/>
          <a:p>
            <a:fld id="{C29C88C1-6A11-4364-9B6B-ECCE8BA82E56}"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majority of the software that I will use is open source software created by </a:t>
            </a:r>
            <a:r>
              <a:rPr lang="en-US" baseline="0" dirty="0" err="1" smtClean="0"/>
              <a:t>Sourcefire</a:t>
            </a:r>
            <a:r>
              <a:rPr lang="en-US" baseline="0" dirty="0" smtClean="0"/>
              <a:t>. I will utilize their intrusion detection and prevention system Snort. With Snort, I will be able to create custom signatures that are fine tuned to the malware that I discover. I will use </a:t>
            </a:r>
            <a:r>
              <a:rPr lang="en-US" baseline="0" dirty="0" err="1" smtClean="0"/>
              <a:t>ClamAV</a:t>
            </a:r>
            <a:r>
              <a:rPr lang="en-US" baseline="0" dirty="0" smtClean="0"/>
              <a:t>, which is the host based intrusion detection and prevention system. It will serve as an anti-malware. I will create custom signatures to match the malware that I come across throughout my project. To bring it all together, I will use Razorback, a security information and event manager. The SIEM will serve as an aggregator of all the NIDSs and HIDSs. I will use a lab environment based on virtual and physical computers to infect and clean with this project.</a:t>
            </a:r>
          </a:p>
        </p:txBody>
      </p:sp>
      <p:sp>
        <p:nvSpPr>
          <p:cNvPr id="4" name="Slide Number Placeholder 3"/>
          <p:cNvSpPr>
            <a:spLocks noGrp="1"/>
          </p:cNvSpPr>
          <p:nvPr>
            <p:ph type="sldNum" sz="quarter" idx="10"/>
          </p:nvPr>
        </p:nvSpPr>
        <p:spPr/>
        <p:txBody>
          <a:bodyPr/>
          <a:lstStyle/>
          <a:p>
            <a:fld id="{C29C88C1-6A11-4364-9B6B-ECCE8BA82E56}"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a:t>
            </a:r>
            <a:r>
              <a:rPr lang="en-US" baseline="0" dirty="0" smtClean="0"/>
              <a:t> are three primary goals associated with my project. First, I will like to use open source software to successfully prevent and detect malware. I would like to customize and expand upon the open source software and release it back to the public on my website. Secondly, I will like to create a case study on the effectiveness of malware detection and prevention systems based on the research that I conduct. Finally, I will like to be able to create custom signatures to detect and prevent malware infections.</a:t>
            </a:r>
            <a:endParaRPr lang="en-US" dirty="0"/>
          </a:p>
        </p:txBody>
      </p:sp>
      <p:sp>
        <p:nvSpPr>
          <p:cNvPr id="4" name="Slide Number Placeholder 3"/>
          <p:cNvSpPr>
            <a:spLocks noGrp="1"/>
          </p:cNvSpPr>
          <p:nvPr>
            <p:ph type="sldNum" sz="quarter" idx="10"/>
          </p:nvPr>
        </p:nvSpPr>
        <p:spPr/>
        <p:txBody>
          <a:bodyPr/>
          <a:lstStyle/>
          <a:p>
            <a:fld id="{C29C88C1-6A11-4364-9B6B-ECCE8BA82E56}"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Rectangle 1027"/>
          <p:cNvSpPr>
            <a:spLocks noChangeArrowheads="1"/>
          </p:cNvSpPr>
          <p:nvPr/>
        </p:nvSpPr>
        <p:spPr bwMode="auto">
          <a:xfrm>
            <a:off x="304800" y="315913"/>
            <a:ext cx="8585200" cy="6084887"/>
          </a:xfrm>
          <a:prstGeom prst="rect">
            <a:avLst/>
          </a:prstGeom>
          <a:noFill/>
          <a:ln w="9525">
            <a:noFill/>
            <a:miter lim="800000"/>
            <a:headEnd/>
            <a:tailEnd/>
          </a:ln>
          <a:effectLst/>
        </p:spPr>
        <p:txBody>
          <a:bodyPr wrap="none" anchor="ctr"/>
          <a:lstStyle/>
          <a:p>
            <a:endParaRPr lang="zh-CN" altLang="en-US">
              <a:ea typeface="宋体" pitchFamily="2" charset="-122"/>
            </a:endParaRPr>
          </a:p>
        </p:txBody>
      </p:sp>
      <p:sp>
        <p:nvSpPr>
          <p:cNvPr id="4" name="Rectangle 1028"/>
          <p:cNvSpPr>
            <a:spLocks noChangeArrowheads="1"/>
          </p:cNvSpPr>
          <p:nvPr/>
        </p:nvSpPr>
        <p:spPr bwMode="auto">
          <a:xfrm>
            <a:off x="1828800" y="609600"/>
            <a:ext cx="7086600" cy="261938"/>
          </a:xfrm>
          <a:prstGeom prst="rect">
            <a:avLst/>
          </a:prstGeom>
          <a:noFill/>
          <a:ln w="9525">
            <a:noFill/>
            <a:miter lim="800000"/>
            <a:headEnd/>
            <a:tailEnd/>
          </a:ln>
          <a:effectLst/>
        </p:spPr>
        <p:txBody>
          <a:bodyPr lIns="92075" tIns="46038" rIns="92075" bIns="46038">
            <a:spAutoFit/>
          </a:bodyPr>
          <a:lstStyle/>
          <a:p>
            <a:pPr>
              <a:lnSpc>
                <a:spcPct val="80000"/>
              </a:lnSpc>
            </a:pPr>
            <a:endParaRPr lang="zh-CN" altLang="en-US" sz="1400" i="1">
              <a:solidFill>
                <a:srgbClr val="000000"/>
              </a:solidFill>
              <a:latin typeface="Book Antiqua" pitchFamily="18" charset="0"/>
              <a:ea typeface="宋体" pitchFamily="2" charset="-122"/>
            </a:endParaRPr>
          </a:p>
        </p:txBody>
      </p:sp>
      <p:grpSp>
        <p:nvGrpSpPr>
          <p:cNvPr id="5" name="Group 1029"/>
          <p:cNvGrpSpPr>
            <a:grpSpLocks/>
          </p:cNvGrpSpPr>
          <p:nvPr/>
        </p:nvGrpSpPr>
        <p:grpSpPr bwMode="auto">
          <a:xfrm>
            <a:off x="990600" y="1362075"/>
            <a:ext cx="7102475" cy="76200"/>
            <a:chOff x="1200" y="768"/>
            <a:chExt cx="4282" cy="48"/>
          </a:xfrm>
        </p:grpSpPr>
        <p:sp>
          <p:nvSpPr>
            <p:cNvPr id="6" name="Line 1030"/>
            <p:cNvSpPr>
              <a:spLocks noChangeShapeType="1"/>
            </p:cNvSpPr>
            <p:nvPr userDrawn="1"/>
          </p:nvSpPr>
          <p:spPr bwMode="auto">
            <a:xfrm>
              <a:off x="1200" y="816"/>
              <a:ext cx="4272" cy="0"/>
            </a:xfrm>
            <a:prstGeom prst="line">
              <a:avLst/>
            </a:prstGeom>
            <a:noFill/>
            <a:ln w="44450">
              <a:solidFill>
                <a:srgbClr val="C8B452"/>
              </a:solidFill>
              <a:round/>
              <a:headEnd type="none" w="sm" len="sm"/>
              <a:tailEnd type="none" w="sm" len="sm"/>
            </a:ln>
            <a:effectLst/>
          </p:spPr>
          <p:txBody>
            <a:bodyPr/>
            <a:lstStyle/>
            <a:p>
              <a:pPr>
                <a:defRPr/>
              </a:pPr>
              <a:endParaRPr lang="en-US"/>
            </a:p>
          </p:txBody>
        </p:sp>
        <p:sp>
          <p:nvSpPr>
            <p:cNvPr id="7" name="Line 1031"/>
            <p:cNvSpPr>
              <a:spLocks noChangeShapeType="1"/>
            </p:cNvSpPr>
            <p:nvPr userDrawn="1"/>
          </p:nvSpPr>
          <p:spPr bwMode="auto">
            <a:xfrm>
              <a:off x="1200" y="768"/>
              <a:ext cx="4272" cy="0"/>
            </a:xfrm>
            <a:prstGeom prst="line">
              <a:avLst/>
            </a:prstGeom>
            <a:noFill/>
            <a:ln w="50800">
              <a:solidFill>
                <a:srgbClr val="000000"/>
              </a:solidFill>
              <a:round/>
              <a:headEnd type="none" w="sm" len="sm"/>
              <a:tailEnd type="none" w="sm" len="sm"/>
            </a:ln>
            <a:effectLst/>
          </p:spPr>
          <p:txBody>
            <a:bodyPr wrap="none" anchor="ctr"/>
            <a:lstStyle/>
            <a:p>
              <a:pPr>
                <a:defRPr/>
              </a:pPr>
              <a:endParaRPr lang="en-US"/>
            </a:p>
          </p:txBody>
        </p:sp>
        <p:sp>
          <p:nvSpPr>
            <p:cNvPr id="8" name="Line 1032"/>
            <p:cNvSpPr>
              <a:spLocks noChangeShapeType="1"/>
            </p:cNvSpPr>
            <p:nvPr userDrawn="1"/>
          </p:nvSpPr>
          <p:spPr bwMode="auto">
            <a:xfrm>
              <a:off x="1200" y="816"/>
              <a:ext cx="4282" cy="0"/>
            </a:xfrm>
            <a:prstGeom prst="line">
              <a:avLst/>
            </a:prstGeom>
            <a:noFill/>
            <a:ln w="12700">
              <a:solidFill>
                <a:srgbClr val="333300"/>
              </a:solidFill>
              <a:round/>
              <a:headEnd type="none" w="sm" len="sm"/>
              <a:tailEnd type="none" w="sm" len="sm"/>
            </a:ln>
            <a:effectLst/>
          </p:spPr>
          <p:txBody>
            <a:bodyPr wrap="none" anchor="ctr"/>
            <a:lstStyle/>
            <a:p>
              <a:pPr>
                <a:defRPr/>
              </a:pPr>
              <a:endParaRPr lang="en-US"/>
            </a:p>
          </p:txBody>
        </p:sp>
      </p:grpSp>
      <p:pic>
        <p:nvPicPr>
          <p:cNvPr id="9" name="Picture 1039" descr="EECS wave Centered text (15 pt) copy"/>
          <p:cNvPicPr>
            <a:picLocks noChangeAspect="1" noChangeArrowheads="1"/>
          </p:cNvPicPr>
          <p:nvPr userDrawn="1"/>
        </p:nvPicPr>
        <p:blipFill>
          <a:blip r:embed="rId2" cstate="print">
            <a:clrChange>
              <a:clrFrom>
                <a:srgbClr val="FDFDFD"/>
              </a:clrFrom>
              <a:clrTo>
                <a:srgbClr val="FDFDFD">
                  <a:alpha val="0"/>
                </a:srgbClr>
              </a:clrTo>
            </a:clrChange>
          </a:blip>
          <a:srcRect/>
          <a:stretch>
            <a:fillRect/>
          </a:stretch>
        </p:blipFill>
        <p:spPr bwMode="auto">
          <a:xfrm>
            <a:off x="0" y="5883275"/>
            <a:ext cx="9317038" cy="976313"/>
          </a:xfrm>
          <a:prstGeom prst="rect">
            <a:avLst/>
          </a:prstGeom>
          <a:noFill/>
          <a:ln w="9525">
            <a:noFill/>
            <a:miter lim="800000"/>
            <a:headEnd/>
            <a:tailEnd/>
          </a:ln>
        </p:spPr>
      </p:pic>
      <p:pic>
        <p:nvPicPr>
          <p:cNvPr id="10" name="Picture 1040" descr="UCF logo- tag horizontal"/>
          <p:cNvPicPr>
            <a:picLocks noChangeAspect="1" noChangeArrowheads="1"/>
          </p:cNvPicPr>
          <p:nvPr userDrawn="1"/>
        </p:nvPicPr>
        <p:blipFill>
          <a:blip r:embed="rId3" cstate="print">
            <a:clrChange>
              <a:clrFrom>
                <a:srgbClr val="FDFDFD"/>
              </a:clrFrom>
              <a:clrTo>
                <a:srgbClr val="FDFDFD">
                  <a:alpha val="0"/>
                </a:srgbClr>
              </a:clrTo>
            </a:clrChange>
          </a:blip>
          <a:srcRect/>
          <a:stretch>
            <a:fillRect/>
          </a:stretch>
        </p:blipFill>
        <p:spPr bwMode="auto">
          <a:xfrm>
            <a:off x="2133600" y="177800"/>
            <a:ext cx="4724400" cy="776288"/>
          </a:xfrm>
          <a:prstGeom prst="rect">
            <a:avLst/>
          </a:prstGeom>
          <a:noFill/>
          <a:ln w="9525">
            <a:noFill/>
            <a:miter lim="800000"/>
            <a:headEnd/>
            <a:tailEnd/>
          </a:ln>
        </p:spPr>
      </p:pic>
      <p:sp>
        <p:nvSpPr>
          <p:cNvPr id="118801" name="Rectangle 1041"/>
          <p:cNvSpPr>
            <a:spLocks noGrp="1" noChangeArrowheads="1"/>
          </p:cNvSpPr>
          <p:nvPr>
            <p:ph type="ctrTitle" sz="quarter"/>
          </p:nvPr>
        </p:nvSpPr>
        <p:spPr>
          <a:xfrm>
            <a:off x="457200" y="1828800"/>
            <a:ext cx="8153400" cy="1143000"/>
          </a:xfrm>
        </p:spPr>
        <p:txBody>
          <a:bodyPr lIns="92075" tIns="46038" rIns="92075" bIns="46038"/>
          <a:lstStyle>
            <a:lvl1pPr>
              <a:lnSpc>
                <a:spcPts val="3500"/>
              </a:lnSpc>
              <a:defRPr sz="2800"/>
            </a:lvl1pPr>
          </a:lstStyle>
          <a:p>
            <a:r>
              <a:rPr lang="en-US"/>
              <a:t>Click to edit Master Title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6"/>
          <p:cNvSpPr>
            <a:spLocks noGrp="1" noChangeArrowheads="1"/>
          </p:cNvSpPr>
          <p:nvPr>
            <p:ph type="sldNum" sz="quarter" idx="10"/>
          </p:nvPr>
        </p:nvSpPr>
        <p:spPr>
          <a:ln/>
        </p:spPr>
        <p:txBody>
          <a:bodyPr/>
          <a:lstStyle>
            <a:lvl1pPr>
              <a:defRPr/>
            </a:lvl1pPr>
          </a:lstStyle>
          <a:p>
            <a:fld id="{940F48DF-E9C6-4F86-86BF-8D7D1C8DF420}"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4000" y="533400"/>
            <a:ext cx="2098675" cy="53498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800" y="533400"/>
            <a:ext cx="6146800" cy="5349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6"/>
          <p:cNvSpPr>
            <a:spLocks noGrp="1" noChangeArrowheads="1"/>
          </p:cNvSpPr>
          <p:nvPr>
            <p:ph type="sldNum" sz="quarter" idx="10"/>
          </p:nvPr>
        </p:nvSpPr>
        <p:spPr>
          <a:ln/>
        </p:spPr>
        <p:txBody>
          <a:bodyPr/>
          <a:lstStyle>
            <a:lvl1pPr>
              <a:defRPr/>
            </a:lvl1pPr>
          </a:lstStyle>
          <a:p>
            <a:fld id="{C325D707-2C03-4211-9118-3B846567B481}" type="slidenum">
              <a:rPr lang="zh-CN" altLang="en-US"/>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6"/>
          <p:cNvSpPr>
            <a:spLocks noGrp="1" noChangeArrowheads="1"/>
          </p:cNvSpPr>
          <p:nvPr>
            <p:ph type="sldNum" sz="quarter" idx="10"/>
          </p:nvPr>
        </p:nvSpPr>
        <p:spPr>
          <a:ln/>
        </p:spPr>
        <p:txBody>
          <a:bodyPr/>
          <a:lstStyle>
            <a:lvl1pPr>
              <a:defRPr/>
            </a:lvl1pPr>
          </a:lstStyle>
          <a:p>
            <a:fld id="{4FDCD231-E759-4008-8FBC-81753AE93A50}"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6"/>
          <p:cNvSpPr>
            <a:spLocks noGrp="1" noChangeArrowheads="1"/>
          </p:cNvSpPr>
          <p:nvPr>
            <p:ph type="sldNum" sz="quarter" idx="10"/>
          </p:nvPr>
        </p:nvSpPr>
        <p:spPr>
          <a:ln/>
        </p:spPr>
        <p:txBody>
          <a:bodyPr/>
          <a:lstStyle>
            <a:lvl1pPr>
              <a:defRPr/>
            </a:lvl1pPr>
          </a:lstStyle>
          <a:p>
            <a:fld id="{634CBC89-68F6-4395-8571-69F940B52149}"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6"/>
          <p:cNvSpPr>
            <a:spLocks noGrp="1" noChangeArrowheads="1"/>
          </p:cNvSpPr>
          <p:nvPr>
            <p:ph type="sldNum" sz="quarter" idx="10"/>
          </p:nvPr>
        </p:nvSpPr>
        <p:spPr>
          <a:ln/>
        </p:spPr>
        <p:txBody>
          <a:bodyPr/>
          <a:lstStyle>
            <a:lvl1pPr>
              <a:defRPr/>
            </a:lvl1pPr>
          </a:lstStyle>
          <a:p>
            <a:fld id="{5E2E26E8-DA3E-4874-9FC2-F19BFCFE94BA}"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905000"/>
            <a:ext cx="3924300" cy="397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1905000"/>
            <a:ext cx="3924300" cy="397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6"/>
          <p:cNvSpPr>
            <a:spLocks noGrp="1" noChangeArrowheads="1"/>
          </p:cNvSpPr>
          <p:nvPr>
            <p:ph type="sldNum" sz="quarter" idx="10"/>
          </p:nvPr>
        </p:nvSpPr>
        <p:spPr>
          <a:ln/>
        </p:spPr>
        <p:txBody>
          <a:bodyPr/>
          <a:lstStyle>
            <a:lvl1pPr>
              <a:defRPr/>
            </a:lvl1pPr>
          </a:lstStyle>
          <a:p>
            <a:fld id="{5D924494-38C6-4ABB-9165-EC43BFA156D9}"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6"/>
          <p:cNvSpPr>
            <a:spLocks noGrp="1" noChangeArrowheads="1"/>
          </p:cNvSpPr>
          <p:nvPr>
            <p:ph type="sldNum" sz="quarter" idx="10"/>
          </p:nvPr>
        </p:nvSpPr>
        <p:spPr>
          <a:ln/>
        </p:spPr>
        <p:txBody>
          <a:bodyPr/>
          <a:lstStyle>
            <a:lvl1pPr>
              <a:defRPr/>
            </a:lvl1pPr>
          </a:lstStyle>
          <a:p>
            <a:fld id="{95C0E67B-78F0-4CB6-A29A-72B81E96B3E7}"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6"/>
          <p:cNvSpPr>
            <a:spLocks noGrp="1" noChangeArrowheads="1"/>
          </p:cNvSpPr>
          <p:nvPr>
            <p:ph type="sldNum" sz="quarter" idx="10"/>
          </p:nvPr>
        </p:nvSpPr>
        <p:spPr>
          <a:ln/>
        </p:spPr>
        <p:txBody>
          <a:bodyPr/>
          <a:lstStyle>
            <a:lvl1pPr>
              <a:defRPr/>
            </a:lvl1pPr>
          </a:lstStyle>
          <a:p>
            <a:fld id="{969C19CE-B129-4224-AF1D-CF8278A8CE2E}"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6"/>
          <p:cNvSpPr>
            <a:spLocks noGrp="1" noChangeArrowheads="1"/>
          </p:cNvSpPr>
          <p:nvPr>
            <p:ph type="sldNum" sz="quarter" idx="10"/>
          </p:nvPr>
        </p:nvSpPr>
        <p:spPr>
          <a:ln/>
        </p:spPr>
        <p:txBody>
          <a:bodyPr/>
          <a:lstStyle>
            <a:lvl1pPr>
              <a:defRPr/>
            </a:lvl1pPr>
          </a:lstStyle>
          <a:p>
            <a:fld id="{CF03D2BD-7808-476A-9D83-36DEF8E5887D}"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6"/>
          <p:cNvSpPr>
            <a:spLocks noGrp="1" noChangeArrowheads="1"/>
          </p:cNvSpPr>
          <p:nvPr>
            <p:ph type="sldNum" sz="quarter" idx="10"/>
          </p:nvPr>
        </p:nvSpPr>
        <p:spPr>
          <a:ln/>
        </p:spPr>
        <p:txBody>
          <a:bodyPr/>
          <a:lstStyle>
            <a:lvl1pPr>
              <a:defRPr/>
            </a:lvl1pPr>
          </a:lstStyle>
          <a:p>
            <a:fld id="{61BDA199-4841-48E3-9F1D-964D66AD3102}"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6"/>
          <p:cNvSpPr>
            <a:spLocks noGrp="1" noChangeArrowheads="1"/>
          </p:cNvSpPr>
          <p:nvPr>
            <p:ph type="sldNum" sz="quarter" idx="10"/>
          </p:nvPr>
        </p:nvSpPr>
        <p:spPr>
          <a:ln/>
        </p:spPr>
        <p:txBody>
          <a:bodyPr/>
          <a:lstStyle>
            <a:lvl1pPr>
              <a:defRPr/>
            </a:lvl1pPr>
          </a:lstStyle>
          <a:p>
            <a:fld id="{E3A233A6-6FCA-4C04-8E37-DFA70C97EC72}"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E4E4E4"/>
            </a:gs>
            <a:gs pos="100000">
              <a:srgbClr val="C4AE42"/>
            </a:gs>
          </a:gsLst>
          <a:lin ang="2700000" scaled="1"/>
        </a:gra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bwMode="auto">
          <a:xfrm>
            <a:off x="457200" y="1524000"/>
            <a:ext cx="8153400" cy="43592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 </a:t>
            </a:r>
          </a:p>
        </p:txBody>
      </p:sp>
      <p:sp>
        <p:nvSpPr>
          <p:cNvPr id="3075" name="Rectangle 3"/>
          <p:cNvSpPr>
            <a:spLocks noGrp="1" noChangeArrowheads="1"/>
          </p:cNvSpPr>
          <p:nvPr>
            <p:ph type="title"/>
          </p:nvPr>
        </p:nvSpPr>
        <p:spPr bwMode="auto">
          <a:xfrm>
            <a:off x="304800" y="533400"/>
            <a:ext cx="8397875" cy="685800"/>
          </a:xfrm>
          <a:prstGeom prst="rect">
            <a:avLst/>
          </a:prstGeom>
          <a:noFill/>
          <a:ln w="9525">
            <a:noFill/>
            <a:miter lim="800000"/>
            <a:headEnd/>
            <a:tailEnd/>
          </a:ln>
        </p:spPr>
        <p:txBody>
          <a:bodyPr vert="horz" wrap="square" lIns="182880" tIns="0" rIns="0" bIns="137160" numCol="1" anchor="ctr" anchorCtr="0" compatLnSpc="1">
            <a:prstTxWarp prst="textNoShape">
              <a:avLst/>
            </a:prstTxWarp>
          </a:bodyPr>
          <a:lstStyle/>
          <a:p>
            <a:pPr lvl="0"/>
            <a:r>
              <a:rPr lang="en-US" altLang="zh-CN" smtClean="0"/>
              <a:t>Click to edit title styles</a:t>
            </a:r>
          </a:p>
        </p:txBody>
      </p:sp>
      <p:sp>
        <p:nvSpPr>
          <p:cNvPr id="117764" name="Rectangle 4"/>
          <p:cNvSpPr>
            <a:spLocks noChangeArrowheads="1"/>
          </p:cNvSpPr>
          <p:nvPr/>
        </p:nvSpPr>
        <p:spPr bwMode="auto">
          <a:xfrm>
            <a:off x="304800" y="315913"/>
            <a:ext cx="8585200" cy="6084887"/>
          </a:xfrm>
          <a:prstGeom prst="rect">
            <a:avLst/>
          </a:prstGeom>
          <a:noFill/>
          <a:ln w="9525">
            <a:noFill/>
            <a:miter lim="800000"/>
            <a:headEnd/>
            <a:tailEnd/>
          </a:ln>
          <a:effectLst/>
        </p:spPr>
        <p:txBody>
          <a:bodyPr wrap="none" anchor="ctr"/>
          <a:lstStyle/>
          <a:p>
            <a:endParaRPr lang="zh-CN" altLang="en-US">
              <a:ea typeface="宋体" pitchFamily="2" charset="-122"/>
            </a:endParaRPr>
          </a:p>
        </p:txBody>
      </p:sp>
      <p:grpSp>
        <p:nvGrpSpPr>
          <p:cNvPr id="3077" name="Group 17"/>
          <p:cNvGrpSpPr>
            <a:grpSpLocks/>
          </p:cNvGrpSpPr>
          <p:nvPr userDrawn="1"/>
        </p:nvGrpSpPr>
        <p:grpSpPr bwMode="auto">
          <a:xfrm>
            <a:off x="304800" y="1219200"/>
            <a:ext cx="8397875" cy="76200"/>
            <a:chOff x="864" y="768"/>
            <a:chExt cx="4618" cy="48"/>
          </a:xfrm>
        </p:grpSpPr>
        <p:grpSp>
          <p:nvGrpSpPr>
            <p:cNvPr id="3081" name="Group 5"/>
            <p:cNvGrpSpPr>
              <a:grpSpLocks/>
            </p:cNvGrpSpPr>
            <p:nvPr/>
          </p:nvGrpSpPr>
          <p:grpSpPr bwMode="auto">
            <a:xfrm>
              <a:off x="1104" y="768"/>
              <a:ext cx="4378" cy="48"/>
              <a:chOff x="1200" y="768"/>
              <a:chExt cx="4282" cy="48"/>
            </a:xfrm>
          </p:grpSpPr>
          <p:sp>
            <p:nvSpPr>
              <p:cNvPr id="117766" name="Line 6"/>
              <p:cNvSpPr>
                <a:spLocks noChangeShapeType="1"/>
              </p:cNvSpPr>
              <p:nvPr userDrawn="1"/>
            </p:nvSpPr>
            <p:spPr bwMode="auto">
              <a:xfrm>
                <a:off x="1200" y="816"/>
                <a:ext cx="4272" cy="0"/>
              </a:xfrm>
              <a:prstGeom prst="line">
                <a:avLst/>
              </a:prstGeom>
              <a:noFill/>
              <a:ln w="44450">
                <a:solidFill>
                  <a:srgbClr val="C8B452"/>
                </a:solidFill>
                <a:round/>
                <a:headEnd type="none" w="sm" len="sm"/>
                <a:tailEnd type="none" w="sm" len="sm"/>
              </a:ln>
              <a:effectLst/>
            </p:spPr>
            <p:txBody>
              <a:bodyPr/>
              <a:lstStyle/>
              <a:p>
                <a:pPr>
                  <a:defRPr/>
                </a:pPr>
                <a:endParaRPr lang="en-US"/>
              </a:p>
            </p:txBody>
          </p:sp>
          <p:sp>
            <p:nvSpPr>
              <p:cNvPr id="117767" name="Line 7"/>
              <p:cNvSpPr>
                <a:spLocks noChangeShapeType="1"/>
              </p:cNvSpPr>
              <p:nvPr userDrawn="1"/>
            </p:nvSpPr>
            <p:spPr bwMode="auto">
              <a:xfrm>
                <a:off x="1200" y="768"/>
                <a:ext cx="4272" cy="0"/>
              </a:xfrm>
              <a:prstGeom prst="line">
                <a:avLst/>
              </a:prstGeom>
              <a:noFill/>
              <a:ln w="50800">
                <a:solidFill>
                  <a:srgbClr val="000000"/>
                </a:solidFill>
                <a:round/>
                <a:headEnd type="none" w="sm" len="sm"/>
                <a:tailEnd type="none" w="sm" len="sm"/>
              </a:ln>
              <a:effectLst/>
            </p:spPr>
            <p:txBody>
              <a:bodyPr wrap="none" anchor="ctr"/>
              <a:lstStyle/>
              <a:p>
                <a:pPr>
                  <a:defRPr/>
                </a:pPr>
                <a:endParaRPr lang="en-US"/>
              </a:p>
            </p:txBody>
          </p:sp>
          <p:sp>
            <p:nvSpPr>
              <p:cNvPr id="117768" name="Line 8"/>
              <p:cNvSpPr>
                <a:spLocks noChangeShapeType="1"/>
              </p:cNvSpPr>
              <p:nvPr userDrawn="1"/>
            </p:nvSpPr>
            <p:spPr bwMode="auto">
              <a:xfrm>
                <a:off x="1200" y="816"/>
                <a:ext cx="4282" cy="0"/>
              </a:xfrm>
              <a:prstGeom prst="line">
                <a:avLst/>
              </a:prstGeom>
              <a:noFill/>
              <a:ln w="12700">
                <a:solidFill>
                  <a:srgbClr val="333300"/>
                </a:solidFill>
                <a:round/>
                <a:headEnd type="none" w="sm" len="sm"/>
                <a:tailEnd type="none" w="sm" len="sm"/>
              </a:ln>
              <a:effectLst/>
            </p:spPr>
            <p:txBody>
              <a:bodyPr wrap="none" anchor="ctr"/>
              <a:lstStyle/>
              <a:p>
                <a:pPr>
                  <a:defRPr/>
                </a:pPr>
                <a:endParaRPr lang="en-US"/>
              </a:p>
            </p:txBody>
          </p:sp>
        </p:grpSp>
        <p:grpSp>
          <p:nvGrpSpPr>
            <p:cNvPr id="3082" name="Group 11"/>
            <p:cNvGrpSpPr>
              <a:grpSpLocks/>
            </p:cNvGrpSpPr>
            <p:nvPr userDrawn="1"/>
          </p:nvGrpSpPr>
          <p:grpSpPr bwMode="auto">
            <a:xfrm>
              <a:off x="864" y="768"/>
              <a:ext cx="4618" cy="48"/>
              <a:chOff x="1200" y="768"/>
              <a:chExt cx="4282" cy="48"/>
            </a:xfrm>
          </p:grpSpPr>
          <p:sp>
            <p:nvSpPr>
              <p:cNvPr id="117772" name="Line 12"/>
              <p:cNvSpPr>
                <a:spLocks noChangeShapeType="1"/>
              </p:cNvSpPr>
              <p:nvPr userDrawn="1"/>
            </p:nvSpPr>
            <p:spPr bwMode="auto">
              <a:xfrm>
                <a:off x="1200" y="816"/>
                <a:ext cx="4272" cy="0"/>
              </a:xfrm>
              <a:prstGeom prst="line">
                <a:avLst/>
              </a:prstGeom>
              <a:noFill/>
              <a:ln w="44450">
                <a:solidFill>
                  <a:srgbClr val="C8B452"/>
                </a:solidFill>
                <a:round/>
                <a:headEnd type="none" w="sm" len="sm"/>
                <a:tailEnd type="none" w="sm" len="sm"/>
              </a:ln>
              <a:effectLst/>
            </p:spPr>
            <p:txBody>
              <a:bodyPr/>
              <a:lstStyle/>
              <a:p>
                <a:pPr>
                  <a:defRPr/>
                </a:pPr>
                <a:endParaRPr lang="en-US"/>
              </a:p>
            </p:txBody>
          </p:sp>
          <p:sp>
            <p:nvSpPr>
              <p:cNvPr id="117773" name="Line 13"/>
              <p:cNvSpPr>
                <a:spLocks noChangeShapeType="1"/>
              </p:cNvSpPr>
              <p:nvPr userDrawn="1"/>
            </p:nvSpPr>
            <p:spPr bwMode="auto">
              <a:xfrm>
                <a:off x="1200" y="768"/>
                <a:ext cx="4272" cy="0"/>
              </a:xfrm>
              <a:prstGeom prst="line">
                <a:avLst/>
              </a:prstGeom>
              <a:noFill/>
              <a:ln w="50800">
                <a:solidFill>
                  <a:srgbClr val="000000"/>
                </a:solidFill>
                <a:round/>
                <a:headEnd type="none" w="sm" len="sm"/>
                <a:tailEnd type="none" w="sm" len="sm"/>
              </a:ln>
              <a:effectLst/>
            </p:spPr>
            <p:txBody>
              <a:bodyPr wrap="none" anchor="ctr"/>
              <a:lstStyle/>
              <a:p>
                <a:pPr>
                  <a:defRPr/>
                </a:pPr>
                <a:endParaRPr lang="en-US"/>
              </a:p>
            </p:txBody>
          </p:sp>
          <p:sp>
            <p:nvSpPr>
              <p:cNvPr id="117774" name="Line 14"/>
              <p:cNvSpPr>
                <a:spLocks noChangeShapeType="1"/>
              </p:cNvSpPr>
              <p:nvPr userDrawn="1"/>
            </p:nvSpPr>
            <p:spPr bwMode="auto">
              <a:xfrm>
                <a:off x="1200" y="816"/>
                <a:ext cx="4282" cy="0"/>
              </a:xfrm>
              <a:prstGeom prst="line">
                <a:avLst/>
              </a:prstGeom>
              <a:noFill/>
              <a:ln w="12700">
                <a:solidFill>
                  <a:srgbClr val="333300"/>
                </a:solidFill>
                <a:round/>
                <a:headEnd type="none" w="sm" len="sm"/>
                <a:tailEnd type="none" w="sm" len="sm"/>
              </a:ln>
              <a:effectLst/>
            </p:spPr>
            <p:txBody>
              <a:bodyPr wrap="none" anchor="ctr"/>
              <a:lstStyle/>
              <a:p>
                <a:pPr>
                  <a:defRPr/>
                </a:pPr>
                <a:endParaRPr lang="en-US"/>
              </a:p>
            </p:txBody>
          </p:sp>
        </p:grpSp>
      </p:grpSp>
      <p:pic>
        <p:nvPicPr>
          <p:cNvPr id="3078" name="Picture 18" descr="EECS wave Centered text (15 pt) copy"/>
          <p:cNvPicPr>
            <a:picLocks noChangeAspect="1" noChangeArrowheads="1"/>
          </p:cNvPicPr>
          <p:nvPr userDrawn="1"/>
        </p:nvPicPr>
        <p:blipFill>
          <a:blip r:embed="rId14" cstate="print">
            <a:clrChange>
              <a:clrFrom>
                <a:srgbClr val="FDFDFD"/>
              </a:clrFrom>
              <a:clrTo>
                <a:srgbClr val="FDFDFD">
                  <a:alpha val="0"/>
                </a:srgbClr>
              </a:clrTo>
            </a:clrChange>
          </a:blip>
          <a:srcRect/>
          <a:stretch>
            <a:fillRect/>
          </a:stretch>
        </p:blipFill>
        <p:spPr bwMode="auto">
          <a:xfrm>
            <a:off x="6477000" y="6324600"/>
            <a:ext cx="2590800" cy="458788"/>
          </a:xfrm>
          <a:prstGeom prst="rect">
            <a:avLst/>
          </a:prstGeom>
          <a:noFill/>
          <a:ln w="9525">
            <a:noFill/>
            <a:miter lim="800000"/>
            <a:headEnd/>
            <a:tailEnd/>
          </a:ln>
        </p:spPr>
      </p:pic>
      <p:pic>
        <p:nvPicPr>
          <p:cNvPr id="3079" name="Picture 5" descr="UCF logo- tag horizontal"/>
          <p:cNvPicPr>
            <a:picLocks noChangeAspect="1" noChangeArrowheads="1"/>
          </p:cNvPicPr>
          <p:nvPr userDrawn="1"/>
        </p:nvPicPr>
        <p:blipFill>
          <a:blip r:embed="rId15" cstate="print">
            <a:clrChange>
              <a:clrFrom>
                <a:srgbClr val="FDFDFD"/>
              </a:clrFrom>
              <a:clrTo>
                <a:srgbClr val="FDFDFD">
                  <a:alpha val="0"/>
                </a:srgbClr>
              </a:clrTo>
            </a:clrChange>
          </a:blip>
          <a:srcRect/>
          <a:stretch>
            <a:fillRect/>
          </a:stretch>
        </p:blipFill>
        <p:spPr bwMode="auto">
          <a:xfrm>
            <a:off x="304800" y="6324600"/>
            <a:ext cx="2714625" cy="446088"/>
          </a:xfrm>
          <a:prstGeom prst="rect">
            <a:avLst/>
          </a:prstGeom>
          <a:noFill/>
          <a:ln w="9525">
            <a:noFill/>
            <a:miter lim="800000"/>
            <a:headEnd/>
            <a:tailEnd/>
          </a:ln>
        </p:spPr>
      </p:pic>
      <p:sp>
        <p:nvSpPr>
          <p:cNvPr id="1040" name="Rectangle 16"/>
          <p:cNvSpPr>
            <a:spLocks noGrp="1" noChangeArrowheads="1"/>
          </p:cNvSpPr>
          <p:nvPr>
            <p:ph type="sldNum" sz="quarter" idx="4"/>
          </p:nvPr>
        </p:nvSpPr>
        <p:spPr bwMode="auto">
          <a:xfrm>
            <a:off x="3505200" y="63817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solidFill>
                  <a:schemeClr val="tx1"/>
                </a:solidFill>
                <a:latin typeface="Arial" charset="0"/>
                <a:ea typeface="宋体" pitchFamily="2" charset="-122"/>
                <a:cs typeface="Arial" charset="0"/>
              </a:defRPr>
            </a:lvl1pPr>
          </a:lstStyle>
          <a:p>
            <a:fld id="{C287CB18-5C10-4104-9BE5-55CA1AFE6567}"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739"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hf hdr="0" ftr="0" dt="0"/>
  <p:txStyles>
    <p:titleStyle>
      <a:lvl1pPr algn="ctr" rtl="0" eaLnBrk="0" fontAlgn="base" hangingPunct="0">
        <a:spcBef>
          <a:spcPct val="0"/>
        </a:spcBef>
        <a:spcAft>
          <a:spcPct val="0"/>
        </a:spcAft>
        <a:defRPr sz="4400" b="1" i="1">
          <a:solidFill>
            <a:srgbClr val="000000"/>
          </a:solidFill>
          <a:latin typeface="+mj-lt"/>
          <a:ea typeface="+mj-ea"/>
          <a:cs typeface="+mj-cs"/>
        </a:defRPr>
      </a:lvl1pPr>
      <a:lvl2pPr algn="ctr" rtl="0" eaLnBrk="0" fontAlgn="base" hangingPunct="0">
        <a:spcBef>
          <a:spcPct val="0"/>
        </a:spcBef>
        <a:spcAft>
          <a:spcPct val="0"/>
        </a:spcAft>
        <a:defRPr sz="4400" b="1" i="1">
          <a:solidFill>
            <a:srgbClr val="000000"/>
          </a:solidFill>
          <a:latin typeface="Arial" charset="0"/>
        </a:defRPr>
      </a:lvl2pPr>
      <a:lvl3pPr algn="ctr" rtl="0" eaLnBrk="0" fontAlgn="base" hangingPunct="0">
        <a:spcBef>
          <a:spcPct val="0"/>
        </a:spcBef>
        <a:spcAft>
          <a:spcPct val="0"/>
        </a:spcAft>
        <a:defRPr sz="4400" b="1" i="1">
          <a:solidFill>
            <a:srgbClr val="000000"/>
          </a:solidFill>
          <a:latin typeface="Arial" charset="0"/>
        </a:defRPr>
      </a:lvl3pPr>
      <a:lvl4pPr algn="ctr" rtl="0" eaLnBrk="0" fontAlgn="base" hangingPunct="0">
        <a:spcBef>
          <a:spcPct val="0"/>
        </a:spcBef>
        <a:spcAft>
          <a:spcPct val="0"/>
        </a:spcAft>
        <a:defRPr sz="4400" b="1" i="1">
          <a:solidFill>
            <a:srgbClr val="000000"/>
          </a:solidFill>
          <a:latin typeface="Arial" charset="0"/>
        </a:defRPr>
      </a:lvl4pPr>
      <a:lvl5pPr algn="ctr" rtl="0" eaLnBrk="0" fontAlgn="base" hangingPunct="0">
        <a:spcBef>
          <a:spcPct val="0"/>
        </a:spcBef>
        <a:spcAft>
          <a:spcPct val="0"/>
        </a:spcAft>
        <a:defRPr sz="4400" b="1" i="1">
          <a:solidFill>
            <a:srgbClr val="000000"/>
          </a:solidFill>
          <a:latin typeface="Arial" charset="0"/>
        </a:defRPr>
      </a:lvl5pPr>
      <a:lvl6pPr marL="457200" algn="ctr" rtl="0" eaLnBrk="0" fontAlgn="base" hangingPunct="0">
        <a:spcBef>
          <a:spcPct val="0"/>
        </a:spcBef>
        <a:spcAft>
          <a:spcPct val="0"/>
        </a:spcAft>
        <a:defRPr sz="4400" b="1" i="1">
          <a:solidFill>
            <a:srgbClr val="000000"/>
          </a:solidFill>
          <a:latin typeface="Arial" charset="0"/>
        </a:defRPr>
      </a:lvl6pPr>
      <a:lvl7pPr marL="914400" algn="ctr" rtl="0" eaLnBrk="0" fontAlgn="base" hangingPunct="0">
        <a:spcBef>
          <a:spcPct val="0"/>
        </a:spcBef>
        <a:spcAft>
          <a:spcPct val="0"/>
        </a:spcAft>
        <a:defRPr sz="4400" b="1" i="1">
          <a:solidFill>
            <a:srgbClr val="000000"/>
          </a:solidFill>
          <a:latin typeface="Arial" charset="0"/>
        </a:defRPr>
      </a:lvl7pPr>
      <a:lvl8pPr marL="1371600" algn="ctr" rtl="0" eaLnBrk="0" fontAlgn="base" hangingPunct="0">
        <a:spcBef>
          <a:spcPct val="0"/>
        </a:spcBef>
        <a:spcAft>
          <a:spcPct val="0"/>
        </a:spcAft>
        <a:defRPr sz="4400" b="1" i="1">
          <a:solidFill>
            <a:srgbClr val="000000"/>
          </a:solidFill>
          <a:latin typeface="Arial" charset="0"/>
        </a:defRPr>
      </a:lvl8pPr>
      <a:lvl9pPr marL="1828800" algn="ctr" rtl="0" eaLnBrk="0" fontAlgn="base" hangingPunct="0">
        <a:spcBef>
          <a:spcPct val="0"/>
        </a:spcBef>
        <a:spcAft>
          <a:spcPct val="0"/>
        </a:spcAft>
        <a:defRPr sz="4400" b="1" i="1">
          <a:solidFill>
            <a:srgbClr val="000000"/>
          </a:solidFill>
          <a:latin typeface="Arial" charset="0"/>
        </a:defRPr>
      </a:lvl9pPr>
    </p:titleStyle>
    <p:bodyStyle>
      <a:lvl1pPr marL="342900" indent="-342900" algn="l" rtl="0" eaLnBrk="0" fontAlgn="base" hangingPunct="0">
        <a:spcBef>
          <a:spcPct val="0"/>
        </a:spcBef>
        <a:spcAft>
          <a:spcPct val="0"/>
        </a:spcAft>
        <a:buClr>
          <a:srgbClr val="000000"/>
        </a:buClr>
        <a:buSzPct val="55000"/>
        <a:buFont typeface="Wingdings" pitchFamily="2" charset="2"/>
        <a:buChar char="q"/>
        <a:defRPr sz="2400">
          <a:solidFill>
            <a:srgbClr val="990000"/>
          </a:solidFill>
          <a:latin typeface="Tahoma" pitchFamily="34" charset="0"/>
          <a:ea typeface="+mn-ea"/>
          <a:cs typeface="+mn-cs"/>
        </a:defRPr>
      </a:lvl1pPr>
      <a:lvl2pPr marL="742950" indent="-285750" algn="l" rtl="0" eaLnBrk="0" fontAlgn="base" hangingPunct="0">
        <a:lnSpc>
          <a:spcPct val="110000"/>
        </a:lnSpc>
        <a:spcBef>
          <a:spcPct val="0"/>
        </a:spcBef>
        <a:spcAft>
          <a:spcPct val="0"/>
        </a:spcAft>
        <a:buClr>
          <a:srgbClr val="000000"/>
        </a:buClr>
        <a:buSzPct val="55000"/>
        <a:buFont typeface="Wingdings" pitchFamily="2" charset="2"/>
        <a:buChar char="q"/>
        <a:defRPr sz="2000">
          <a:solidFill>
            <a:srgbClr val="000000"/>
          </a:solidFill>
          <a:latin typeface="Tahoma" pitchFamily="34" charset="0"/>
        </a:defRPr>
      </a:lvl2pPr>
      <a:lvl3pPr marL="1143000" indent="-228600" algn="l" rtl="0" eaLnBrk="0" fontAlgn="base" hangingPunct="0">
        <a:spcBef>
          <a:spcPct val="0"/>
        </a:spcBef>
        <a:spcAft>
          <a:spcPct val="0"/>
        </a:spcAft>
        <a:buClr>
          <a:srgbClr val="000000"/>
        </a:buClr>
        <a:buSzPct val="55000"/>
        <a:buFont typeface="Wingdings" pitchFamily="2" charset="2"/>
        <a:buChar char="q"/>
        <a:defRPr>
          <a:solidFill>
            <a:srgbClr val="000000"/>
          </a:solidFill>
          <a:latin typeface="Tahoma" pitchFamily="34" charset="0"/>
        </a:defRPr>
      </a:lvl3pPr>
      <a:lvl4pPr marL="1600200" indent="-228600" algn="l" rtl="0" eaLnBrk="0" fontAlgn="base" hangingPunct="0">
        <a:spcBef>
          <a:spcPct val="0"/>
        </a:spcBef>
        <a:spcAft>
          <a:spcPct val="0"/>
        </a:spcAft>
        <a:buClr>
          <a:srgbClr val="000000"/>
        </a:buClr>
        <a:buSzPct val="55000"/>
        <a:buFont typeface="Wingdings" pitchFamily="2" charset="2"/>
        <a:buChar char="q"/>
        <a:defRPr sz="1600">
          <a:solidFill>
            <a:srgbClr val="000000"/>
          </a:solidFill>
          <a:latin typeface="Tahoma" pitchFamily="34" charset="0"/>
        </a:defRPr>
      </a:lvl4pPr>
      <a:lvl5pPr marL="2057400" indent="-228600" algn="l" rtl="0" eaLnBrk="0" fontAlgn="base" hangingPunct="0">
        <a:spcBef>
          <a:spcPct val="0"/>
        </a:spcBef>
        <a:spcAft>
          <a:spcPct val="0"/>
        </a:spcAft>
        <a:buClr>
          <a:srgbClr val="000000"/>
        </a:buClr>
        <a:buSzPct val="55000"/>
        <a:buFont typeface="Wingdings" pitchFamily="2" charset="2"/>
        <a:buChar char="q"/>
        <a:defRPr sz="1600">
          <a:solidFill>
            <a:srgbClr val="000000"/>
          </a:solidFill>
          <a:latin typeface="Tahoma" pitchFamily="34" charset="0"/>
        </a:defRPr>
      </a:lvl5pPr>
      <a:lvl6pPr marL="2514600" indent="-228600" algn="l" rtl="0" eaLnBrk="0" fontAlgn="base" hangingPunct="0">
        <a:spcBef>
          <a:spcPct val="0"/>
        </a:spcBef>
        <a:spcAft>
          <a:spcPct val="0"/>
        </a:spcAft>
        <a:buClr>
          <a:srgbClr val="000000"/>
        </a:buClr>
        <a:buSzPct val="55000"/>
        <a:buFont typeface="Wingdings" pitchFamily="2" charset="2"/>
        <a:buChar char="q"/>
        <a:defRPr sz="2000">
          <a:solidFill>
            <a:srgbClr val="000000"/>
          </a:solidFill>
          <a:latin typeface="+mn-lt"/>
        </a:defRPr>
      </a:lvl6pPr>
      <a:lvl7pPr marL="2971800" indent="-228600" algn="l" rtl="0" eaLnBrk="0" fontAlgn="base" hangingPunct="0">
        <a:spcBef>
          <a:spcPct val="0"/>
        </a:spcBef>
        <a:spcAft>
          <a:spcPct val="0"/>
        </a:spcAft>
        <a:buClr>
          <a:srgbClr val="000000"/>
        </a:buClr>
        <a:buSzPct val="55000"/>
        <a:buFont typeface="Wingdings" pitchFamily="2" charset="2"/>
        <a:buChar char="q"/>
        <a:defRPr sz="2000">
          <a:solidFill>
            <a:srgbClr val="000000"/>
          </a:solidFill>
          <a:latin typeface="+mn-lt"/>
        </a:defRPr>
      </a:lvl7pPr>
      <a:lvl8pPr marL="3429000" indent="-228600" algn="l" rtl="0" eaLnBrk="0" fontAlgn="base" hangingPunct="0">
        <a:spcBef>
          <a:spcPct val="0"/>
        </a:spcBef>
        <a:spcAft>
          <a:spcPct val="0"/>
        </a:spcAft>
        <a:buClr>
          <a:srgbClr val="000000"/>
        </a:buClr>
        <a:buSzPct val="55000"/>
        <a:buFont typeface="Wingdings" pitchFamily="2" charset="2"/>
        <a:buChar char="q"/>
        <a:defRPr sz="2000">
          <a:solidFill>
            <a:srgbClr val="000000"/>
          </a:solidFill>
          <a:latin typeface="+mn-lt"/>
        </a:defRPr>
      </a:lvl8pPr>
      <a:lvl9pPr marL="3886200" indent="-228600" algn="l" rtl="0" eaLnBrk="0" fontAlgn="base" hangingPunct="0">
        <a:spcBef>
          <a:spcPct val="0"/>
        </a:spcBef>
        <a:spcAft>
          <a:spcPct val="0"/>
        </a:spcAft>
        <a:buClr>
          <a:srgbClr val="000000"/>
        </a:buClr>
        <a:buSzPct val="55000"/>
        <a:buFont typeface="Wingdings" pitchFamily="2" charset="2"/>
        <a:buChar char="q"/>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1518745" y="1912882"/>
            <a:ext cx="5975131" cy="3499946"/>
          </a:xfrm>
        </p:spPr>
        <p:txBody>
          <a:bodyPr/>
          <a:lstStyle/>
          <a:p>
            <a:r>
              <a:rPr lang="en-US" dirty="0" smtClean="0"/>
              <a:t>Catch Me If You Can: Catching Today’s Malware Threats</a:t>
            </a:r>
            <a:br>
              <a:rPr lang="en-US" dirty="0" smtClean="0"/>
            </a:br>
            <a:r>
              <a:rPr lang="en-US" dirty="0" smtClean="0"/>
              <a:t/>
            </a:r>
            <a:br>
              <a:rPr lang="en-US" dirty="0" smtClean="0"/>
            </a:br>
            <a:r>
              <a:rPr lang="en-US" dirty="0" smtClean="0"/>
              <a:t/>
            </a:r>
            <a:br>
              <a:rPr lang="en-US" dirty="0" smtClean="0"/>
            </a:br>
            <a:r>
              <a:rPr lang="en-US" dirty="0" smtClean="0"/>
              <a:t>Devin McLean</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Introduction</a:t>
            </a:r>
            <a:endParaRPr lang="en-US" dirty="0"/>
          </a:p>
        </p:txBody>
      </p:sp>
      <p:sp>
        <p:nvSpPr>
          <p:cNvPr id="3" name="Content Placeholder 2"/>
          <p:cNvSpPr>
            <a:spLocks noGrp="1"/>
          </p:cNvSpPr>
          <p:nvPr>
            <p:ph idx="1"/>
          </p:nvPr>
        </p:nvSpPr>
        <p:spPr/>
        <p:txBody>
          <a:bodyPr>
            <a:normAutofit/>
          </a:bodyPr>
          <a:lstStyle/>
          <a:p>
            <a:r>
              <a:rPr lang="en-US" sz="2800" dirty="0" smtClean="0"/>
              <a:t>Primary Research Objective</a:t>
            </a:r>
          </a:p>
          <a:p>
            <a:pPr lvl="1"/>
            <a:r>
              <a:rPr lang="en-US" sz="2400" dirty="0" smtClean="0"/>
              <a:t>Malware Detection and Prevention</a:t>
            </a:r>
          </a:p>
          <a:p>
            <a:r>
              <a:rPr lang="en-US" sz="2800" dirty="0" smtClean="0"/>
              <a:t>Research Topics</a:t>
            </a:r>
          </a:p>
          <a:p>
            <a:pPr lvl="1"/>
            <a:r>
              <a:rPr lang="en-US" sz="2400" dirty="0" smtClean="0"/>
              <a:t>Network Intrusion Detection and Prevention Systems</a:t>
            </a:r>
          </a:p>
          <a:p>
            <a:pPr lvl="1"/>
            <a:r>
              <a:rPr lang="en-US" sz="2400" dirty="0" smtClean="0"/>
              <a:t>Host Intrusion Detection and Prevention Systems</a:t>
            </a:r>
          </a:p>
          <a:p>
            <a:pPr lvl="1"/>
            <a:r>
              <a:rPr lang="en-US" sz="2400" dirty="0" smtClean="0"/>
              <a:t>Security Information and Event Managers (SIEM)</a:t>
            </a:r>
          </a:p>
          <a:p>
            <a:pPr lvl="1"/>
            <a:r>
              <a:rPr lang="en-US" sz="2400" dirty="0" smtClean="0"/>
              <a:t>Malware Analysis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Methods</a:t>
            </a:r>
            <a:endParaRPr lang="en-US" dirty="0"/>
          </a:p>
        </p:txBody>
      </p:sp>
      <p:sp>
        <p:nvSpPr>
          <p:cNvPr id="3" name="Content Placeholder 2"/>
          <p:cNvSpPr>
            <a:spLocks noGrp="1"/>
          </p:cNvSpPr>
          <p:nvPr>
            <p:ph idx="1"/>
          </p:nvPr>
        </p:nvSpPr>
        <p:spPr/>
        <p:txBody>
          <a:bodyPr>
            <a:normAutofit/>
          </a:bodyPr>
          <a:lstStyle/>
          <a:p>
            <a:r>
              <a:rPr lang="en-US" dirty="0" smtClean="0"/>
              <a:t>Open Source Software</a:t>
            </a:r>
          </a:p>
          <a:p>
            <a:pPr lvl="1"/>
            <a:r>
              <a:rPr lang="en-US" dirty="0" smtClean="0"/>
              <a:t>Open source software that is customizable and expandable</a:t>
            </a:r>
          </a:p>
          <a:p>
            <a:r>
              <a:rPr lang="en-US" dirty="0" smtClean="0"/>
              <a:t>Lab Environment</a:t>
            </a:r>
          </a:p>
          <a:p>
            <a:pPr lvl="1"/>
            <a:r>
              <a:rPr lang="en-US" dirty="0" smtClean="0"/>
              <a:t>A lab environment to test out various malware detection and prevention techniques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Methods</a:t>
            </a:r>
            <a:endParaRPr lang="en-US" dirty="0"/>
          </a:p>
        </p:txBody>
      </p:sp>
      <p:sp>
        <p:nvSpPr>
          <p:cNvPr id="3" name="Content Placeholder 2"/>
          <p:cNvSpPr>
            <a:spLocks noGrp="1"/>
          </p:cNvSpPr>
          <p:nvPr>
            <p:ph idx="1"/>
          </p:nvPr>
        </p:nvSpPr>
        <p:spPr/>
        <p:txBody>
          <a:bodyPr>
            <a:normAutofit/>
          </a:bodyPr>
          <a:lstStyle/>
          <a:p>
            <a:r>
              <a:rPr lang="en-US" dirty="0" smtClean="0"/>
              <a:t>Network Intrusion Detection and Prevention</a:t>
            </a:r>
          </a:p>
          <a:p>
            <a:pPr lvl="1"/>
            <a:r>
              <a:rPr lang="en-US" dirty="0" smtClean="0"/>
              <a:t>Snort by </a:t>
            </a:r>
            <a:r>
              <a:rPr lang="en-US" dirty="0" err="1" smtClean="0"/>
              <a:t>Sourcefire</a:t>
            </a:r>
            <a:endParaRPr lang="en-US" dirty="0" smtClean="0"/>
          </a:p>
          <a:p>
            <a:r>
              <a:rPr lang="en-US" dirty="0" smtClean="0"/>
              <a:t>Host Intrusion Detection and Prevention</a:t>
            </a:r>
          </a:p>
          <a:p>
            <a:pPr lvl="1"/>
            <a:r>
              <a:rPr lang="en-US" dirty="0" err="1" smtClean="0"/>
              <a:t>ClamAV</a:t>
            </a:r>
            <a:r>
              <a:rPr lang="en-US" dirty="0" smtClean="0"/>
              <a:t> by </a:t>
            </a:r>
            <a:r>
              <a:rPr lang="en-US" dirty="0" err="1" smtClean="0"/>
              <a:t>Sourcefire</a:t>
            </a:r>
            <a:endParaRPr lang="en-US" dirty="0" smtClean="0"/>
          </a:p>
          <a:p>
            <a:r>
              <a:rPr lang="en-US" dirty="0" smtClean="0"/>
              <a:t>Security Information and Event Management</a:t>
            </a:r>
          </a:p>
          <a:p>
            <a:pPr lvl="1"/>
            <a:r>
              <a:rPr lang="en-US" dirty="0" smtClean="0"/>
              <a:t>Razorback by </a:t>
            </a:r>
            <a:r>
              <a:rPr lang="en-US" dirty="0" err="1" smtClean="0"/>
              <a:t>Sourcefire</a:t>
            </a:r>
            <a:endParaRPr lang="en-US" dirty="0" smtClean="0"/>
          </a:p>
          <a:p>
            <a:r>
              <a:rPr lang="en-US" dirty="0" smtClean="0"/>
              <a:t>Virtualized and Physical Environment</a:t>
            </a:r>
          </a:p>
          <a:p>
            <a:pPr lvl="1"/>
            <a:r>
              <a:rPr lang="en-US" dirty="0" err="1" smtClean="0"/>
              <a:t>VirtualBox</a:t>
            </a:r>
            <a:r>
              <a:rPr lang="en-US" dirty="0" smtClean="0"/>
              <a:t> by Oracle</a:t>
            </a:r>
          </a:p>
          <a:p>
            <a:pPr lvl="1"/>
            <a:r>
              <a:rPr lang="en-US" dirty="0" smtClean="0"/>
              <a:t>Old Computers and Laptops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Goals</a:t>
            </a:r>
            <a:endParaRPr lang="en-US" dirty="0"/>
          </a:p>
        </p:txBody>
      </p:sp>
      <p:sp>
        <p:nvSpPr>
          <p:cNvPr id="3" name="Content Placeholder 2"/>
          <p:cNvSpPr>
            <a:spLocks noGrp="1"/>
          </p:cNvSpPr>
          <p:nvPr>
            <p:ph idx="1"/>
          </p:nvPr>
        </p:nvSpPr>
        <p:spPr/>
        <p:txBody>
          <a:bodyPr/>
          <a:lstStyle/>
          <a:p>
            <a:r>
              <a:rPr lang="en-US" dirty="0" smtClean="0"/>
              <a:t>Use open source and custom software to accurately detect and prevent malware infections within a lab environment</a:t>
            </a:r>
          </a:p>
          <a:p>
            <a:r>
              <a:rPr lang="en-US" dirty="0" smtClean="0"/>
              <a:t>Create a case study on the successes of open source NIDS/HIDS/SIEM technology</a:t>
            </a:r>
          </a:p>
          <a:p>
            <a:r>
              <a:rPr lang="en-US" dirty="0" smtClean="0"/>
              <a:t>Create custom signatures to detect and prevent malware</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End</a:t>
            </a:r>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0"/>
          </p:nvPr>
        </p:nvSpPr>
        <p:spPr/>
        <p:txBody>
          <a:bodyPr/>
          <a:lstStyle/>
          <a:p>
            <a:fld id="{634CBC89-68F6-4395-8571-69F940B52149}" type="slidenum">
              <a:rPr lang="zh-CN" altLang="en-US" smtClean="0"/>
              <a:pPr/>
              <a:t>6</a:t>
            </a:fld>
            <a:endParaRPr lang="en-US" altLang="zh-CN"/>
          </a:p>
        </p:txBody>
      </p:sp>
    </p:spTree>
  </p:cSld>
  <p:clrMapOvr>
    <a:masterClrMapping/>
  </p:clrMapOvr>
</p:sld>
</file>

<file path=ppt/theme/theme1.xml><?xml version="1.0" encoding="utf-8"?>
<a:theme xmlns:a="http://schemas.openxmlformats.org/drawingml/2006/main" name="UCF Gold">
  <a:themeElements>
    <a:clrScheme name="">
      <a:dk1>
        <a:srgbClr val="00279F"/>
      </a:dk1>
      <a:lt1>
        <a:srgbClr val="FFFFFF"/>
      </a:lt1>
      <a:dk2>
        <a:srgbClr val="00279F"/>
      </a:dk2>
      <a:lt2>
        <a:srgbClr val="919191"/>
      </a:lt2>
      <a:accent1>
        <a:srgbClr val="618FFD"/>
      </a:accent1>
      <a:accent2>
        <a:srgbClr val="00AE00"/>
      </a:accent2>
      <a:accent3>
        <a:srgbClr val="FFFFFF"/>
      </a:accent3>
      <a:accent4>
        <a:srgbClr val="002087"/>
      </a:accent4>
      <a:accent5>
        <a:srgbClr val="B7C6FE"/>
      </a:accent5>
      <a:accent6>
        <a:srgbClr val="009D00"/>
      </a:accent6>
      <a:hlink>
        <a:srgbClr val="0033CC"/>
      </a:hlink>
      <a:folHlink>
        <a:srgbClr val="919191"/>
      </a:folHlink>
    </a:clrScheme>
    <a:fontScheme name="UCF Gol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DEBD30"/>
        </a:solidFill>
        <a:ln w="12700" cap="flat" cmpd="sng" algn="ctr">
          <a:solidFill>
            <a:srgbClr val="00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rgbClr val="00279F"/>
            </a:solidFill>
            <a:effectLst/>
            <a:latin typeface="Batang" pitchFamily="18" charset="-127"/>
          </a:defRPr>
        </a:defPPr>
      </a:lstStyle>
    </a:spDef>
    <a:lnDef>
      <a:spPr bwMode="auto">
        <a:xfrm>
          <a:off x="0" y="0"/>
          <a:ext cx="1" cy="1"/>
        </a:xfrm>
        <a:custGeom>
          <a:avLst/>
          <a:gdLst/>
          <a:ahLst/>
          <a:cxnLst/>
          <a:rect l="0" t="0" r="0" b="0"/>
          <a:pathLst/>
        </a:custGeom>
        <a:solidFill>
          <a:srgbClr val="DEBD30"/>
        </a:solidFill>
        <a:ln w="12700" cap="flat" cmpd="sng" algn="ctr">
          <a:solidFill>
            <a:srgbClr val="00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rgbClr val="00279F"/>
            </a:solidFill>
            <a:effectLst/>
            <a:latin typeface="Batang" pitchFamily="18" charset="-127"/>
          </a:defRPr>
        </a:defPPr>
      </a:lstStyle>
    </a:lnDef>
  </a:objectDefaults>
  <a:extraClrSchemeLst>
    <a:extraClrScheme>
      <a:clrScheme name="UCF Gold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CF Gol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UCF Gold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CF Gold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CF Gold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CF Gold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UCF Gold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D:\Program Files\Microsoft Office\Templates\Presentation Designs\UCF Gold.pot</Template>
  <TotalTime>12834</TotalTime>
  <Pages>1</Pages>
  <Words>578</Words>
  <Application>Microsoft Office PowerPoint</Application>
  <PresentationFormat>On-screen Show (4:3)</PresentationFormat>
  <Paragraphs>38</Paragraphs>
  <Slides>6</Slides>
  <Notes>4</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UCF Gold</vt:lpstr>
      <vt:lpstr>Catch Me If You Can: Catching Today’s Malware Threats   Devin McLean</vt:lpstr>
      <vt:lpstr>Project Introduction</vt:lpstr>
      <vt:lpstr>Research Methods</vt:lpstr>
      <vt:lpstr>Research Methods</vt:lpstr>
      <vt:lpstr>Project Goals</vt:lpstr>
      <vt:lpstr>The End</vt:lpstr>
    </vt:vector>
  </TitlesOfParts>
  <Company>Brevard Community College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FSEC template</dc:subject>
  <dc:creator>GrossmanN</dc:creator>
  <cp:lastModifiedBy>Cliff Zou</cp:lastModifiedBy>
  <cp:revision>438</cp:revision>
  <cp:lastPrinted>1996-12-20T20:37:54Z</cp:lastPrinted>
  <dcterms:created xsi:type="dcterms:W3CDTF">2001-03-12T20:28:54Z</dcterms:created>
  <dcterms:modified xsi:type="dcterms:W3CDTF">2011-03-03T15:34:47Z</dcterms:modified>
</cp:coreProperties>
</file>