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84" r:id="rId4"/>
  </p:sldMasterIdLst>
  <p:notesMasterIdLst>
    <p:notesMasterId r:id="rId21"/>
  </p:notesMasterIdLst>
  <p:handoutMasterIdLst>
    <p:handoutMasterId r:id="rId22"/>
  </p:handoutMasterIdLst>
  <p:sldIdLst>
    <p:sldId id="256" r:id="rId5"/>
    <p:sldId id="342" r:id="rId6"/>
    <p:sldId id="358" r:id="rId7"/>
    <p:sldId id="344" r:id="rId8"/>
    <p:sldId id="345" r:id="rId9"/>
    <p:sldId id="346" r:id="rId10"/>
    <p:sldId id="348" r:id="rId11"/>
    <p:sldId id="370" r:id="rId12"/>
    <p:sldId id="363" r:id="rId13"/>
    <p:sldId id="373" r:id="rId14"/>
    <p:sldId id="374" r:id="rId15"/>
    <p:sldId id="369" r:id="rId16"/>
    <p:sldId id="371" r:id="rId17"/>
    <p:sldId id="372" r:id="rId18"/>
    <p:sldId id="332" r:id="rId19"/>
    <p:sldId id="368" r:id="rId20"/>
  </p:sldIdLst>
  <p:sldSz cx="13439775" cy="7559675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822049-93B5-07E9-2D14-B28553D34A84}" name="Marco Emporio" initials="ME" userId="S::marco.emporio@univr.it::4650f042-68cd-479a-b418-f8abe43239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D1265F-6F55-8BAB-42F1-A9E9BE236E9F}" v="21" dt="2025-10-21T08:29:06.7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780" y="66"/>
      </p:cViewPr>
      <p:guideLst>
        <p:guide orient="horz" pos="2381"/>
        <p:guide pos="423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82787" cy="511265"/>
          </a:xfrm>
          <a:prstGeom prst="rect">
            <a:avLst/>
          </a:prstGeom>
          <a:noFill/>
          <a:ln>
            <a:noFill/>
          </a:ln>
        </p:spPr>
        <p:txBody>
          <a:bodyPr vert="horz" wrap="none" lIns="85491" tIns="42746" rIns="85491" bIns="42746" compatLnSpc="0"/>
          <a:lstStyle/>
          <a:p>
            <a:pPr hangingPunct="0">
              <a:defRPr sz="1400"/>
            </a:pPr>
            <a:endParaRPr lang="it-IT" sz="1300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4021162" y="0"/>
            <a:ext cx="3082787" cy="511265"/>
          </a:xfrm>
          <a:prstGeom prst="rect">
            <a:avLst/>
          </a:prstGeom>
          <a:noFill/>
          <a:ln>
            <a:noFill/>
          </a:ln>
        </p:spPr>
        <p:txBody>
          <a:bodyPr vert="horz" wrap="none" lIns="85491" tIns="42746" rIns="85491" bIns="42746" compatLnSpc="0"/>
          <a:lstStyle/>
          <a:p>
            <a:pPr algn="r" hangingPunct="0">
              <a:defRPr sz="1400"/>
            </a:pPr>
            <a:endParaRPr lang="it-IT" sz="1300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9723300"/>
            <a:ext cx="3082787" cy="511265"/>
          </a:xfrm>
          <a:prstGeom prst="rect">
            <a:avLst/>
          </a:prstGeom>
          <a:noFill/>
          <a:ln>
            <a:noFill/>
          </a:ln>
        </p:spPr>
        <p:txBody>
          <a:bodyPr vert="horz" wrap="none" lIns="85491" tIns="42746" rIns="85491" bIns="42746" anchor="b" compatLnSpc="0"/>
          <a:lstStyle/>
          <a:p>
            <a:pPr hangingPunct="0">
              <a:defRPr sz="1400"/>
            </a:pPr>
            <a:endParaRPr lang="it-IT" sz="1300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4021162" y="9723300"/>
            <a:ext cx="3082787" cy="511265"/>
          </a:xfrm>
          <a:prstGeom prst="rect">
            <a:avLst/>
          </a:prstGeom>
          <a:noFill/>
          <a:ln>
            <a:noFill/>
          </a:ln>
        </p:spPr>
        <p:txBody>
          <a:bodyPr vert="horz" wrap="none" lIns="85491" tIns="42746" rIns="85491" bIns="42746" anchor="b" compatLnSpc="0"/>
          <a:lstStyle/>
          <a:p>
            <a:pPr algn="r" hangingPunct="0">
              <a:defRPr sz="1400"/>
            </a:pPr>
            <a:fld id="{E74C1C3F-7EE1-4583-9610-50D269EDCB3D}" type="slidenum">
              <a:pPr algn="r" hangingPunct="0">
                <a:defRPr sz="1400"/>
              </a:pPr>
              <a:t>‹N›</a:t>
            </a:fld>
            <a:endParaRPr lang="it-IT" sz="1300"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76607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7104368" cy="10234792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none" lIns="85491" tIns="42746" rIns="85491" bIns="42746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700" b="0" i="0" u="none" strike="noStrike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0" y="0"/>
            <a:ext cx="7105045" cy="10236170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85491" tIns="44455" rIns="85491" bIns="44455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700" b="0" i="0" u="none" strike="noStrike">
              <a:ln>
                <a:noFill/>
              </a:ln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15643225" y="-7366000"/>
            <a:ext cx="31288038" cy="17600613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5" name="Segnaposto note 4"/>
          <p:cNvSpPr txBox="1">
            <a:spLocks noGrp="1"/>
          </p:cNvSpPr>
          <p:nvPr>
            <p:ph type="body" sz="quarter" idx="3"/>
          </p:nvPr>
        </p:nvSpPr>
        <p:spPr>
          <a:xfrm>
            <a:off x="709422" y="4861699"/>
            <a:ext cx="5681465" cy="46049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9656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0" rtl="0" hangingPunct="0">
      <a:tabLst/>
      <a:defRPr lang="it-IT" sz="2000" b="0" i="0" u="none" strike="noStrike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1288" y="777875"/>
            <a:ext cx="6819900" cy="383698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10437" y="4861354"/>
            <a:ext cx="5683156" cy="415498"/>
          </a:xfrm>
        </p:spPr>
        <p:txBody>
          <a:bodyPr>
            <a:spAutoFit/>
          </a:bodyPr>
          <a:lstStyle/>
          <a:p>
            <a:endParaRPr lang="it-IT" sz="2700" kern="1200">
              <a:latin typeface="Liberation Sans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07455" y="2347914"/>
            <a:ext cx="11424867" cy="1620837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17026" y="4283075"/>
            <a:ext cx="9407842" cy="193198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  <a:latin typeface="Rockwell" panose="020606030202050204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5C3833ED-4D23-4F5E-993E-69366CB9FAD2}" type="datetime1">
              <a:rPr lang="it-IT" smtClean="0"/>
              <a:t>28/10/2025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22nd October 2025 – Marco Emporio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55BC8DA-C10C-404D-8B72-5A3EDF8878D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82337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180" y="122400"/>
            <a:ext cx="12094568" cy="126216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BA546D7C-3BBA-4397-801C-3776651AE177}" type="datetime1">
              <a:rPr lang="it-IT" smtClean="0"/>
              <a:t>28/10/2025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5A1C91C-D157-48DC-9B11-DE3A292616F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32340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10061841" y="122239"/>
            <a:ext cx="3157818" cy="6548437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82038" y="122239"/>
            <a:ext cx="9276619" cy="654843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717CACD6-C8FE-486A-849C-5CA067E77E20}" type="datetime1">
              <a:rPr lang="it-IT" smtClean="0"/>
              <a:t>28/10/2025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01E018E-FCA6-4918-88A3-3822F9A41665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945593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180" y="122400"/>
            <a:ext cx="12094568" cy="126216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Seaford Display" panose="00000500000000000000" pitchFamily="2" charset="0"/>
              </a:defRPr>
            </a:lvl1pPr>
            <a:lvl2pPr>
              <a:defRPr baseline="0">
                <a:latin typeface="Seaford Display" panose="00000500000000000000" pitchFamily="2" charset="0"/>
              </a:defRPr>
            </a:lvl2pPr>
            <a:lvl3pPr>
              <a:defRPr baseline="0">
                <a:latin typeface="Seaford Display" panose="00000500000000000000" pitchFamily="2" charset="0"/>
              </a:defRPr>
            </a:lvl3pPr>
            <a:lvl4pPr>
              <a:defRPr baseline="0">
                <a:latin typeface="Seaford Display" panose="00000500000000000000" pitchFamily="2" charset="0"/>
              </a:defRPr>
            </a:lvl4pPr>
            <a:lvl5pPr>
              <a:defRPr baseline="0">
                <a:latin typeface="Seaford Display" panose="00000500000000000000" pitchFamily="2" charset="0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673260" y="7070436"/>
            <a:ext cx="9590879" cy="366839"/>
          </a:xfrm>
        </p:spPr>
        <p:txBody>
          <a:bodyPr/>
          <a:lstStyle/>
          <a:p>
            <a:r>
              <a:rPr lang="en-US"/>
              <a:t>22nd October 2025 – Marco Emporio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18470" y="7058519"/>
            <a:ext cx="2148044" cy="366839"/>
          </a:xfrm>
        </p:spPr>
        <p:txBody>
          <a:bodyPr/>
          <a:lstStyle/>
          <a:p>
            <a:pPr lvl="0"/>
            <a:fld id="{8B04B791-897E-4328-B3FD-2D81E4AD606D}" type="slidenum">
              <a:t>‹N›</a:t>
            </a:fld>
            <a:endParaRPr lang="it-IT"/>
          </a:p>
        </p:txBody>
      </p:sp>
      <p:pic>
        <p:nvPicPr>
          <p:cNvPr id="7" name="Immagine 6" descr="Immagine che contiene oscurità, Policromia, schermata&#10;&#10;Descrizione generata automaticamente">
            <a:extLst>
              <a:ext uri="{FF2B5EF4-FFF2-40B4-BE49-F238E27FC236}">
                <a16:creationId xmlns:a16="http://schemas.microsoft.com/office/drawing/2014/main" id="{593C997A-1A2D-1428-CE63-C42506B510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1" y="183926"/>
            <a:ext cx="3443583" cy="42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49839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2483" y="4857751"/>
            <a:ext cx="11422751" cy="1501775"/>
          </a:xfrm>
          <a:prstGeom prst="rect">
            <a:avLst/>
          </a:prstGeom>
        </p:spPr>
        <p:txBody>
          <a:bodyPr anchor="t"/>
          <a:lstStyle>
            <a:lvl1pPr algn="l">
              <a:buFontTx/>
              <a:buNone/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2483" y="3203576"/>
            <a:ext cx="11422751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5FA873FD-D233-4258-AC71-C2C808466FD7}" type="datetime1">
              <a:rPr lang="it-IT" smtClean="0"/>
              <a:t>28/10/2025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22nd October 2025 – Marco Emporio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CF43EEC-617B-4860-93DC-558AFDA2912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985810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180" y="122400"/>
            <a:ext cx="12094568" cy="126216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82039" y="1681163"/>
            <a:ext cx="6216160" cy="4989512"/>
          </a:xfrm>
        </p:spPr>
        <p:txBody>
          <a:bodyPr/>
          <a:lstStyle>
            <a:lvl1pPr>
              <a:defRPr sz="2800" baseline="0">
                <a:latin typeface="Seaford Display" panose="00000500000000000000" pitchFamily="2" charset="0"/>
              </a:defRPr>
            </a:lvl1pPr>
            <a:lvl2pPr>
              <a:defRPr sz="2400" baseline="0">
                <a:latin typeface="Seaford Display" panose="00000500000000000000" pitchFamily="2" charset="0"/>
              </a:defRPr>
            </a:lvl2pPr>
            <a:lvl3pPr>
              <a:defRPr sz="2000" baseline="0">
                <a:latin typeface="Seaford Display" panose="00000500000000000000" pitchFamily="2" charset="0"/>
              </a:defRPr>
            </a:lvl3pPr>
            <a:lvl4pPr>
              <a:defRPr sz="1800" baseline="0">
                <a:latin typeface="Seaford Display" panose="00000500000000000000" pitchFamily="2" charset="0"/>
              </a:defRPr>
            </a:lvl4pPr>
            <a:lvl5pPr>
              <a:defRPr sz="1800" baseline="0">
                <a:latin typeface="Seaford Display" panose="00000500000000000000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001383" y="1681163"/>
            <a:ext cx="5855366" cy="4989512"/>
          </a:xfrm>
        </p:spPr>
        <p:txBody>
          <a:bodyPr/>
          <a:lstStyle>
            <a:lvl1pPr>
              <a:defRPr sz="2800">
                <a:latin typeface="Seaford Display" panose="00000500000000000000" pitchFamily="2" charset="0"/>
              </a:defRPr>
            </a:lvl1pPr>
            <a:lvl2pPr>
              <a:defRPr sz="2400">
                <a:latin typeface="Seaford Display" panose="00000500000000000000" pitchFamily="2" charset="0"/>
              </a:defRPr>
            </a:lvl2pPr>
            <a:lvl3pPr>
              <a:defRPr sz="2000">
                <a:latin typeface="Seaford Display" panose="00000500000000000000" pitchFamily="2" charset="0"/>
              </a:defRPr>
            </a:lvl3pPr>
            <a:lvl4pPr>
              <a:defRPr sz="1800">
                <a:latin typeface="Seaford Display" panose="00000500000000000000" pitchFamily="2" charset="0"/>
              </a:defRPr>
            </a:lvl4pPr>
            <a:lvl5pPr>
              <a:defRPr sz="1800">
                <a:latin typeface="Seaford Display" panose="00000500000000000000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CCAB2257-DE79-4371-8EAE-B93B477BE353}" type="datetime1">
              <a:rPr lang="it-IT" smtClean="0"/>
              <a:t>28/10/2025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22nd October 2025 – Marco Emporio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F158BD1-7A9B-4461-A385-B543F473307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46157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3048" y="303214"/>
            <a:ext cx="12095798" cy="1258887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73047" y="1692275"/>
            <a:ext cx="593678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73047" y="2397125"/>
            <a:ext cx="593678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827830" y="1692275"/>
            <a:ext cx="5941016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827830" y="2397125"/>
            <a:ext cx="5941016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8B005D2A-44E8-44A7-8DD3-52EA6C966674}" type="datetime1">
              <a:rPr lang="it-IT" smtClean="0"/>
              <a:t>28/10/2025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22nd October 2025 – Marco Emporio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A2F18FA-F34A-48B2-B8AB-ABDE98A2E6CA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77724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180" y="122400"/>
            <a:ext cx="12094568" cy="126216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6CD2EBC1-2AAE-4AE2-B28A-964855E5B5B7}" type="datetime1">
              <a:rPr lang="it-IT" smtClean="0"/>
              <a:t>28/10/2025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22nd October 2025 – Marco Emporio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45D62E-CFA1-4826-879F-F4B5BC17AD5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269819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554ADB90-68A5-4D64-9DB3-D58AAB848557}" type="datetime1">
              <a:rPr lang="it-IT" smtClean="0"/>
              <a:t>28/10/2025</a:t>
            </a:fld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7C861E-D030-43FF-AC94-E2D5143DF10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8974926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3047" y="301626"/>
            <a:ext cx="4421369" cy="12795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55271" y="301625"/>
            <a:ext cx="751357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3047" y="1581151"/>
            <a:ext cx="4421369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6342569D-A35E-4082-B1E5-A097454E4400}" type="datetime1">
              <a:rPr lang="it-IT" smtClean="0"/>
              <a:t>28/10/2025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B80B6E-A4D6-4411-B888-14C3E70F21A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904114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35044" y="5291139"/>
            <a:ext cx="806386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635044" y="674689"/>
            <a:ext cx="806386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635044" y="5916613"/>
            <a:ext cx="806386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71946" y="7058520"/>
            <a:ext cx="3130793" cy="349920"/>
          </a:xfrm>
          <a:prstGeom prst="rect">
            <a:avLst/>
          </a:prstGeom>
        </p:spPr>
        <p:txBody>
          <a:bodyPr/>
          <a:lstStyle/>
          <a:p>
            <a:pPr lvl="0"/>
            <a:fld id="{D8FE7B67-417D-4ED9-AD6F-92A6F483F5D4}" type="datetime1">
              <a:rPr lang="it-IT" smtClean="0"/>
              <a:t>28/10/2025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E76AA5-F148-42C4-A2A9-57D958F3988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07117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52" y="0"/>
            <a:ext cx="13439423" cy="7559675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AAC2B76F-C28B-1499-88E0-F4A636A95524}"/>
              </a:ext>
            </a:extLst>
          </p:cNvPr>
          <p:cNvSpPr/>
          <p:nvPr userDrawn="1"/>
        </p:nvSpPr>
        <p:spPr>
          <a:xfrm>
            <a:off x="14774" y="15070"/>
            <a:ext cx="2160240" cy="19076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1"/>
          </p:nvPr>
        </p:nvSpPr>
        <p:spPr>
          <a:xfrm>
            <a:off x="582193" y="1681200"/>
            <a:ext cx="12274555" cy="4989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marR="0" lvl="0" indent="-32400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95000"/>
              <a:buFont typeface="Symbol"/>
              <a:buNone/>
              <a:tabLst/>
              <a:defRPr lang="it-IT" sz="32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defPPr>
            <a:lvl1pPr marL="432000" marR="0" lvl="0" indent="-32400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95000"/>
              <a:buFont typeface="Symbol"/>
              <a:buChar char="·"/>
              <a:tabLst/>
              <a:defRPr lang="it-IT" sz="32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1pPr>
            <a:lvl2pPr marL="864000" marR="0" lvl="1" indent="-324000" algn="l" rtl="0" hangingPunct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Clr>
                <a:srgbClr val="579D1C"/>
              </a:buClr>
              <a:buSzPct val="85000"/>
              <a:buFont typeface="Symbol"/>
              <a:buChar char="·"/>
              <a:tabLst>
                <a:tab pos="18000" algn="l"/>
              </a:tabLst>
              <a:defRPr lang="it-IT" sz="28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2pPr>
            <a:lvl3pPr marL="1295999" marR="0" lvl="2" indent="-288000" algn="l" rtl="0" hangingPunct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Clr>
                <a:srgbClr val="9999FF"/>
              </a:buClr>
              <a:buSzPct val="75000"/>
              <a:buFont typeface="Symbol"/>
              <a:buChar char="·"/>
              <a:tabLst>
                <a:tab pos="18000" algn="l"/>
              </a:tabLst>
              <a:defRPr lang="it-IT" sz="26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3pPr>
            <a:lvl4pPr marL="1728000" marR="0" lvl="3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0000"/>
              <a:buFont typeface="Symbol"/>
              <a:buChar char="·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4pPr>
            <a:lvl5pPr marL="2160000" marR="0" lvl="4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5pPr>
            <a:lvl6pPr marL="2592000" marR="0" lvl="5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6pPr>
            <a:lvl7pPr marL="3024000" marR="0" lvl="6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7pPr>
            <a:lvl8pPr marL="3456000" marR="0" lvl="7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8pPr>
            <a:lvl9pPr marL="3887999" marR="0" lvl="8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9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the </a:t>
            </a:r>
            <a:r>
              <a:rPr lang="it-IT" err="1"/>
              <a:t>outline</a:t>
            </a:r>
            <a:r>
              <a:rPr lang="it-IT"/>
              <a:t> text format</a:t>
            </a:r>
          </a:p>
          <a:p>
            <a:pPr lvl="1"/>
            <a:r>
              <a:rPr lang="it-IT"/>
              <a:t>Second </a:t>
            </a:r>
            <a:r>
              <a:rPr lang="it-IT" err="1"/>
              <a:t>Outline</a:t>
            </a:r>
            <a:r>
              <a:rPr lang="it-IT"/>
              <a:t> Level</a:t>
            </a:r>
          </a:p>
          <a:p>
            <a:pPr lvl="2"/>
            <a:r>
              <a:rPr lang="it-IT"/>
              <a:t>Third </a:t>
            </a:r>
            <a:r>
              <a:rPr lang="it-IT" err="1"/>
              <a:t>Outline</a:t>
            </a:r>
            <a:r>
              <a:rPr lang="it-IT"/>
              <a:t> Level</a:t>
            </a:r>
          </a:p>
          <a:p>
            <a:pPr lvl="3"/>
            <a:r>
              <a:rPr lang="it-IT" err="1"/>
              <a:t>Fourth</a:t>
            </a:r>
            <a:r>
              <a:rPr lang="it-IT"/>
              <a:t> </a:t>
            </a:r>
            <a:r>
              <a:rPr lang="it-IT" err="1"/>
              <a:t>Outline</a:t>
            </a:r>
            <a:r>
              <a:rPr lang="it-IT"/>
              <a:t> Level</a:t>
            </a:r>
          </a:p>
          <a:p>
            <a:pPr lvl="4"/>
            <a:r>
              <a:rPr lang="it-IT"/>
              <a:t>Fifth </a:t>
            </a:r>
            <a:r>
              <a:rPr lang="it-IT" err="1"/>
              <a:t>Outline</a:t>
            </a:r>
            <a:r>
              <a:rPr lang="it-IT"/>
              <a:t> Level</a:t>
            </a:r>
          </a:p>
          <a:p>
            <a:pPr lvl="5"/>
            <a:r>
              <a:rPr lang="it-IT"/>
              <a:t>Sixth </a:t>
            </a:r>
            <a:r>
              <a:rPr lang="it-IT" err="1"/>
              <a:t>Outline</a:t>
            </a:r>
            <a:r>
              <a:rPr lang="it-IT"/>
              <a:t> Level</a:t>
            </a:r>
          </a:p>
          <a:p>
            <a:pPr lvl="6"/>
            <a:r>
              <a:rPr lang="it-IT" err="1"/>
              <a:t>Seventh</a:t>
            </a:r>
            <a:r>
              <a:rPr lang="it-IT"/>
              <a:t> </a:t>
            </a:r>
            <a:r>
              <a:rPr lang="it-IT" err="1"/>
              <a:t>Outline</a:t>
            </a:r>
            <a:r>
              <a:rPr lang="it-IT"/>
              <a:t> Level</a:t>
            </a:r>
          </a:p>
          <a:p>
            <a:pPr lvl="7"/>
            <a:r>
              <a:rPr lang="it-IT" err="1"/>
              <a:t>Eighth</a:t>
            </a:r>
            <a:r>
              <a:rPr lang="it-IT"/>
              <a:t> </a:t>
            </a:r>
            <a:r>
              <a:rPr lang="it-IT" err="1"/>
              <a:t>Outline</a:t>
            </a:r>
            <a:r>
              <a:rPr lang="it-IT"/>
              <a:t> Level</a:t>
            </a:r>
          </a:p>
          <a:p>
            <a:pPr lvl="8"/>
            <a:r>
              <a:rPr lang="it-IT"/>
              <a:t>Ninth </a:t>
            </a:r>
            <a:r>
              <a:rPr lang="it-IT" err="1"/>
              <a:t>Outline</a:t>
            </a:r>
            <a:r>
              <a:rPr lang="it-IT"/>
              <a:t> Level</a:t>
            </a:r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3"/>
          </p:nvPr>
        </p:nvSpPr>
        <p:spPr>
          <a:xfrm>
            <a:off x="582193" y="7076646"/>
            <a:ext cx="10058400" cy="3668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it-IT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Rockwell" panose="02060603020205020403" pitchFamily="18" charset="0"/>
                <a:ea typeface="Rockwell" panose="02060603020205020403" pitchFamily="18" charset="0"/>
                <a:cs typeface="Tahoma" pitchFamily="2"/>
              </a:defRPr>
            </a:lvl1pPr>
          </a:lstStyle>
          <a:p>
            <a:r>
              <a:rPr lang="en-US"/>
              <a:t>22nd October 2025 – Marco Emporio</a:t>
            </a:r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4"/>
          </p:nvPr>
        </p:nvSpPr>
        <p:spPr>
          <a:xfrm>
            <a:off x="10858500" y="7076646"/>
            <a:ext cx="1908014" cy="3317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it-IT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Rockwell" panose="02060603020205020403" pitchFamily="18" charset="0"/>
                <a:ea typeface="Rockwell" panose="02060603020205020403" pitchFamily="18" charset="0"/>
                <a:cs typeface="Tahoma" pitchFamily="2"/>
              </a:defRPr>
            </a:lvl1pPr>
          </a:lstStyle>
          <a:p>
            <a:fld id="{C520E673-7DC9-43D6-AF14-D86C202CC65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titolo 2"/>
          <p:cNvSpPr txBox="1">
            <a:spLocks noGrp="1"/>
          </p:cNvSpPr>
          <p:nvPr>
            <p:ph type="title"/>
          </p:nvPr>
        </p:nvSpPr>
        <p:spPr>
          <a:xfrm>
            <a:off x="762180" y="122400"/>
            <a:ext cx="12094568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it-IT"/>
          </a:p>
        </p:txBody>
      </p:sp>
      <p:pic>
        <p:nvPicPr>
          <p:cNvPr id="3" name="Immagine 2" descr="Immagine che contiene oscurità, Policromia, schermata&#10;&#10;Descrizione generata automaticamente">
            <a:extLst>
              <a:ext uri="{FF2B5EF4-FFF2-40B4-BE49-F238E27FC236}">
                <a16:creationId xmlns:a16="http://schemas.microsoft.com/office/drawing/2014/main" id="{0DBDB592-0243-E411-8F51-03EA10F2917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1" y="183926"/>
            <a:ext cx="3443583" cy="4275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marL="0" indent="0" algn="ctr" rtl="0" hangingPunct="0">
        <a:buFontTx/>
        <a:buNone/>
        <a:tabLst/>
        <a:defRPr lang="it-IT" sz="5400" b="0" i="0" u="none" strike="noStrike" kern="1200">
          <a:ln>
            <a:noFill/>
          </a:ln>
          <a:solidFill>
            <a:srgbClr val="800000"/>
          </a:solidFill>
          <a:latin typeface="Seaford Display" panose="00000500000000000000" pitchFamily="2" charset="0"/>
        </a:defRPr>
      </a:lvl1pPr>
    </p:titleStyle>
    <p:bodyStyle>
      <a:lvl1pPr lvl="0">
        <a:buClr>
          <a:srgbClr val="800000"/>
        </a:buClr>
        <a:buSzPct val="95000"/>
        <a:buFont typeface="Symbol"/>
        <a:buChar char="·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1pPr>
      <a:lvl2pPr lvl="1">
        <a:buClr>
          <a:srgbClr val="579D1C"/>
        </a:buClr>
        <a:buSzPct val="85000"/>
        <a:buFont typeface="Symbol"/>
        <a:buChar char="·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2pPr>
      <a:lvl3pPr lvl="2">
        <a:buClr>
          <a:srgbClr val="9999FF"/>
        </a:buClr>
        <a:buSzPct val="75000"/>
        <a:buFont typeface="Symbol"/>
        <a:buChar char="·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3pPr>
      <a:lvl4pPr lvl="3">
        <a:buSzPct val="70000"/>
        <a:buFont typeface="Symbol"/>
        <a:buChar char="·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4pPr>
      <a:lvl5pPr lvl="4">
        <a:buSzPct val="50000"/>
        <a:buFont typeface="Sketch Block"/>
        <a:buChar char="*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5pPr>
      <a:lvl6pPr lvl="5">
        <a:buSzPct val="50000"/>
        <a:buFont typeface="Sketch Block"/>
        <a:buChar char="*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6pPr>
      <a:lvl7pPr lvl="6">
        <a:buSzPct val="50000"/>
        <a:buFont typeface="Sketch Block"/>
        <a:buChar char="*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7pPr>
      <a:lvl8pPr lvl="7">
        <a:buSzPct val="50000"/>
        <a:buFont typeface="Sketch Block"/>
        <a:buChar char="*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8pPr>
      <a:lvl9pPr lvl="8">
        <a:buSzPct val="50000"/>
        <a:buFont typeface="Sketch Block"/>
        <a:buChar char="*"/>
        <a:defRPr lang="it-IT" sz="3200" b="0" i="0" u="none" strike="noStrike" kern="1200" spc="0" baseline="0">
          <a:ln>
            <a:noFill/>
          </a:ln>
          <a:latin typeface="Rockwell" panose="02060603020205020403" pitchFamily="18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openxmlformats.org/officeDocument/2006/relationships/image" Target="../media/image43.gif"/><Relationship Id="rId18" Type="http://schemas.openxmlformats.org/officeDocument/2006/relationships/image" Target="../media/image48.png"/><Relationship Id="rId3" Type="http://schemas.openxmlformats.org/officeDocument/2006/relationships/image" Target="../media/image33.gif"/><Relationship Id="rId7" Type="http://schemas.openxmlformats.org/officeDocument/2006/relationships/image" Target="../media/image37.gif"/><Relationship Id="rId12" Type="http://schemas.openxmlformats.org/officeDocument/2006/relationships/image" Target="../media/image42.gif"/><Relationship Id="rId17" Type="http://schemas.openxmlformats.org/officeDocument/2006/relationships/image" Target="../media/image47.gif"/><Relationship Id="rId2" Type="http://schemas.openxmlformats.org/officeDocument/2006/relationships/image" Target="../media/image32.gif"/><Relationship Id="rId16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11" Type="http://schemas.openxmlformats.org/officeDocument/2006/relationships/image" Target="../media/image41.gif"/><Relationship Id="rId5" Type="http://schemas.openxmlformats.org/officeDocument/2006/relationships/image" Target="../media/image35.gif"/><Relationship Id="rId15" Type="http://schemas.openxmlformats.org/officeDocument/2006/relationships/image" Target="../media/image45.gif"/><Relationship Id="rId10" Type="http://schemas.openxmlformats.org/officeDocument/2006/relationships/image" Target="../media/image40.gif"/><Relationship Id="rId4" Type="http://schemas.openxmlformats.org/officeDocument/2006/relationships/image" Target="../media/image34.gif"/><Relationship Id="rId9" Type="http://schemas.openxmlformats.org/officeDocument/2006/relationships/image" Target="../media/image39.gif"/><Relationship Id="rId14" Type="http://schemas.openxmlformats.org/officeDocument/2006/relationships/image" Target="../media/image4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625782" y="1828418"/>
            <a:ext cx="12814687" cy="3868371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just">
              <a:buNone/>
            </a:pPr>
            <a:r>
              <a:rPr lang="it-IT" sz="6000" err="1">
                <a:latin typeface="Seaford Display"/>
              </a:rPr>
              <a:t>Gestural</a:t>
            </a:r>
            <a:r>
              <a:rPr lang="it-IT" sz="6000">
                <a:latin typeface="Seaford Display"/>
              </a:rPr>
              <a:t> Interaction in Extended Reality</a:t>
            </a:r>
            <a:endParaRPr lang="it-IT" sz="600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940157" y="6402879"/>
            <a:ext cx="11542993" cy="504050"/>
          </a:xfrm>
        </p:spPr>
        <p:txBody>
          <a:bodyPr vert="horz" lIns="0" tIns="0" rIns="0" bIns="0" anchor="t"/>
          <a:lstStyle/>
          <a:p>
            <a:r>
              <a:rPr lang="it-IT">
                <a:latin typeface="Seaford Display"/>
              </a:rPr>
              <a:t>Marco Emporio</a:t>
            </a:r>
            <a:br>
              <a:rPr lang="it-IT">
                <a:latin typeface="Seaford Display" panose="00000500000000000000" pitchFamily="2" charset="0"/>
              </a:rPr>
            </a:br>
            <a:endParaRPr lang="it-IT">
              <a:latin typeface="Seaford Display" panose="00000500000000000000" pitchFamily="2" charset="0"/>
            </a:endParaRPr>
          </a:p>
          <a:p>
            <a:endParaRPr lang="it-IT">
              <a:latin typeface="Seaford Display" panose="00000500000000000000" pitchFamily="2" charset="0"/>
            </a:endParaRPr>
          </a:p>
        </p:txBody>
      </p:sp>
      <p:pic>
        <p:nvPicPr>
          <p:cNvPr id="8" name="Immagine 7" descr="Immagine che contiene Elementi grafici, Policromia, oscurità, schermata&#10;&#10;Descrizione generata automaticamente">
            <a:extLst>
              <a:ext uri="{FF2B5EF4-FFF2-40B4-BE49-F238E27FC236}">
                <a16:creationId xmlns:a16="http://schemas.microsoft.com/office/drawing/2014/main" id="{527F9EC2-7255-577D-631C-5C1778A80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" y="305311"/>
            <a:ext cx="5752039" cy="760375"/>
          </a:xfrm>
          <a:prstGeom prst="rect">
            <a:avLst/>
          </a:prstGeom>
        </p:spPr>
      </p:pic>
      <p:pic>
        <p:nvPicPr>
          <p:cNvPr id="9" name="Immagine 8" descr="https://metropolis.scienze.univr.it/wp-content/uploads/2023/09/A-Logo_Univr_Department_of_Engineering_for_Innovation-Medicine-01.png">
            <a:extLst>
              <a:ext uri="{FF2B5EF4-FFF2-40B4-BE49-F238E27FC236}">
                <a16:creationId xmlns:a16="http://schemas.microsoft.com/office/drawing/2014/main" id="{A8106EBE-2C23-7F51-F420-4C3263623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2450" y="-70"/>
            <a:ext cx="8340371" cy="13647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092C9-DD10-1F4C-2F97-4FA17084B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6C8B3C-E392-7090-3059-C727385A2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Seaford Display"/>
              </a:rPr>
              <a:t>Frame-</a:t>
            </a:r>
            <a:r>
              <a:rPr lang="it-IT" dirty="0" err="1">
                <a:latin typeface="Seaford Display"/>
              </a:rPr>
              <a:t>Based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Metrics</a:t>
            </a:r>
            <a:endParaRPr lang="it-IT" dirty="0" err="1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2F7F872-57F5-405A-5795-3083FF64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4382E7-653D-B38B-614D-16C20E55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10</a:t>
            </a:fld>
            <a:endParaRPr lang="it-IT"/>
          </a:p>
        </p:txBody>
      </p:sp>
      <p:cxnSp>
        <p:nvCxnSpPr>
          <p:cNvPr id="177" name="Connettore 2 176">
            <a:extLst>
              <a:ext uri="{FF2B5EF4-FFF2-40B4-BE49-F238E27FC236}">
                <a16:creationId xmlns:a16="http://schemas.microsoft.com/office/drawing/2014/main" id="{4CB821B0-4074-5CDB-8191-8E1E509DCFE7}"/>
              </a:ext>
            </a:extLst>
          </p:cNvPr>
          <p:cNvCxnSpPr/>
          <p:nvPr/>
        </p:nvCxnSpPr>
        <p:spPr>
          <a:xfrm>
            <a:off x="6865062" y="1371168"/>
            <a:ext cx="7488" cy="4652736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egnaposto contenuto 153">
            <a:extLst>
              <a:ext uri="{FF2B5EF4-FFF2-40B4-BE49-F238E27FC236}">
                <a16:creationId xmlns:a16="http://schemas.microsoft.com/office/drawing/2014/main" id="{8344F2DB-CEDF-7C0F-C062-19D199D2B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398" y="1589459"/>
            <a:ext cx="6000973" cy="4951726"/>
          </a:xfrm>
        </p:spPr>
        <p:txBody>
          <a:bodyPr vert="horz" lIns="0" tIns="0" rIns="0" bIns="0" anchor="t"/>
          <a:lstStyle/>
          <a:p>
            <a:pPr marL="431800" indent="-323850"/>
            <a:r>
              <a:rPr lang="it-IT" b="1" dirty="0">
                <a:solidFill>
                  <a:srgbClr val="000000"/>
                </a:solidFill>
                <a:latin typeface="Seaford Display"/>
              </a:rPr>
              <a:t>True </a:t>
            </a:r>
            <a:r>
              <a:rPr lang="it-IT" b="1" err="1">
                <a:solidFill>
                  <a:srgbClr val="000000"/>
                </a:solidFill>
                <a:latin typeface="Seaford Display"/>
              </a:rPr>
              <a:t>positives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 (TP)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: </a:t>
            </a:r>
            <a:r>
              <a:rPr lang="it-IT" err="1">
                <a:solidFill>
                  <a:srgbClr val="000000"/>
                </a:solidFill>
                <a:latin typeface="Seaford Display"/>
              </a:rPr>
              <a:t>correctly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err="1">
                <a:solidFill>
                  <a:srgbClr val="000000"/>
                </a:solidFill>
                <a:latin typeface="Seaford Display"/>
              </a:rPr>
              <a:t>recognized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err="1">
                <a:solidFill>
                  <a:srgbClr val="000000"/>
                </a:solidFill>
                <a:latin typeface="Seaford Display"/>
              </a:rPr>
              <a:t>gesture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frame </a:t>
            </a:r>
            <a:endParaRPr lang="it-IT"/>
          </a:p>
          <a:p>
            <a:pPr marL="431800" indent="-323850"/>
            <a:r>
              <a:rPr lang="it-IT" b="1" dirty="0">
                <a:solidFill>
                  <a:srgbClr val="000000"/>
                </a:solidFill>
                <a:latin typeface="Seaford Display"/>
              </a:rPr>
              <a:t>True </a:t>
            </a:r>
            <a:r>
              <a:rPr lang="it-IT" b="1" err="1">
                <a:solidFill>
                  <a:srgbClr val="000000"/>
                </a:solidFill>
                <a:latin typeface="Seaford Display"/>
              </a:rPr>
              <a:t>Negatives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 (TN)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: </a:t>
            </a:r>
            <a:r>
              <a:rPr lang="it-IT" err="1">
                <a:solidFill>
                  <a:srgbClr val="000000"/>
                </a:solidFill>
                <a:latin typeface="Seaford Display"/>
              </a:rPr>
              <a:t>correctly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err="1">
                <a:solidFill>
                  <a:srgbClr val="000000"/>
                </a:solidFill>
                <a:latin typeface="Seaford Display"/>
              </a:rPr>
              <a:t>recognized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non-</a:t>
            </a:r>
            <a:r>
              <a:rPr lang="it-IT" err="1">
                <a:solidFill>
                  <a:srgbClr val="000000"/>
                </a:solidFill>
                <a:latin typeface="Seaford Display"/>
              </a:rPr>
              <a:t>gesture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frame </a:t>
            </a:r>
            <a:endParaRPr lang="it-IT" dirty="0">
              <a:latin typeface="Seaford Display"/>
            </a:endParaRPr>
          </a:p>
          <a:p>
            <a:pPr marL="431800" indent="-323850"/>
            <a:r>
              <a:rPr lang="it-IT" dirty="0">
                <a:solidFill>
                  <a:srgbClr val="000000"/>
                </a:solidFill>
                <a:latin typeface="Seaford Display"/>
              </a:rPr>
              <a:t> 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False </a:t>
            </a:r>
            <a:r>
              <a:rPr lang="it-IT" b="1" dirty="0" err="1">
                <a:solidFill>
                  <a:srgbClr val="000000"/>
                </a:solidFill>
                <a:latin typeface="Seaford Display"/>
              </a:rPr>
              <a:t>Positives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 (FP)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: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misclassified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gesture’s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frame </a:t>
            </a:r>
          </a:p>
          <a:p>
            <a:pPr marL="431800" indent="-323850"/>
            <a:r>
              <a:rPr lang="it-IT" b="1" dirty="0">
                <a:solidFill>
                  <a:srgbClr val="000000"/>
                </a:solidFill>
                <a:latin typeface="Seaford Display"/>
              </a:rPr>
              <a:t>False Negative (FN)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: 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misclassified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non-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gesture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frame</a:t>
            </a:r>
            <a:endParaRPr lang="it-IT" dirty="0">
              <a:latin typeface="Seaford Display"/>
            </a:endParaRPr>
          </a:p>
        </p:txBody>
      </p:sp>
      <p:pic>
        <p:nvPicPr>
          <p:cNvPr id="19" name="Immagine 18" descr="Immagine che contiene testo, Carattere, linea,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7BC6024C-B906-4448-E9C2-AFBD90A55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128" y="1286042"/>
            <a:ext cx="6230019" cy="1056646"/>
          </a:xfrm>
          <a:prstGeom prst="rect">
            <a:avLst/>
          </a:prstGeom>
        </p:spPr>
      </p:pic>
      <p:pic>
        <p:nvPicPr>
          <p:cNvPr id="40" name="Immagine 39" descr="Immagine che contiene testo, Carattere, numero, bianco&#10;&#10;Il contenuto generato dall&amp;#39;IA potrebbe non essere corretto.">
            <a:extLst>
              <a:ext uri="{FF2B5EF4-FFF2-40B4-BE49-F238E27FC236}">
                <a16:creationId xmlns:a16="http://schemas.microsoft.com/office/drawing/2014/main" id="{7A509236-DC02-A357-29EC-0630E0513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499" y="2342064"/>
            <a:ext cx="4163870" cy="1064816"/>
          </a:xfrm>
          <a:prstGeom prst="rect">
            <a:avLst/>
          </a:prstGeom>
        </p:spPr>
      </p:pic>
      <p:pic>
        <p:nvPicPr>
          <p:cNvPr id="42" name="Immagine 41" descr="Immagine che contiene Carattere, testo, linea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FADAB2DC-EE14-697B-0FDB-C64930AAB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208" y="3400090"/>
            <a:ext cx="4061636" cy="1221956"/>
          </a:xfrm>
          <a:prstGeom prst="rect">
            <a:avLst/>
          </a:prstGeom>
        </p:spPr>
      </p:pic>
      <p:pic>
        <p:nvPicPr>
          <p:cNvPr id="53" name="Immagine 52" descr="Immagine che contiene testo, Carattere, linea, bianco&#10;&#10;Il contenuto generato dall&amp;#39;IA potrebbe non essere corretto.">
            <a:extLst>
              <a:ext uri="{FF2B5EF4-FFF2-40B4-BE49-F238E27FC236}">
                <a16:creationId xmlns:a16="http://schemas.microsoft.com/office/drawing/2014/main" id="{A9C5607B-F55F-23B6-91D2-EC562595E8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4945" y="4627312"/>
            <a:ext cx="6324618" cy="122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6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E029E-9109-15D6-D847-73DB5A3EB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C2F446-9414-A24E-43AD-DBE1F025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Seaford Display"/>
              </a:rPr>
              <a:t>Frame-</a:t>
            </a:r>
            <a:r>
              <a:rPr lang="it-IT" dirty="0" err="1">
                <a:latin typeface="Seaford Display"/>
              </a:rPr>
              <a:t>Based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Problems</a:t>
            </a:r>
            <a:endParaRPr lang="it-IT" dirty="0" err="1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FBBDBDC-95D7-7F98-DDD5-52B1CE51A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647187-F211-69C1-A82B-A278F7EC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11</a:t>
            </a:fld>
            <a:endParaRPr lang="it-IT"/>
          </a:p>
        </p:txBody>
      </p:sp>
      <p:sp>
        <p:nvSpPr>
          <p:cNvPr id="154" name="Segnaposto contenuto 153">
            <a:extLst>
              <a:ext uri="{FF2B5EF4-FFF2-40B4-BE49-F238E27FC236}">
                <a16:creationId xmlns:a16="http://schemas.microsoft.com/office/drawing/2014/main" id="{21381074-6791-4CA2-57D3-AB016323F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379" y="1385591"/>
            <a:ext cx="4388609" cy="605679"/>
          </a:xfrm>
        </p:spPr>
        <p:txBody>
          <a:bodyPr vert="horz" lIns="0" tIns="0" rIns="0" bIns="0" anchor="t"/>
          <a:lstStyle/>
          <a:p>
            <a:pPr marL="107950" indent="0" algn="ctr">
              <a:buNone/>
            </a:pPr>
            <a:r>
              <a:rPr lang="it-IT" err="1">
                <a:solidFill>
                  <a:srgbClr val="000000"/>
                </a:solidFill>
                <a:latin typeface="Seaford Display"/>
              </a:rPr>
              <a:t>Merged</a:t>
            </a:r>
            <a:endParaRPr lang="it-IT" err="1">
              <a:solidFill>
                <a:srgbClr val="000000"/>
              </a:solidFill>
            </a:endParaRPr>
          </a:p>
          <a:p>
            <a:pPr marL="107950" indent="0" algn="ctr">
              <a:buNone/>
            </a:pPr>
            <a:endParaRPr lang="it-IT" dirty="0">
              <a:latin typeface="Seaford Display"/>
            </a:endParaRPr>
          </a:p>
          <a:p>
            <a:pPr marL="107950" indent="0" algn="ctr">
              <a:buNone/>
            </a:pPr>
            <a:endParaRPr lang="it-IT" dirty="0">
              <a:latin typeface="Seaford Display"/>
            </a:endParaRPr>
          </a:p>
          <a:p>
            <a:pPr marL="107950" indent="0" algn="ctr">
              <a:buNone/>
            </a:pPr>
            <a:endParaRPr lang="it-IT" dirty="0">
              <a:latin typeface="Seaford Display"/>
            </a:endParaRPr>
          </a:p>
          <a:p>
            <a:pPr marL="107950" indent="0" algn="ctr">
              <a:buNone/>
            </a:pPr>
            <a:r>
              <a:rPr lang="it-IT" err="1">
                <a:latin typeface="Seaford Display"/>
              </a:rPr>
              <a:t>Fragmented</a:t>
            </a:r>
            <a:endParaRPr lang="it-IT" err="1"/>
          </a:p>
          <a:p>
            <a:pPr marL="107950" indent="0" algn="ctr">
              <a:buNone/>
            </a:pPr>
            <a:endParaRPr lang="it-IT" dirty="0">
              <a:latin typeface="Seaford Display"/>
            </a:endParaRPr>
          </a:p>
          <a:p>
            <a:pPr marL="107950" indent="0" algn="ctr">
              <a:buNone/>
            </a:pPr>
            <a:endParaRPr lang="it-IT" dirty="0">
              <a:latin typeface="Seaford Display"/>
            </a:endParaRPr>
          </a:p>
          <a:p>
            <a:pPr marL="107950" indent="0" algn="ctr">
              <a:buNone/>
            </a:pPr>
            <a:endParaRPr lang="it-IT">
              <a:latin typeface="Seaford Display"/>
            </a:endParaRPr>
          </a:p>
          <a:p>
            <a:pPr marL="107950" indent="0" algn="ctr">
              <a:buNone/>
            </a:pPr>
            <a:r>
              <a:rPr lang="it-IT" err="1">
                <a:latin typeface="Seaford Display"/>
              </a:rPr>
              <a:t>Merged</a:t>
            </a:r>
            <a:r>
              <a:rPr lang="it-IT" dirty="0">
                <a:latin typeface="Seaford Display"/>
              </a:rPr>
              <a:t> and </a:t>
            </a:r>
            <a:r>
              <a:rPr lang="it-IT" err="1">
                <a:latin typeface="Seaford Display"/>
              </a:rPr>
              <a:t>Fragmented</a:t>
            </a:r>
            <a:endParaRPr lang="it-IT">
              <a:latin typeface="Seaford Display"/>
            </a:endParaRPr>
          </a:p>
        </p:txBody>
      </p:sp>
      <p:pic>
        <p:nvPicPr>
          <p:cNvPr id="3" name="Immagine 2" descr="Immagine che contiene schermata, linea, Policromia, quadrato&#10;&#10;Il contenuto generato dall&amp;#39;IA potrebbe non essere corretto.">
            <a:extLst>
              <a:ext uri="{FF2B5EF4-FFF2-40B4-BE49-F238E27FC236}">
                <a16:creationId xmlns:a16="http://schemas.microsoft.com/office/drawing/2014/main" id="{87A50373-3AB6-5CEE-F00A-3376BC6D4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939" y="1887538"/>
            <a:ext cx="11900048" cy="1066800"/>
          </a:xfrm>
          <a:prstGeom prst="rect">
            <a:avLst/>
          </a:prstGeom>
        </p:spPr>
      </p:pic>
      <p:pic>
        <p:nvPicPr>
          <p:cNvPr id="5" name="Immagine 4" descr="Immagine che contiene schermata, linea, quadrato, Rettangolo&#10;&#10;Il contenuto generato dall&amp;#39;IA potrebbe non essere corretto.">
            <a:extLst>
              <a:ext uri="{FF2B5EF4-FFF2-40B4-BE49-F238E27FC236}">
                <a16:creationId xmlns:a16="http://schemas.microsoft.com/office/drawing/2014/main" id="{83E09B0E-2AA7-FD54-BBF0-D2B2F885B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838" y="3778751"/>
            <a:ext cx="11871465" cy="1076325"/>
          </a:xfrm>
          <a:prstGeom prst="rect">
            <a:avLst/>
          </a:prstGeom>
        </p:spPr>
      </p:pic>
      <p:pic>
        <p:nvPicPr>
          <p:cNvPr id="8" name="Immagine 7" descr="Immagine che contiene schermata, quadrato, linea, Rettangolo&#10;&#10;Il contenuto generato dall&amp;#39;IA potrebbe non essere corretto.">
            <a:extLst>
              <a:ext uri="{FF2B5EF4-FFF2-40B4-BE49-F238E27FC236}">
                <a16:creationId xmlns:a16="http://schemas.microsoft.com/office/drawing/2014/main" id="{8A9DEBEB-2CA3-A054-A687-700DA41A2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11" y="5822199"/>
            <a:ext cx="11890521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66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30931-9950-884C-74AF-0A506AC3A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1B5D2-E560-892E-66F1-EC36F867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Seaford Display"/>
              </a:rPr>
              <a:t>Event-</a:t>
            </a:r>
            <a:r>
              <a:rPr lang="it-IT" dirty="0" err="1">
                <a:latin typeface="Seaford Display"/>
              </a:rPr>
              <a:t>Based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Metrics</a:t>
            </a:r>
            <a:endParaRPr lang="it-IT" dirty="0" err="1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C393E5-7AA1-AD30-1F52-95BBA967D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09C708-FF6E-A254-8FD2-1A56D0BB8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12</a:t>
            </a:fld>
            <a:endParaRPr lang="it-IT"/>
          </a:p>
        </p:txBody>
      </p:sp>
      <p:sp>
        <p:nvSpPr>
          <p:cNvPr id="154" name="Segnaposto contenuto 153">
            <a:extLst>
              <a:ext uri="{FF2B5EF4-FFF2-40B4-BE49-F238E27FC236}">
                <a16:creationId xmlns:a16="http://schemas.microsoft.com/office/drawing/2014/main" id="{74380705-BABD-B3DB-8F0C-FB0A5687C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38" y="1681200"/>
            <a:ext cx="6713994" cy="2251020"/>
          </a:xfrm>
        </p:spPr>
        <p:txBody>
          <a:bodyPr vert="horz" lIns="0" tIns="0" rIns="0" bIns="0" anchor="t"/>
          <a:lstStyle/>
          <a:p>
            <a:pPr marL="0" indent="0">
              <a:buNone/>
            </a:pPr>
            <a:r>
              <a:rPr lang="it-IT" dirty="0">
                <a:solidFill>
                  <a:srgbClr val="000000"/>
                </a:solidFill>
                <a:latin typeface="Seaford Display"/>
              </a:rPr>
              <a:t>     A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gesture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is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considered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Seaford Display"/>
              </a:rPr>
              <a:t>correctly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Seaford Display"/>
              </a:rPr>
              <a:t>detected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  (CD)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if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the start (and end) time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is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closer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than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a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threshold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from the ground truth one, 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if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it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has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the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same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label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as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the ground truth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annotation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, and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its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time window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has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an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intersection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with the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annotated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one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larger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than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half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the ground truth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length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.  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False  </a:t>
            </a:r>
            <a:r>
              <a:rPr lang="it-IT" b="1" dirty="0" err="1">
                <a:solidFill>
                  <a:srgbClr val="000000"/>
                </a:solidFill>
                <a:latin typeface="Seaford Display"/>
              </a:rPr>
              <a:t>predictions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 (FP)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and ground truth </a:t>
            </a:r>
            <a:r>
              <a:rPr lang="it-IT" b="1" dirty="0" err="1">
                <a:solidFill>
                  <a:srgbClr val="000000"/>
                </a:solidFill>
                <a:latin typeface="Seaford Display"/>
              </a:rPr>
              <a:t>occurence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Seaford Display"/>
              </a:rPr>
              <a:t>number</a:t>
            </a:r>
            <a:r>
              <a:rPr lang="it-IT" b="1" dirty="0">
                <a:solidFill>
                  <a:srgbClr val="000000"/>
                </a:solidFill>
                <a:latin typeface="Seaford Display"/>
              </a:rPr>
              <a:t> (ON)</a:t>
            </a:r>
            <a:endParaRPr lang="it-IT" b="1" dirty="0">
              <a:latin typeface="Seaford Display"/>
            </a:endParaRP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198512A4-AFD2-98CF-24D8-47D0E339146B}"/>
              </a:ext>
            </a:extLst>
          </p:cNvPr>
          <p:cNvCxnSpPr/>
          <p:nvPr/>
        </p:nvCxnSpPr>
        <p:spPr>
          <a:xfrm>
            <a:off x="7487060" y="1393384"/>
            <a:ext cx="7488" cy="4652736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magine 9" descr="Immagine che contiene Carattere, bianco, testo, tipografia&#10;&#10;Il contenuto generato dall&amp;#39;IA potrebbe non essere corretto.">
            <a:extLst>
              <a:ext uri="{FF2B5EF4-FFF2-40B4-BE49-F238E27FC236}">
                <a16:creationId xmlns:a16="http://schemas.microsoft.com/office/drawing/2014/main" id="{04A5611A-4517-5C9E-E0AA-2B666CF60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7087" y="1684916"/>
            <a:ext cx="4419310" cy="1428750"/>
          </a:xfrm>
          <a:prstGeom prst="rect">
            <a:avLst/>
          </a:prstGeom>
        </p:spPr>
      </p:pic>
      <p:pic>
        <p:nvPicPr>
          <p:cNvPr id="11" name="Immagine 10" descr="Immagine che contiene Carattere, testo, bianco, linea&#10;&#10;Il contenuto generato dall&amp;#39;IA potrebbe non essere corretto.">
            <a:extLst>
              <a:ext uri="{FF2B5EF4-FFF2-40B4-BE49-F238E27FC236}">
                <a16:creationId xmlns:a16="http://schemas.microsoft.com/office/drawing/2014/main" id="{448C354E-A321-C499-9A05-09827FBC4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588" y="3109899"/>
            <a:ext cx="5590808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81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FA9CE-F6DD-D287-6E14-CCE2187EF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41378-449D-0CDA-4013-46BA7C65D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latin typeface="Seaford Display"/>
              </a:rPr>
              <a:t>Hardaware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Metrics</a:t>
            </a:r>
            <a:endParaRPr lang="it-IT" dirty="0" err="1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CB71B97-B172-CB2F-CF62-7D9133893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83BC55-06AD-2927-8464-C3ECE87E6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13</a:t>
            </a:fld>
            <a:endParaRPr lang="it-IT"/>
          </a:p>
        </p:txBody>
      </p:sp>
      <p:sp>
        <p:nvSpPr>
          <p:cNvPr id="5" name="Segnaposto contenuto 153">
            <a:extLst>
              <a:ext uri="{FF2B5EF4-FFF2-40B4-BE49-F238E27FC236}">
                <a16:creationId xmlns:a16="http://schemas.microsoft.com/office/drawing/2014/main" id="{A30B6A70-9235-9D85-50DB-804B0E4370BC}"/>
              </a:ext>
            </a:extLst>
          </p:cNvPr>
          <p:cNvSpPr txBox="1">
            <a:spLocks/>
          </p:cNvSpPr>
          <p:nvPr/>
        </p:nvSpPr>
        <p:spPr>
          <a:xfrm>
            <a:off x="674398" y="1589459"/>
            <a:ext cx="6000973" cy="4951726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t"/>
          <a:lstStyle>
            <a:defPPr marL="432000" marR="0" lvl="0" indent="-32400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95000"/>
              <a:buFont typeface="Symbol"/>
              <a:buNone/>
              <a:tabLst/>
              <a:defRPr lang="it-IT" sz="32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defPPr>
            <a:lvl1pPr marL="432000" marR="0" lvl="0" indent="-32400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95000"/>
              <a:buFont typeface="Symbol"/>
              <a:buChar char="·"/>
              <a:tabLst/>
              <a:defRPr lang="it-IT" sz="3200" b="0" i="0" u="none" strike="noStrike" kern="1200" spc="0" baseline="0">
                <a:ln>
                  <a:noFill/>
                </a:ln>
                <a:latin typeface="Seaford Display" panose="00000500000000000000" pitchFamily="2" charset="0"/>
                <a:ea typeface="DejaVu Sans" pitchFamily="2"/>
                <a:cs typeface="DejaVu Sans" pitchFamily="2"/>
              </a:defRPr>
            </a:lvl1pPr>
            <a:lvl2pPr marL="864000" marR="0" lvl="1" indent="-324000" algn="l" rtl="0" hangingPunct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Clr>
                <a:srgbClr val="579D1C"/>
              </a:buClr>
              <a:buSzPct val="85000"/>
              <a:buFont typeface="Symbol"/>
              <a:buChar char="·"/>
              <a:tabLst>
                <a:tab pos="18000" algn="l"/>
              </a:tabLst>
              <a:defRPr lang="it-IT" sz="2800" b="0" i="0" u="none" strike="noStrike" kern="1200" spc="0" baseline="0">
                <a:ln>
                  <a:noFill/>
                </a:ln>
                <a:latin typeface="Seaford Display" panose="00000500000000000000" pitchFamily="2" charset="0"/>
                <a:ea typeface="DejaVu Sans" pitchFamily="2"/>
                <a:cs typeface="DejaVu Sans" pitchFamily="2"/>
              </a:defRPr>
            </a:lvl2pPr>
            <a:lvl3pPr marL="1295999" marR="0" lvl="2" indent="-288000" algn="l" rtl="0" hangingPunct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Clr>
                <a:srgbClr val="9999FF"/>
              </a:buClr>
              <a:buSzPct val="75000"/>
              <a:buFont typeface="Symbol"/>
              <a:buChar char="·"/>
              <a:tabLst>
                <a:tab pos="18000" algn="l"/>
              </a:tabLst>
              <a:defRPr lang="it-IT" sz="2600" b="0" i="0" u="none" strike="noStrike" kern="1200" spc="0" baseline="0">
                <a:ln>
                  <a:noFill/>
                </a:ln>
                <a:latin typeface="Seaford Display" panose="00000500000000000000" pitchFamily="2" charset="0"/>
                <a:ea typeface="DejaVu Sans" pitchFamily="2"/>
                <a:cs typeface="DejaVu Sans" pitchFamily="2"/>
              </a:defRPr>
            </a:lvl3pPr>
            <a:lvl4pPr marL="1728000" marR="0" lvl="3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0000"/>
              <a:buFont typeface="Symbol"/>
              <a:buChar char="·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Seaford Display" panose="00000500000000000000" pitchFamily="2" charset="0"/>
                <a:ea typeface="DejaVu Sans" pitchFamily="2"/>
                <a:cs typeface="DejaVu Sans" pitchFamily="2"/>
              </a:defRPr>
            </a:lvl4pPr>
            <a:lvl5pPr marL="2160000" marR="0" lvl="4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Seaford Display" panose="00000500000000000000" pitchFamily="2" charset="0"/>
                <a:ea typeface="DejaVu Sans" pitchFamily="2"/>
                <a:cs typeface="DejaVu Sans" pitchFamily="2"/>
              </a:defRPr>
            </a:lvl5pPr>
            <a:lvl6pPr marL="2592000" marR="0" lvl="5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6pPr>
            <a:lvl7pPr marL="3024000" marR="0" lvl="6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7pPr>
            <a:lvl8pPr marL="3456000" marR="0" lvl="7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8pPr>
            <a:lvl9pPr marL="3887999" marR="0" lvl="8" indent="-216000" algn="l" rtl="0" hangingPunct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50000"/>
              <a:buFont typeface="Sketch Block"/>
              <a:buChar char="*"/>
              <a:tabLst>
                <a:tab pos="18000" algn="l"/>
              </a:tabLst>
              <a:defRPr lang="it-IT" sz="2400" b="0" i="0" u="none" strike="noStrike" kern="1200" spc="0" baseline="0">
                <a:ln>
                  <a:noFill/>
                </a:ln>
                <a:latin typeface="Qlassik Medium" pitchFamily="2"/>
                <a:ea typeface="DejaVu Sans" pitchFamily="2"/>
                <a:cs typeface="DejaVu Sans" pitchFamily="2"/>
              </a:defRPr>
            </a:lvl9pPr>
          </a:lstStyle>
          <a:p>
            <a:pPr marL="431800" indent="-323850"/>
            <a:r>
              <a:rPr lang="it-IT" dirty="0" err="1">
                <a:solidFill>
                  <a:srgbClr val="000000"/>
                </a:solidFill>
                <a:latin typeface="Seaford Display"/>
              </a:rPr>
              <a:t>Classification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 time</a:t>
            </a:r>
          </a:p>
          <a:p>
            <a:pPr marL="431800" indent="-323850"/>
            <a:r>
              <a:rPr lang="it-IT" dirty="0">
                <a:solidFill>
                  <a:sysClr val="windowText" lastClr="000000"/>
                </a:solidFill>
                <a:latin typeface="Seaford Display"/>
              </a:rPr>
              <a:t>Network Delay </a:t>
            </a:r>
          </a:p>
          <a:p>
            <a:pPr marL="431800" indent="-323850"/>
            <a:r>
              <a:rPr lang="it-IT" err="1">
                <a:solidFill>
                  <a:sysClr val="windowText" lastClr="000000"/>
                </a:solidFill>
                <a:latin typeface="Seaford Display"/>
              </a:rPr>
              <a:t>Number</a:t>
            </a:r>
            <a:r>
              <a:rPr lang="it-IT" dirty="0">
                <a:solidFill>
                  <a:sysClr val="windowText" lastClr="000000"/>
                </a:solidFill>
                <a:latin typeface="Seaford Display"/>
              </a:rPr>
              <a:t> of network </a:t>
            </a:r>
            <a:r>
              <a:rPr lang="it-IT" err="1">
                <a:solidFill>
                  <a:sysClr val="windowText" lastClr="000000"/>
                </a:solidFill>
                <a:latin typeface="Seaford Display"/>
              </a:rPr>
              <a:t>parameters</a:t>
            </a:r>
            <a:endParaRPr lang="it-IT">
              <a:solidFill>
                <a:sysClr val="windowText" lastClr="000000"/>
              </a:solidFill>
              <a:latin typeface="Seaford Display"/>
            </a:endParaRPr>
          </a:p>
          <a:p>
            <a:pPr marL="431800" indent="-323850"/>
            <a:endParaRPr lang="it-IT" dirty="0">
              <a:solidFill>
                <a:sysClr val="windowText" lastClr="000000"/>
              </a:solidFill>
              <a:latin typeface="Seaford Display"/>
            </a:endParaRPr>
          </a:p>
          <a:p>
            <a:pPr marL="107950" indent="0">
              <a:buNone/>
            </a:pPr>
            <a:endParaRPr lang="it-IT" dirty="0">
              <a:solidFill>
                <a:sysClr val="windowText" lastClr="000000"/>
              </a:solidFill>
              <a:latin typeface="Seaford Display"/>
            </a:endParaRPr>
          </a:p>
        </p:txBody>
      </p:sp>
      <p:pic>
        <p:nvPicPr>
          <p:cNvPr id="3" name="Immagine 2" descr="Immagine che contiene schermata, clipart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EA280B99-23DD-9788-648A-3E5A7AAA5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817" y="1386435"/>
            <a:ext cx="2938279" cy="2943491"/>
          </a:xfrm>
          <a:prstGeom prst="rect">
            <a:avLst/>
          </a:prstGeom>
        </p:spPr>
      </p:pic>
      <p:pic>
        <p:nvPicPr>
          <p:cNvPr id="8" name="Immagine 7" descr="mmagine che contiene clipart, simbolo, Elementi grafici, emoticon&#10;&#10;Il contenuto generato dall&amp;#39;IA potrebbe non essere corretto.">
            <a:extLst>
              <a:ext uri="{FF2B5EF4-FFF2-40B4-BE49-F238E27FC236}">
                <a16:creationId xmlns:a16="http://schemas.microsoft.com/office/drawing/2014/main" id="{B32D7F1F-B678-9CAA-AD4B-3D7E8F51C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490" y="3016145"/>
            <a:ext cx="3492644" cy="352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87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B470B-0E5D-3055-C883-DF64E7441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F52094-C9E3-54D7-A3B1-68A1DE45B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latin typeface="Seaford Display"/>
              </a:rPr>
              <a:t>Benchmarks</a:t>
            </a:r>
            <a:r>
              <a:rPr lang="it-IT" dirty="0">
                <a:latin typeface="Seaford Display"/>
              </a:rPr>
              <a:t> use </a:t>
            </a:r>
            <a:r>
              <a:rPr lang="it-IT" dirty="0" err="1">
                <a:latin typeface="Seaford Display"/>
              </a:rPr>
              <a:t>different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metrics</a:t>
            </a:r>
            <a:endParaRPr lang="it-IT" dirty="0" err="1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EB99720-19ED-260F-301E-8A02D21DD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B531DD-5B7B-9FAD-E445-1E45F55C5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14</a:t>
            </a:fld>
            <a:endParaRPr lang="it-IT"/>
          </a:p>
        </p:txBody>
      </p:sp>
      <p:pic>
        <p:nvPicPr>
          <p:cNvPr id="11" name="Immagine 10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B20381EE-BE75-5D0E-1F5B-186C151FF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58" y="1084196"/>
            <a:ext cx="8162389" cy="340042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0" name="Immagine 9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1D994168-500F-1331-1CD5-6B45B83EC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170" y="3570313"/>
            <a:ext cx="8210011" cy="3371850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194938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884B33-4752-6532-5E5B-BAA71DC8C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35" y="611354"/>
            <a:ext cx="12192350" cy="1653178"/>
          </a:xfrm>
        </p:spPr>
        <p:txBody>
          <a:bodyPr/>
          <a:lstStyle/>
          <a:p>
            <a:r>
              <a:rPr lang="it-IT" sz="4000" dirty="0">
                <a:latin typeface="Seaford Display"/>
              </a:rPr>
              <a:t>OO-</a:t>
            </a:r>
            <a:r>
              <a:rPr lang="it-IT" sz="4000" dirty="0" err="1">
                <a:latin typeface="Seaford Display"/>
              </a:rPr>
              <a:t>dMVMT</a:t>
            </a:r>
            <a:r>
              <a:rPr lang="it-IT" sz="4000" dirty="0">
                <a:latin typeface="Seaford Display"/>
              </a:rPr>
              <a:t>: A Deep Multi-</a:t>
            </a:r>
            <a:r>
              <a:rPr lang="it-IT" sz="4000" dirty="0" err="1">
                <a:latin typeface="Seaford Display"/>
              </a:rPr>
              <a:t>view</a:t>
            </a:r>
            <a:r>
              <a:rPr lang="it-IT" sz="4000" dirty="0">
                <a:latin typeface="Seaford Display"/>
              </a:rPr>
              <a:t> Multi-task </a:t>
            </a:r>
            <a:r>
              <a:rPr lang="it-IT" sz="4000" dirty="0" err="1">
                <a:latin typeface="Seaford Display"/>
              </a:rPr>
              <a:t>Classification</a:t>
            </a:r>
            <a:r>
              <a:rPr lang="it-IT" sz="4000" dirty="0">
                <a:latin typeface="Seaford Display"/>
              </a:rPr>
              <a:t> Framework for Real-time 3D Hand </a:t>
            </a:r>
            <a:r>
              <a:rPr lang="it-IT" sz="4000" dirty="0" err="1">
                <a:latin typeface="Seaford Display"/>
              </a:rPr>
              <a:t>Gesture</a:t>
            </a:r>
            <a:r>
              <a:rPr lang="it-IT" sz="4000" dirty="0">
                <a:latin typeface="Seaford Display"/>
              </a:rPr>
              <a:t> </a:t>
            </a:r>
            <a:r>
              <a:rPr lang="it-IT" sz="4000" dirty="0" err="1">
                <a:latin typeface="Seaford Display"/>
              </a:rPr>
              <a:t>Classification</a:t>
            </a:r>
            <a:r>
              <a:rPr lang="it-IT" sz="4000" dirty="0">
                <a:latin typeface="Seaford Display"/>
              </a:rPr>
              <a:t> and </a:t>
            </a:r>
            <a:r>
              <a:rPr lang="it-IT" sz="4000" dirty="0" err="1">
                <a:latin typeface="Seaford Display"/>
              </a:rPr>
              <a:t>Segmentation</a:t>
            </a:r>
            <a:endParaRPr lang="it-IT" sz="400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C9E2148-20F0-CBC8-5CA8-96AC3F6B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93F038A8-C590-BB55-573A-8ADAF3313C8B}"/>
              </a:ext>
            </a:extLst>
          </p:cNvPr>
          <p:cNvGrpSpPr/>
          <p:nvPr/>
        </p:nvGrpSpPr>
        <p:grpSpPr>
          <a:xfrm>
            <a:off x="5976731" y="2435648"/>
            <a:ext cx="7238198" cy="3673428"/>
            <a:chOff x="4437153" y="138720"/>
            <a:chExt cx="11188091" cy="6408370"/>
          </a:xfrm>
        </p:grpSpPr>
        <p:pic>
          <p:nvPicPr>
            <p:cNvPr id="7" name="Picture 13">
              <a:extLst>
                <a:ext uri="{FF2B5EF4-FFF2-40B4-BE49-F238E27FC236}">
                  <a16:creationId xmlns:a16="http://schemas.microsoft.com/office/drawing/2014/main" id="{39715407-9A31-298C-453F-5B217A813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78274" y="3362566"/>
              <a:ext cx="2743200" cy="1543050"/>
            </a:xfrm>
            <a:prstGeom prst="rect">
              <a:avLst/>
            </a:prstGeom>
          </p:spPr>
        </p:pic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637CE8FB-5A88-C6A1-ADD0-E928E8710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82043" y="3362566"/>
              <a:ext cx="2743200" cy="154305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0BCD768C-DCF5-E0C4-5033-C0289D525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53257" y="3361589"/>
              <a:ext cx="2766157" cy="1545003"/>
            </a:xfrm>
            <a:prstGeom prst="rect">
              <a:avLst/>
            </a:prstGeom>
          </p:spPr>
        </p:pic>
        <p:pic>
          <p:nvPicPr>
            <p:cNvPr id="10" name="Picture 16">
              <a:extLst>
                <a:ext uri="{FF2B5EF4-FFF2-40B4-BE49-F238E27FC236}">
                  <a16:creationId xmlns:a16="http://schemas.microsoft.com/office/drawing/2014/main" id="{B64D2B52-69D4-00D3-8922-E7AB58CAF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49104" y="5005384"/>
              <a:ext cx="2774460" cy="1539874"/>
            </a:xfrm>
            <a:prstGeom prst="rect">
              <a:avLst/>
            </a:prstGeom>
          </p:spPr>
        </p:pic>
        <p:pic>
          <p:nvPicPr>
            <p:cNvPr id="11" name="Picture 17">
              <a:extLst>
                <a:ext uri="{FF2B5EF4-FFF2-40B4-BE49-F238E27FC236}">
                  <a16:creationId xmlns:a16="http://schemas.microsoft.com/office/drawing/2014/main" id="{B6764CB5-E860-C075-C313-3886770EE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37153" y="143362"/>
              <a:ext cx="2732208" cy="1543537"/>
            </a:xfrm>
            <a:prstGeom prst="rect">
              <a:avLst/>
            </a:prstGeom>
          </p:spPr>
        </p:pic>
        <p:pic>
          <p:nvPicPr>
            <p:cNvPr id="12" name="Picture 18">
              <a:extLst>
                <a:ext uri="{FF2B5EF4-FFF2-40B4-BE49-F238E27FC236}">
                  <a16:creationId xmlns:a16="http://schemas.microsoft.com/office/drawing/2014/main" id="{3C1AB7DC-80EB-5CAE-5ED6-F05913D46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1428" y="5003797"/>
              <a:ext cx="2743200" cy="1543050"/>
            </a:xfrm>
            <a:prstGeom prst="rect">
              <a:avLst/>
            </a:prstGeom>
          </p:spPr>
        </p:pic>
        <p:pic>
          <p:nvPicPr>
            <p:cNvPr id="13" name="Picture 19">
              <a:extLst>
                <a:ext uri="{FF2B5EF4-FFF2-40B4-BE49-F238E27FC236}">
                  <a16:creationId xmlns:a16="http://schemas.microsoft.com/office/drawing/2014/main" id="{E7F0A2A3-3E0E-82D1-AC38-FA481A49C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074000" y="5008437"/>
              <a:ext cx="2732209" cy="1538653"/>
            </a:xfrm>
            <a:prstGeom prst="rect">
              <a:avLst/>
            </a:prstGeom>
          </p:spPr>
        </p:pic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id="{3C015712-DC33-6A8F-49B2-4FC399996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882043" y="5003797"/>
              <a:ext cx="2743200" cy="154305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8A679052-8A44-DD1B-4E00-972D7AEAA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439718" y="3361590"/>
              <a:ext cx="2727080" cy="1545003"/>
            </a:xfrm>
            <a:prstGeom prst="rect">
              <a:avLst/>
            </a:prstGeom>
          </p:spPr>
        </p:pic>
        <p:pic>
          <p:nvPicPr>
            <p:cNvPr id="16" name="Picture 22">
              <a:extLst>
                <a:ext uri="{FF2B5EF4-FFF2-40B4-BE49-F238E27FC236}">
                  <a16:creationId xmlns:a16="http://schemas.microsoft.com/office/drawing/2014/main" id="{87CB149E-A9C2-7F2E-6480-C3F0672C7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68644" y="1752230"/>
              <a:ext cx="2735385" cy="1539875"/>
            </a:xfrm>
            <a:prstGeom prst="rect">
              <a:avLst/>
            </a:prstGeom>
          </p:spPr>
        </p:pic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C2F86607-D64B-1BA3-0E6C-FC098DE77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096104" y="1749666"/>
              <a:ext cx="2727080" cy="1545003"/>
            </a:xfrm>
            <a:prstGeom prst="rect">
              <a:avLst/>
            </a:prstGeom>
          </p:spPr>
        </p:pic>
        <p:pic>
          <p:nvPicPr>
            <p:cNvPr id="18" name="Picture 24">
              <a:extLst>
                <a:ext uri="{FF2B5EF4-FFF2-40B4-BE49-F238E27FC236}">
                  <a16:creationId xmlns:a16="http://schemas.microsoft.com/office/drawing/2014/main" id="{0FAE3201-5699-A86A-2365-DF4B56AB0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2880333" y="1749666"/>
              <a:ext cx="2727080" cy="1545003"/>
            </a:xfrm>
            <a:prstGeom prst="rect">
              <a:avLst/>
            </a:prstGeom>
          </p:spPr>
        </p:pic>
        <p:pic>
          <p:nvPicPr>
            <p:cNvPr id="19" name="Picture 25">
              <a:extLst>
                <a:ext uri="{FF2B5EF4-FFF2-40B4-BE49-F238E27FC236}">
                  <a16:creationId xmlns:a16="http://schemas.microsoft.com/office/drawing/2014/main" id="{D3C0D445-A4B8-31A4-9209-8AF660A2F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439718" y="1749665"/>
              <a:ext cx="2727080" cy="1545003"/>
            </a:xfrm>
            <a:prstGeom prst="rect">
              <a:avLst/>
            </a:prstGeom>
          </p:spPr>
        </p:pic>
        <p:pic>
          <p:nvPicPr>
            <p:cNvPr id="20" name="Picture 26">
              <a:extLst>
                <a:ext uri="{FF2B5EF4-FFF2-40B4-BE49-F238E27FC236}">
                  <a16:creationId xmlns:a16="http://schemas.microsoft.com/office/drawing/2014/main" id="{25781E3B-521C-EA2B-47AF-CA7EDAA50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254966" y="138721"/>
              <a:ext cx="2743200" cy="1543050"/>
            </a:xfrm>
            <a:prstGeom prst="rect">
              <a:avLst/>
            </a:prstGeom>
          </p:spPr>
        </p:pic>
        <p:pic>
          <p:nvPicPr>
            <p:cNvPr id="21" name="Picture 27">
              <a:extLst>
                <a:ext uri="{FF2B5EF4-FFF2-40B4-BE49-F238E27FC236}">
                  <a16:creationId xmlns:a16="http://schemas.microsoft.com/office/drawing/2014/main" id="{A13106A2-F541-91EA-5E9E-2CB54FC65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078275" y="138720"/>
              <a:ext cx="2743200" cy="1543050"/>
            </a:xfrm>
            <a:prstGeom prst="rect">
              <a:avLst/>
            </a:prstGeom>
          </p:spPr>
        </p:pic>
        <p:pic>
          <p:nvPicPr>
            <p:cNvPr id="22" name="Picture 28">
              <a:extLst>
                <a:ext uri="{FF2B5EF4-FFF2-40B4-BE49-F238E27FC236}">
                  <a16:creationId xmlns:a16="http://schemas.microsoft.com/office/drawing/2014/main" id="{9A4BADA8-7F12-3127-FDF4-C1AEA2854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2882044" y="138721"/>
              <a:ext cx="2743200" cy="1543050"/>
            </a:xfrm>
            <a:prstGeom prst="rect">
              <a:avLst/>
            </a:prstGeom>
          </p:spPr>
        </p:pic>
      </p:grpSp>
      <p:sp>
        <p:nvSpPr>
          <p:cNvPr id="23" name="Segnaposto numero diapositiva 22">
            <a:extLst>
              <a:ext uri="{FF2B5EF4-FFF2-40B4-BE49-F238E27FC236}">
                <a16:creationId xmlns:a16="http://schemas.microsoft.com/office/drawing/2014/main" id="{E52800C9-32DE-1475-C057-978D055C8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15</a:t>
            </a:fld>
            <a:endParaRPr lang="it-IT"/>
          </a:p>
        </p:txBody>
      </p:sp>
      <p:pic>
        <p:nvPicPr>
          <p:cNvPr id="26" name="Segnaposto contenuto 25" descr="Immagine che contiene testo, Carattere, schermata, diagramma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244908AE-C8D0-7A03-67F8-CF7196EF2A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8"/>
          <a:stretch>
            <a:fillRect/>
          </a:stretch>
        </p:blipFill>
        <p:spPr>
          <a:xfrm>
            <a:off x="-1932" y="3258156"/>
            <a:ext cx="6585079" cy="2366072"/>
          </a:xfrm>
        </p:spPr>
      </p:pic>
    </p:spTree>
    <p:extLst>
      <p:ext uri="{BB962C8B-B14F-4D97-AF65-F5344CB8AC3E}">
        <p14:creationId xmlns:p14="http://schemas.microsoft.com/office/powerpoint/2010/main" val="1438660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B76D8-5C1D-D654-E9BD-5A9B98666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8CEAF9-12ED-69EC-99CD-D7203AD9B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82" y="734730"/>
            <a:ext cx="6724414" cy="1569801"/>
          </a:xfrm>
        </p:spPr>
        <p:txBody>
          <a:bodyPr/>
          <a:lstStyle/>
          <a:p>
            <a:r>
              <a:rPr lang="it-IT" sz="4400" dirty="0">
                <a:latin typeface="Seaford Display"/>
              </a:rPr>
              <a:t>Integration of Extended Reality with a Cyber-</a:t>
            </a:r>
            <a:r>
              <a:rPr lang="it-IT" sz="4400" dirty="0" err="1">
                <a:latin typeface="Seaford Display"/>
              </a:rPr>
              <a:t>Physical</a:t>
            </a:r>
            <a:r>
              <a:rPr lang="it-IT" sz="4400" dirty="0">
                <a:latin typeface="Seaford Display"/>
              </a:rPr>
              <a:t> </a:t>
            </a:r>
            <a:r>
              <a:rPr lang="it-IT" sz="4400" dirty="0" err="1">
                <a:latin typeface="Seaford Display"/>
              </a:rPr>
              <a:t>Factory</a:t>
            </a:r>
            <a:r>
              <a:rPr lang="it-IT" sz="4400" dirty="0">
                <a:latin typeface="Seaford Display"/>
              </a:rPr>
              <a:t> Environment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D61CB8-D1EC-943C-9394-E12CC7CD8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993" y="2563893"/>
            <a:ext cx="6920843" cy="3639208"/>
          </a:xfrm>
        </p:spPr>
        <p:txBody>
          <a:bodyPr vert="horz" lIns="0" tIns="0" rIns="0" bIns="0" anchor="t"/>
          <a:lstStyle/>
          <a:p>
            <a:pPr marL="431800" indent="-323850"/>
            <a:r>
              <a:rPr lang="it-IT" b="1" dirty="0">
                <a:latin typeface="Seaford Display"/>
              </a:rPr>
              <a:t>XR Integration in Industry 4.0/5.0</a:t>
            </a:r>
            <a:endParaRPr lang="it-IT" dirty="0"/>
          </a:p>
          <a:p>
            <a:pPr marL="863600" lvl="1" indent="-323850">
              <a:buFont typeface="Courier New"/>
              <a:buChar char="o"/>
            </a:pPr>
            <a:r>
              <a:rPr lang="it-IT" dirty="0">
                <a:latin typeface="Seaford Display"/>
              </a:rPr>
              <a:t>Real-World Use Cases &amp; </a:t>
            </a:r>
            <a:r>
              <a:rPr lang="it-IT" dirty="0" err="1">
                <a:latin typeface="Seaford Display"/>
              </a:rPr>
              <a:t>Gesture-Based</a:t>
            </a:r>
            <a:r>
              <a:rPr lang="it-IT" dirty="0">
                <a:latin typeface="Seaford Display"/>
              </a:rPr>
              <a:t> Interaction</a:t>
            </a:r>
          </a:p>
          <a:p>
            <a:pPr marL="863600" lvl="1" indent="-323850">
              <a:buFont typeface="Courier New"/>
              <a:buChar char="o"/>
            </a:pPr>
            <a:r>
              <a:rPr lang="it-IT" dirty="0" err="1">
                <a:latin typeface="Seaford Display"/>
              </a:rPr>
              <a:t>Synchronizing</a:t>
            </a:r>
            <a:r>
              <a:rPr lang="it-IT" dirty="0">
                <a:latin typeface="Seaford Display"/>
              </a:rPr>
              <a:t> Data </a:t>
            </a:r>
            <a:r>
              <a:rPr lang="it-IT" dirty="0" err="1">
                <a:latin typeface="Seaford Display"/>
              </a:rPr>
              <a:t>Between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Physical</a:t>
            </a:r>
            <a:r>
              <a:rPr lang="it-IT" dirty="0">
                <a:latin typeface="Seaford Display"/>
              </a:rPr>
              <a:t> and Digital Twins</a:t>
            </a:r>
          </a:p>
          <a:p>
            <a:pPr marL="431800" indent="-323850"/>
            <a:r>
              <a:rPr lang="it-IT" b="1" dirty="0">
                <a:latin typeface="Seaford Display"/>
              </a:rPr>
              <a:t>Cyber-</a:t>
            </a:r>
            <a:r>
              <a:rPr lang="it-IT" b="1" dirty="0" err="1">
                <a:latin typeface="Seaford Display"/>
              </a:rPr>
              <a:t>Physical</a:t>
            </a:r>
            <a:r>
              <a:rPr lang="it-IT" b="1" dirty="0">
                <a:latin typeface="Seaford Display"/>
              </a:rPr>
              <a:t> </a:t>
            </a:r>
            <a:r>
              <a:rPr lang="it-IT" b="1" dirty="0" err="1">
                <a:latin typeface="Seaford Display"/>
              </a:rPr>
              <a:t>Factory</a:t>
            </a:r>
            <a:r>
              <a:rPr lang="it-IT" b="1" dirty="0">
                <a:latin typeface="Seaford Display"/>
              </a:rPr>
              <a:t> &amp; Digital Twin</a:t>
            </a:r>
            <a:endParaRPr lang="it-IT" dirty="0"/>
          </a:p>
          <a:p>
            <a:pPr marL="863600" lvl="1" indent="-323850">
              <a:buFont typeface="Courier New"/>
              <a:buChar char="o"/>
            </a:pPr>
            <a:r>
              <a:rPr lang="it-IT" dirty="0" err="1">
                <a:latin typeface="Seaford Display"/>
              </a:rPr>
              <a:t>Enhancing</a:t>
            </a:r>
            <a:r>
              <a:rPr lang="it-IT" dirty="0">
                <a:latin typeface="Seaford Display"/>
              </a:rPr>
              <a:t> Worker Productivity &amp; </a:t>
            </a:r>
            <a:r>
              <a:rPr lang="it-IT" dirty="0" err="1">
                <a:latin typeface="Seaford Display"/>
              </a:rPr>
              <a:t>Safety</a:t>
            </a:r>
            <a:endParaRPr lang="it-IT" dirty="0">
              <a:latin typeface="Seaford Display"/>
            </a:endParaRPr>
          </a:p>
          <a:p>
            <a:pPr marL="863600" lvl="1" indent="-323850">
              <a:buFont typeface="Courier New"/>
              <a:buChar char="o"/>
            </a:pPr>
            <a:r>
              <a:rPr lang="it-IT" dirty="0">
                <a:latin typeface="Seaford Display"/>
              </a:rPr>
              <a:t>Real-Time Monitoring and Control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46FAFC7-D248-65C7-9127-F56765F84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pic>
        <p:nvPicPr>
          <p:cNvPr id="8" name="Immagine 7" descr="Immagine che contiene testo, Carattere, poster, Elementi grafici&#10;&#10;Descrizione generata automaticamente">
            <a:extLst>
              <a:ext uri="{FF2B5EF4-FFF2-40B4-BE49-F238E27FC236}">
                <a16:creationId xmlns:a16="http://schemas.microsoft.com/office/drawing/2014/main" id="{641D85E0-AC62-A123-2678-25BA1AFC9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4624" y="169006"/>
            <a:ext cx="1966301" cy="2135525"/>
          </a:xfrm>
          <a:prstGeom prst="rect">
            <a:avLst/>
          </a:prstGeo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E703E5-EC79-80D0-6F8E-1E0233DAE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16</a:t>
            </a:fld>
            <a:endParaRPr lang="it-IT"/>
          </a:p>
        </p:txBody>
      </p:sp>
      <p:pic>
        <p:nvPicPr>
          <p:cNvPr id="5" name="icelab">
            <a:hlinkClick r:id="" action="ppaction://media"/>
            <a:extLst>
              <a:ext uri="{FF2B5EF4-FFF2-40B4-BE49-F238E27FC236}">
                <a16:creationId xmlns:a16="http://schemas.microsoft.com/office/drawing/2014/main" id="{E5525D8D-7B1E-AE95-C04E-DBCE7F7B84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9441" y="92228"/>
            <a:ext cx="5125865" cy="51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58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00CA7-CD2D-2217-2915-1FB018BA5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uomo, collage, persona, bianco e ner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02116B2A-1AB7-A197-C628-B0CFB74C2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18" y="1229177"/>
            <a:ext cx="7682685" cy="583951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AA14168-C351-BFBC-C69E-3CE73DFE6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81779" y="189047"/>
            <a:ext cx="12094568" cy="1262160"/>
          </a:xfrm>
        </p:spPr>
        <p:txBody>
          <a:bodyPr/>
          <a:lstStyle/>
          <a:p>
            <a:r>
              <a:rPr lang="it-IT" dirty="0" err="1">
                <a:latin typeface="Seaford Display"/>
              </a:rPr>
              <a:t>Why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gestures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matter</a:t>
            </a:r>
            <a:r>
              <a:rPr lang="it-IT" dirty="0">
                <a:latin typeface="Seaford Display"/>
              </a:rPr>
              <a:t> in HCI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8FEB4E-082B-7FCC-1F69-29F946C30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6156" y="1448495"/>
            <a:ext cx="5484390" cy="5001106"/>
          </a:xfrm>
        </p:spPr>
        <p:txBody>
          <a:bodyPr vert="horz" lIns="0" tIns="0" rIns="0" bIns="0" anchor="t"/>
          <a:lstStyle/>
          <a:p>
            <a:pPr marL="431800" indent="-323850"/>
            <a:r>
              <a:rPr lang="it-IT" b="1" dirty="0" err="1">
                <a:latin typeface="Seaford Display"/>
              </a:rPr>
              <a:t>Gestures</a:t>
            </a:r>
            <a:r>
              <a:rPr lang="it-IT" b="1" dirty="0">
                <a:latin typeface="Seaford Display"/>
              </a:rPr>
              <a:t> in </a:t>
            </a:r>
            <a:r>
              <a:rPr lang="it-IT" b="1" dirty="0" err="1">
                <a:latin typeface="Seaford Display"/>
              </a:rPr>
              <a:t>daily</a:t>
            </a:r>
            <a:r>
              <a:rPr lang="it-IT" b="1" dirty="0">
                <a:latin typeface="Seaford Display"/>
              </a:rPr>
              <a:t> life:</a:t>
            </a:r>
            <a:r>
              <a:rPr lang="it-IT" dirty="0">
                <a:latin typeface="Seaford Display"/>
              </a:rPr>
              <a:t> </a:t>
            </a:r>
            <a:endParaRPr lang="it-IT" dirty="0">
              <a:solidFill>
                <a:srgbClr val="000000"/>
              </a:solidFill>
              <a:latin typeface="Seaford Display"/>
            </a:endParaRPr>
          </a:p>
          <a:p>
            <a:pPr marL="863600" lvl="1" indent="-323850"/>
            <a:r>
              <a:rPr lang="it-IT" sz="3200" dirty="0" err="1">
                <a:latin typeface="Seaford Display"/>
              </a:rPr>
              <a:t>Used</a:t>
            </a:r>
            <a:r>
              <a:rPr lang="it-IT" sz="3200" dirty="0">
                <a:latin typeface="Seaford Display"/>
              </a:rPr>
              <a:t> for </a:t>
            </a:r>
            <a:r>
              <a:rPr lang="it-IT" sz="3200" dirty="0" err="1">
                <a:latin typeface="Seaford Display"/>
              </a:rPr>
              <a:t>communication</a:t>
            </a:r>
            <a:r>
              <a:rPr lang="it-IT" sz="3200" dirty="0">
                <a:latin typeface="Seaford Display"/>
              </a:rPr>
              <a:t> and </a:t>
            </a:r>
            <a:r>
              <a:rPr lang="it-IT" sz="3200" dirty="0" err="1">
                <a:latin typeface="Seaford Display"/>
              </a:rPr>
              <a:t>object</a:t>
            </a:r>
            <a:r>
              <a:rPr lang="it-IT" sz="3200" dirty="0">
                <a:latin typeface="Seaford Display"/>
              </a:rPr>
              <a:t> </a:t>
            </a:r>
            <a:r>
              <a:rPr lang="it-IT" sz="3200" dirty="0" err="1">
                <a:latin typeface="Seaford Display"/>
              </a:rPr>
              <a:t>manipulation</a:t>
            </a:r>
            <a:r>
              <a:rPr lang="it-IT" sz="3200" dirty="0">
                <a:latin typeface="Seaford Display"/>
              </a:rPr>
              <a:t>.</a:t>
            </a:r>
            <a:endParaRPr lang="it-IT" dirty="0">
              <a:latin typeface="Seaford Display"/>
            </a:endParaRPr>
          </a:p>
          <a:p>
            <a:pPr marL="863600" lvl="1" indent="-323850"/>
            <a:r>
              <a:rPr lang="it-IT" sz="3200" dirty="0">
                <a:latin typeface="Seaford Display"/>
              </a:rPr>
              <a:t>Natural, intuitive, and </a:t>
            </a:r>
            <a:r>
              <a:rPr lang="it-IT" sz="3200" dirty="0" err="1">
                <a:latin typeface="Seaford Display"/>
              </a:rPr>
              <a:t>expressive</a:t>
            </a:r>
            <a:r>
              <a:rPr lang="it-IT" sz="3200" dirty="0">
                <a:latin typeface="Seaford Display"/>
              </a:rPr>
              <a:t>.</a:t>
            </a:r>
            <a:endParaRPr lang="it-IT" dirty="0">
              <a:latin typeface="Seaford Display"/>
            </a:endParaRPr>
          </a:p>
          <a:p>
            <a:pPr marL="863600" lvl="1" indent="-323850"/>
            <a:endParaRPr lang="it-IT" dirty="0">
              <a:latin typeface="Seaford Display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AF83A3D-6B83-A2C8-96E2-28418012B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 anchor="t"/>
          <a:lstStyle/>
          <a:p>
            <a:r>
              <a:rPr lang="en-US" dirty="0">
                <a:latin typeface="Rockwell"/>
                <a:cs typeface="Tahoma"/>
              </a:rPr>
              <a:t>22nd October 2025 – Marco Emporio</a:t>
            </a:r>
            <a:endParaRPr lang="it-IT" dirty="0"/>
          </a:p>
        </p:txBody>
      </p:sp>
      <p:pic>
        <p:nvPicPr>
          <p:cNvPr id="11" name="Immagine 10" descr="Immagine che contiene persona, Viso umano, vestiti, uom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2AEFCFE2-8B23-ECE3-9FDA-3C4D55505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152" y="4062464"/>
            <a:ext cx="5187438" cy="3488013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DC0CAAF-1E60-8F77-F032-BDB4737E6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296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25B44-AF18-5998-2BBE-E1CD450E3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408A12-4118-A3CE-80ED-A632C2666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90" y="532342"/>
            <a:ext cx="10276517" cy="1262160"/>
          </a:xfrm>
        </p:spPr>
        <p:txBody>
          <a:bodyPr/>
          <a:lstStyle/>
          <a:p>
            <a:r>
              <a:rPr lang="it-IT" dirty="0">
                <a:latin typeface="Seaford Display"/>
              </a:rPr>
              <a:t>Challenges in </a:t>
            </a:r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Recognition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E1F8CF-8E2B-8E7F-DDCF-5FF570715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91" y="1795496"/>
            <a:ext cx="5461751" cy="5001106"/>
          </a:xfrm>
        </p:spPr>
        <p:txBody>
          <a:bodyPr vert="horz" lIns="0" tIns="0" rIns="0" bIns="0" anchor="t"/>
          <a:lstStyle/>
          <a:p>
            <a:pPr marL="431800" indent="-323850"/>
            <a:r>
              <a:rPr lang="it-IT" b="1" dirty="0">
                <a:latin typeface="Seaford Display"/>
              </a:rPr>
              <a:t>Hand </a:t>
            </a:r>
            <a:r>
              <a:rPr lang="it-IT" b="1" dirty="0" err="1">
                <a:latin typeface="Seaford Display"/>
              </a:rPr>
              <a:t>movements</a:t>
            </a:r>
            <a:r>
              <a:rPr lang="it-IT" b="1" dirty="0">
                <a:latin typeface="Seaford Display"/>
              </a:rPr>
              <a:t> tracking</a:t>
            </a:r>
          </a:p>
          <a:p>
            <a:pPr marL="431800" indent="-323850"/>
            <a:r>
              <a:rPr lang="it-IT" b="1" dirty="0" err="1">
                <a:latin typeface="Seaford Display"/>
              </a:rPr>
              <a:t>Variability</a:t>
            </a:r>
            <a:r>
              <a:rPr lang="it-IT" b="1" dirty="0">
                <a:latin typeface="Seaford Display"/>
              </a:rPr>
              <a:t> in </a:t>
            </a:r>
            <a:r>
              <a:rPr lang="it-IT" b="1" dirty="0" err="1">
                <a:latin typeface="Seaford Display"/>
              </a:rPr>
              <a:t>gestures</a:t>
            </a:r>
            <a:r>
              <a:rPr lang="it-IT" b="1" dirty="0">
                <a:latin typeface="Seaford Display"/>
              </a:rPr>
              <a:t>:</a:t>
            </a:r>
            <a:r>
              <a:rPr lang="it-IT" dirty="0">
                <a:latin typeface="Seaford Display"/>
              </a:rPr>
              <a:t> </a:t>
            </a:r>
          </a:p>
          <a:p>
            <a:pPr marL="863600" lvl="1" indent="-323850"/>
            <a:r>
              <a:rPr lang="it-IT" sz="2400" dirty="0" err="1">
                <a:latin typeface="Seaford Display"/>
              </a:rPr>
              <a:t>Different</a:t>
            </a:r>
            <a:r>
              <a:rPr lang="it-IT" sz="2400" dirty="0">
                <a:latin typeface="Seaford Display"/>
              </a:rPr>
              <a:t> users, styles, speeds and </a:t>
            </a:r>
            <a:r>
              <a:rPr lang="it-IT" sz="2400" dirty="0" err="1">
                <a:latin typeface="Seaford Display"/>
              </a:rPr>
              <a:t>variations</a:t>
            </a:r>
            <a:r>
              <a:rPr lang="it-IT" sz="2400" dirty="0">
                <a:latin typeface="Seaford Display"/>
              </a:rPr>
              <a:t> due to fatigue or </a:t>
            </a:r>
            <a:r>
              <a:rPr lang="it-IT" sz="2400" dirty="0" err="1">
                <a:latin typeface="Seaford Display"/>
              </a:rPr>
              <a:t>environment</a:t>
            </a:r>
            <a:r>
              <a:rPr lang="it-IT" sz="2400" dirty="0">
                <a:latin typeface="Seaford Display"/>
              </a:rPr>
              <a:t>.</a:t>
            </a:r>
          </a:p>
          <a:p>
            <a:pPr marL="431800" indent="-323850"/>
            <a:r>
              <a:rPr lang="it-IT" b="1" dirty="0" err="1">
                <a:latin typeface="Seaford Display"/>
              </a:rPr>
              <a:t>Gestures</a:t>
            </a:r>
            <a:r>
              <a:rPr lang="it-IT" b="1" dirty="0">
                <a:latin typeface="Seaford Display"/>
              </a:rPr>
              <a:t> </a:t>
            </a:r>
            <a:r>
              <a:rPr lang="it-IT" b="1" dirty="0" err="1">
                <a:latin typeface="Seaford Display"/>
              </a:rPr>
              <a:t>don’t</a:t>
            </a:r>
            <a:r>
              <a:rPr lang="it-IT" b="1" dirty="0">
                <a:latin typeface="Seaford Display"/>
              </a:rPr>
              <a:t> </a:t>
            </a:r>
            <a:r>
              <a:rPr lang="it-IT" b="1" dirty="0" err="1">
                <a:latin typeface="Seaford Display"/>
              </a:rPr>
              <a:t>happen</a:t>
            </a:r>
            <a:r>
              <a:rPr lang="it-IT" b="1" dirty="0">
                <a:latin typeface="Seaford Display"/>
              </a:rPr>
              <a:t> in </a:t>
            </a:r>
            <a:r>
              <a:rPr lang="it-IT" b="1" dirty="0" err="1">
                <a:latin typeface="Seaford Display"/>
              </a:rPr>
              <a:t>isolation</a:t>
            </a:r>
            <a:endParaRPr lang="it-IT" b="1" dirty="0">
              <a:latin typeface="Seaford Display"/>
            </a:endParaRPr>
          </a:p>
          <a:p>
            <a:pPr marL="431800" indent="-323850"/>
            <a:r>
              <a:rPr lang="it-IT" b="1" dirty="0">
                <a:latin typeface="Seaford Display"/>
              </a:rPr>
              <a:t>Fast </a:t>
            </a:r>
            <a:r>
              <a:rPr lang="it-IT" b="1" dirty="0" err="1">
                <a:latin typeface="Seaford Display"/>
              </a:rPr>
              <a:t>recognition</a:t>
            </a:r>
            <a:r>
              <a:rPr lang="it-IT" b="1" dirty="0">
                <a:latin typeface="Seaford Display"/>
              </a:rPr>
              <a:t> time</a:t>
            </a:r>
          </a:p>
          <a:p>
            <a:pPr marL="431800" indent="-323850"/>
            <a:r>
              <a:rPr lang="it-IT" b="1" dirty="0" err="1">
                <a:latin typeface="Seaford Display"/>
              </a:rPr>
              <a:t>Minimizing</a:t>
            </a:r>
            <a:r>
              <a:rPr lang="it-IT" sz="3200" b="1" dirty="0">
                <a:latin typeface="Seaford Display"/>
              </a:rPr>
              <a:t> false </a:t>
            </a:r>
            <a:r>
              <a:rPr lang="it-IT" sz="3200" b="1" dirty="0" err="1">
                <a:latin typeface="Seaford Display"/>
              </a:rPr>
              <a:t>positives</a:t>
            </a:r>
            <a:r>
              <a:rPr lang="it-IT" sz="3200" b="1" dirty="0">
                <a:latin typeface="Seaford Display"/>
              </a:rPr>
              <a:t> and </a:t>
            </a:r>
            <a:r>
              <a:rPr lang="it-IT" sz="3200" b="1" dirty="0" err="1">
                <a:latin typeface="Seaford Display"/>
              </a:rPr>
              <a:t>misclassifications</a:t>
            </a:r>
            <a:r>
              <a:rPr lang="it-IT" sz="3200" b="1" dirty="0">
                <a:latin typeface="Seaford Display"/>
              </a:rPr>
              <a:t>.</a:t>
            </a:r>
            <a:endParaRPr lang="it-IT" b="1" dirty="0">
              <a:latin typeface="Seaford Display"/>
            </a:endParaRPr>
          </a:p>
          <a:p>
            <a:pPr marL="431800" indent="-323850"/>
            <a:endParaRPr lang="it-IT" u="sng" dirty="0">
              <a:latin typeface="Seaford Display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F301C2-9861-31AC-2D3C-99AA620C6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C7E632-1012-AA48-44AC-16ABCBF6B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3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54BAE63-7C86-8667-2589-A2DA5BAD0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451" y="2354039"/>
            <a:ext cx="7622129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5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D5057-EAF8-F2BE-6F80-FE6D00B5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58A4A7-168E-67DA-101C-2F902E6B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59" y="282830"/>
            <a:ext cx="10276517" cy="1262160"/>
          </a:xfrm>
        </p:spPr>
        <p:txBody>
          <a:bodyPr/>
          <a:lstStyle/>
          <a:p>
            <a:r>
              <a:rPr lang="it-IT" dirty="0" err="1">
                <a:latin typeface="Seaford Display"/>
              </a:rPr>
              <a:t>Taxonomy</a:t>
            </a:r>
            <a:r>
              <a:rPr lang="it-IT" dirty="0">
                <a:latin typeface="Seaford Display"/>
              </a:rPr>
              <a:t> of Hand </a:t>
            </a:r>
            <a:r>
              <a:rPr lang="it-IT" dirty="0" err="1">
                <a:latin typeface="Seaford Display"/>
              </a:rPr>
              <a:t>Gestures</a:t>
            </a:r>
            <a:endParaRPr lang="it-IT" dirty="0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492C2A-8DD9-E6DB-509B-8FF148F45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76" y="2267514"/>
            <a:ext cx="6771023" cy="3562626"/>
          </a:xfrm>
        </p:spPr>
        <p:txBody>
          <a:bodyPr vert="horz" lIns="0" tIns="0" rIns="0" bIns="0" anchor="t"/>
          <a:lstStyle/>
          <a:p>
            <a:pPr marL="431800" indent="-323850"/>
            <a:r>
              <a:rPr lang="it-IT" b="1" dirty="0" err="1">
                <a:latin typeface="Seaford Display"/>
              </a:rPr>
              <a:t>Functional</a:t>
            </a:r>
            <a:r>
              <a:rPr lang="it-IT" b="1" dirty="0">
                <a:latin typeface="Seaford Display"/>
              </a:rPr>
              <a:t> </a:t>
            </a:r>
            <a:r>
              <a:rPr lang="it-IT" b="1" dirty="0" err="1">
                <a:latin typeface="Seaford Display"/>
              </a:rPr>
              <a:t>Classification</a:t>
            </a:r>
            <a:r>
              <a:rPr lang="it-IT" dirty="0">
                <a:latin typeface="Seaford Display"/>
              </a:rPr>
              <a:t>:</a:t>
            </a:r>
            <a:endParaRPr lang="it-IT" dirty="0"/>
          </a:p>
          <a:p>
            <a:pPr marL="863600" lvl="1" indent="-323850"/>
            <a:r>
              <a:rPr lang="it-IT" dirty="0" err="1">
                <a:latin typeface="Seaford Display"/>
              </a:rPr>
              <a:t>Semaphoric</a:t>
            </a:r>
            <a:r>
              <a:rPr lang="it-IT" dirty="0">
                <a:latin typeface="Seaford Display"/>
              </a:rPr>
              <a:t> / Language </a:t>
            </a:r>
            <a:r>
              <a:rPr lang="it-IT" dirty="0" err="1">
                <a:latin typeface="Seaford Display"/>
              </a:rPr>
              <a:t>gestures</a:t>
            </a:r>
          </a:p>
          <a:p>
            <a:pPr marL="863600" lvl="1" indent="-323850"/>
            <a:r>
              <a:rPr lang="it-IT" dirty="0" err="1">
                <a:latin typeface="Seaford Display"/>
              </a:rPr>
              <a:t>Gesticulation</a:t>
            </a:r>
            <a:r>
              <a:rPr lang="it-IT" dirty="0">
                <a:latin typeface="Seaford Display"/>
              </a:rPr>
              <a:t> / Non-</a:t>
            </a:r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movements</a:t>
            </a:r>
            <a:endParaRPr lang="it-IT" dirty="0" err="1"/>
          </a:p>
          <a:p>
            <a:pPr marL="431800" indent="-323850"/>
            <a:r>
              <a:rPr lang="it-IT" b="1" dirty="0" err="1">
                <a:latin typeface="Seaford Display"/>
              </a:rPr>
              <a:t>Temporal</a:t>
            </a:r>
            <a:r>
              <a:rPr lang="it-IT" b="1" dirty="0">
                <a:latin typeface="Seaford Display"/>
              </a:rPr>
              <a:t> </a:t>
            </a:r>
            <a:r>
              <a:rPr lang="it-IT" b="1" dirty="0" err="1">
                <a:latin typeface="Seaford Display"/>
              </a:rPr>
              <a:t>Classification</a:t>
            </a:r>
            <a:r>
              <a:rPr lang="it-IT" dirty="0">
                <a:latin typeface="Seaford Display"/>
              </a:rPr>
              <a:t>:</a:t>
            </a:r>
          </a:p>
          <a:p>
            <a:pPr marL="863600" lvl="1" indent="-323850"/>
            <a:r>
              <a:rPr lang="it-IT" dirty="0" err="1">
                <a:latin typeface="Seaford Display"/>
              </a:rPr>
              <a:t>Static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Gestures</a:t>
            </a:r>
            <a:endParaRPr lang="it-IT" dirty="0">
              <a:latin typeface="Seaford Display"/>
            </a:endParaRPr>
          </a:p>
          <a:p>
            <a:pPr marL="863600" lvl="1" indent="-323850"/>
            <a:r>
              <a:rPr lang="it-IT" dirty="0">
                <a:latin typeface="Seaford Display"/>
              </a:rPr>
              <a:t>Dynamic </a:t>
            </a:r>
            <a:r>
              <a:rPr lang="it-IT" dirty="0" err="1">
                <a:latin typeface="Seaford Display"/>
              </a:rPr>
              <a:t>Gestures</a:t>
            </a:r>
            <a:endParaRPr lang="it-IT" dirty="0">
              <a:latin typeface="Seaford Display"/>
            </a:endParaRPr>
          </a:p>
          <a:p>
            <a:pPr marL="1295400" lvl="2" indent="-287655">
              <a:buFont typeface="Wingdings"/>
              <a:buChar char="§"/>
            </a:pPr>
            <a:r>
              <a:rPr lang="it-IT" sz="2800" dirty="0" err="1">
                <a:latin typeface="Seaford Display"/>
              </a:rPr>
              <a:t>Coarse</a:t>
            </a:r>
            <a:r>
              <a:rPr lang="it-IT" sz="2800" dirty="0">
                <a:latin typeface="Seaford Display"/>
              </a:rPr>
              <a:t> , </a:t>
            </a:r>
            <a:r>
              <a:rPr lang="it-IT" sz="3000" dirty="0">
                <a:latin typeface="Seaford Display"/>
              </a:rPr>
              <a:t>fine and </a:t>
            </a:r>
            <a:r>
              <a:rPr lang="it-IT" sz="3000" dirty="0" err="1">
                <a:latin typeface="Seaford Display"/>
              </a:rPr>
              <a:t>periodic</a:t>
            </a:r>
            <a:endParaRPr lang="it-IT" sz="3000" dirty="0">
              <a:latin typeface="Seaford Display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1B61618-9F47-CBBC-FF36-161F674F1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A634CD-5795-1520-E823-03CCBD4AC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4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DEDAC2C-E5F7-8894-3B09-D0A5A1B68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1912" y="1386305"/>
            <a:ext cx="5543056" cy="558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148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4DFB3-E3D8-6532-5851-E1E8532B1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3C5172-E322-1374-1EA9-8DD95270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59" y="282830"/>
            <a:ext cx="10276517" cy="1262160"/>
          </a:xfrm>
        </p:spPr>
        <p:txBody>
          <a:bodyPr/>
          <a:lstStyle/>
          <a:p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Invariance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1A9CEE-08BA-2B79-3FA2-7A4B4565D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14" y="1807160"/>
            <a:ext cx="6099580" cy="5001106"/>
          </a:xfrm>
        </p:spPr>
        <p:txBody>
          <a:bodyPr vert="horz" lIns="0" tIns="0" rIns="0" bIns="0" anchor="t"/>
          <a:lstStyle/>
          <a:p>
            <a:pPr marL="431800" indent="-323850"/>
            <a:r>
              <a:rPr lang="it-IT" b="1" dirty="0">
                <a:latin typeface="Seaford Display"/>
              </a:rPr>
              <a:t>Position-</a:t>
            </a:r>
            <a:r>
              <a:rPr lang="it-IT" b="1" dirty="0" err="1">
                <a:latin typeface="Seaford Display"/>
              </a:rPr>
              <a:t>Invariant</a:t>
            </a:r>
            <a:r>
              <a:rPr lang="it-IT" dirty="0">
                <a:latin typeface="Seaford Display"/>
              </a:rPr>
              <a:t>: </a:t>
            </a:r>
            <a:endParaRPr lang="it-IT" i="1" dirty="0">
              <a:latin typeface="Seaford Display"/>
            </a:endParaRPr>
          </a:p>
          <a:p>
            <a:pPr marL="863600" lvl="1" indent="-323850">
              <a:buFont typeface="Courier New"/>
              <a:buChar char="o"/>
            </a:pPr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meaning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remains</a:t>
            </a:r>
            <a:r>
              <a:rPr lang="it-IT" dirty="0">
                <a:latin typeface="Seaford Display"/>
              </a:rPr>
              <a:t> the </a:t>
            </a:r>
            <a:r>
              <a:rPr lang="it-IT" dirty="0" err="1">
                <a:latin typeface="Seaford Display"/>
              </a:rPr>
              <a:t>same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regardless</a:t>
            </a:r>
            <a:r>
              <a:rPr lang="it-IT" dirty="0">
                <a:latin typeface="Seaford Display"/>
              </a:rPr>
              <a:t> of </a:t>
            </a:r>
            <a:r>
              <a:rPr lang="it-IT" dirty="0" err="1">
                <a:latin typeface="Seaford Display"/>
              </a:rPr>
              <a:t>translation</a:t>
            </a:r>
            <a:r>
              <a:rPr lang="it-IT" dirty="0">
                <a:latin typeface="Seaford Display"/>
              </a:rPr>
              <a:t>.</a:t>
            </a:r>
            <a:endParaRPr lang="it-IT" i="1" dirty="0">
              <a:latin typeface="Seaford Display"/>
            </a:endParaRPr>
          </a:p>
          <a:p>
            <a:pPr marL="431800" indent="-323850"/>
            <a:r>
              <a:rPr lang="it-IT" b="1" dirty="0" err="1">
                <a:latin typeface="Seaford Display"/>
              </a:rPr>
              <a:t>Orientation-Invariant</a:t>
            </a:r>
            <a:r>
              <a:rPr lang="it-IT" dirty="0">
                <a:latin typeface="Seaford Display"/>
              </a:rPr>
              <a:t>: </a:t>
            </a:r>
            <a:endParaRPr lang="it-IT" i="1" dirty="0">
              <a:latin typeface="Seaford Display"/>
            </a:endParaRPr>
          </a:p>
          <a:p>
            <a:pPr marL="863600" lvl="1" indent="-323850">
              <a:buFont typeface="Courier New"/>
              <a:buChar char="o"/>
            </a:pPr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meaning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is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unchanged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despite</a:t>
            </a:r>
            <a:r>
              <a:rPr lang="it-IT" dirty="0">
                <a:latin typeface="Seaford Display"/>
              </a:rPr>
              <a:t> hand </a:t>
            </a:r>
            <a:r>
              <a:rPr lang="it-IT" dirty="0" err="1">
                <a:latin typeface="Seaford Display"/>
              </a:rPr>
              <a:t>rotation</a:t>
            </a:r>
            <a:r>
              <a:rPr lang="it-IT" dirty="0">
                <a:latin typeface="Seaford Display"/>
              </a:rPr>
              <a:t>. </a:t>
            </a:r>
            <a:endParaRPr lang="it-IT" i="1" dirty="0">
              <a:latin typeface="Seaford Display"/>
            </a:endParaRPr>
          </a:p>
          <a:p>
            <a:pPr marL="431800" indent="-323850"/>
            <a:r>
              <a:rPr lang="it-IT" b="1" dirty="0" err="1">
                <a:latin typeface="Seaford Display"/>
              </a:rPr>
              <a:t>Direction-Invariant</a:t>
            </a:r>
            <a:r>
              <a:rPr lang="it-IT" dirty="0">
                <a:latin typeface="Seaford Display"/>
              </a:rPr>
              <a:t>: </a:t>
            </a:r>
            <a:endParaRPr lang="it-IT" i="1" dirty="0">
              <a:latin typeface="Seaford Display"/>
            </a:endParaRPr>
          </a:p>
          <a:p>
            <a:pPr marL="863600" lvl="1" indent="-323850">
              <a:buFont typeface="Courier New"/>
              <a:buChar char="o"/>
            </a:pPr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meaning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is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unaffected</a:t>
            </a:r>
            <a:r>
              <a:rPr lang="it-IT" dirty="0">
                <a:latin typeface="Seaford Display"/>
              </a:rPr>
              <a:t> by </a:t>
            </a:r>
            <a:r>
              <a:rPr lang="it-IT" dirty="0" err="1">
                <a:latin typeface="Seaford Display"/>
              </a:rPr>
              <a:t>movement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direction</a:t>
            </a:r>
            <a:r>
              <a:rPr lang="it-IT" dirty="0">
                <a:latin typeface="Seaford Display"/>
              </a:rPr>
              <a:t>. </a:t>
            </a:r>
            <a:endParaRPr lang="it-IT" i="1" dirty="0">
              <a:latin typeface="Seaford Display"/>
            </a:endParaRPr>
          </a:p>
          <a:p>
            <a:pPr marL="431800" indent="-323850"/>
            <a:endParaRPr lang="it-IT" dirty="0">
              <a:latin typeface="Seaford Display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D91591B-CA9A-19FB-5BB2-C704B2719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1B7EA2-4831-AFDF-264D-E30959A3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5</a:t>
            </a:fld>
            <a:endParaRPr lang="it-IT"/>
          </a:p>
        </p:txBody>
      </p:sp>
      <p:pic>
        <p:nvPicPr>
          <p:cNvPr id="5" name="Immagine 4" descr="Immagine che contiene mano, dito, unghia/chiodo, Linguaggio dei segni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4CE026BD-4D33-D06B-2A16-4C2E7B41C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05094" y="1388479"/>
            <a:ext cx="6812199" cy="414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17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2845-C6B6-9364-9E2F-2CD8BC778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D5E45D-13E2-9FF6-9F83-05C47AAC9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59" y="282830"/>
            <a:ext cx="10276517" cy="1262160"/>
          </a:xfrm>
        </p:spPr>
        <p:txBody>
          <a:bodyPr/>
          <a:lstStyle/>
          <a:p>
            <a:r>
              <a:rPr lang="it-IT" dirty="0">
                <a:latin typeface="Seaford Display"/>
              </a:rPr>
              <a:t>Input Stream </a:t>
            </a:r>
            <a:r>
              <a:rPr lang="it-IT" dirty="0" err="1">
                <a:latin typeface="Seaford Display"/>
              </a:rPr>
              <a:t>Encoding</a:t>
            </a:r>
            <a:r>
              <a:rPr lang="it-IT" dirty="0">
                <a:latin typeface="Seaford Display"/>
              </a:rPr>
              <a:t> for </a:t>
            </a:r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14074CA-3921-09F5-F4AF-98363E3E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 anchor="t"/>
          <a:lstStyle/>
          <a:p>
            <a:r>
              <a:rPr lang="en-US" dirty="0">
                <a:latin typeface="Rockwell"/>
                <a:cs typeface="Tahoma"/>
              </a:rPr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C1F4B7-811C-D978-87A1-94281CE9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6</a:t>
            </a:fld>
            <a:endParaRPr lang="it-IT"/>
          </a:p>
        </p:txBody>
      </p:sp>
      <p:pic>
        <p:nvPicPr>
          <p:cNvPr id="5" name="Immagine 4" descr="Skeleton Data">
            <a:extLst>
              <a:ext uri="{FF2B5EF4-FFF2-40B4-BE49-F238E27FC236}">
                <a16:creationId xmlns:a16="http://schemas.microsoft.com/office/drawing/2014/main" id="{D4BD1722-77BD-304C-8074-7566E7A88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2048" t="8100" r="13521" b="10898"/>
          <a:stretch/>
        </p:blipFill>
        <p:spPr>
          <a:xfrm>
            <a:off x="3236437" y="1655366"/>
            <a:ext cx="3396170" cy="3327449"/>
          </a:xfrm>
          <a:prstGeom prst="rect">
            <a:avLst/>
          </a:prstGeom>
        </p:spPr>
      </p:pic>
      <p:pic>
        <p:nvPicPr>
          <p:cNvPr id="14" name="Immagine 13" descr="Immagine che contiene schermata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BCBB0340-5442-D151-9F2C-F14D63F3C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4220" y="1777486"/>
            <a:ext cx="2853268" cy="2965009"/>
          </a:xfrm>
          <a:prstGeom prst="rect">
            <a:avLst/>
          </a:prstGeom>
        </p:spPr>
      </p:pic>
      <p:pic>
        <p:nvPicPr>
          <p:cNvPr id="19" name="Immagine 18" descr="Immagine che contiene elettronica, cavo, interno, computer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FC40E1D3-37B3-801B-69AF-2750F8C147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5484" y="1959681"/>
            <a:ext cx="3254943" cy="2715874"/>
          </a:xfrm>
          <a:prstGeom prst="rect">
            <a:avLst/>
          </a:prstGeom>
        </p:spPr>
      </p:pic>
      <p:pic>
        <p:nvPicPr>
          <p:cNvPr id="25" name="Immagine 24" descr="Immagine che contiene dito, unghia/chiodo, persona, Linguaggio dei segni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9F984DB8-457C-676E-C7D5-844A700EA7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05004" y="1655916"/>
            <a:ext cx="3184069" cy="3217630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929F26D-3844-75E8-D63D-325430B6B6C3}"/>
              </a:ext>
            </a:extLst>
          </p:cNvPr>
          <p:cNvSpPr txBox="1"/>
          <p:nvPr/>
        </p:nvSpPr>
        <p:spPr>
          <a:xfrm>
            <a:off x="3367974" y="5732547"/>
            <a:ext cx="314946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000" dirty="0">
                <a:ea typeface="Calibri"/>
                <a:cs typeface="Calibri"/>
              </a:rPr>
              <a:t>Skeleton data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560C393-73F5-F7BE-E939-94F17D795172}"/>
              </a:ext>
            </a:extLst>
          </p:cNvPr>
          <p:cNvSpPr txBox="1"/>
          <p:nvPr/>
        </p:nvSpPr>
        <p:spPr>
          <a:xfrm>
            <a:off x="336155" y="5786534"/>
            <a:ext cx="268463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000" dirty="0">
                <a:ea typeface="Calibri"/>
                <a:cs typeface="Calibri"/>
              </a:rPr>
              <a:t>Video data</a:t>
            </a:r>
            <a:endParaRPr lang="it-IT" sz="4000" dirty="0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69330214-F168-D33F-28DE-BBF1E748E863}"/>
              </a:ext>
            </a:extLst>
          </p:cNvPr>
          <p:cNvSpPr txBox="1"/>
          <p:nvPr/>
        </p:nvSpPr>
        <p:spPr>
          <a:xfrm>
            <a:off x="6711729" y="5420830"/>
            <a:ext cx="405625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000" dirty="0">
                <a:ea typeface="Calibri"/>
                <a:cs typeface="Calibri"/>
              </a:rPr>
              <a:t>Image</a:t>
            </a:r>
            <a:r>
              <a:rPr lang="it-IT" sz="4000" dirty="0">
                <a:ea typeface="+mn-lt"/>
                <a:cs typeface="+mn-lt"/>
              </a:rPr>
              <a:t> feature </a:t>
            </a:r>
            <a:r>
              <a:rPr lang="it-IT" sz="4000" dirty="0" err="1">
                <a:ea typeface="+mn-lt"/>
                <a:cs typeface="+mn-lt"/>
              </a:rPr>
              <a:t>maps</a:t>
            </a:r>
            <a:r>
              <a:rPr lang="it-IT" sz="4000" dirty="0">
                <a:ea typeface="+mn-lt"/>
                <a:cs typeface="+mn-lt"/>
              </a:rPr>
              <a:t> </a:t>
            </a:r>
            <a:endParaRPr lang="it-IT" sz="40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B2B755C1-4ED3-3753-6A45-D11F30AFC193}"/>
              </a:ext>
            </a:extLst>
          </p:cNvPr>
          <p:cNvSpPr txBox="1"/>
          <p:nvPr/>
        </p:nvSpPr>
        <p:spPr>
          <a:xfrm>
            <a:off x="9965903" y="5421807"/>
            <a:ext cx="344573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000" dirty="0">
                <a:ea typeface="Calibri"/>
                <a:cs typeface="Calibri"/>
              </a:rPr>
              <a:t>Non-visual </a:t>
            </a:r>
            <a:r>
              <a:rPr lang="it-IT" sz="4000" dirty="0" err="1">
                <a:ea typeface="Calibri"/>
                <a:cs typeface="Calibri"/>
              </a:rPr>
              <a:t>sensors</a:t>
            </a:r>
            <a:r>
              <a:rPr lang="it-IT" sz="4000" dirty="0">
                <a:ea typeface="Calibri"/>
                <a:cs typeface="Calibri"/>
              </a:rPr>
              <a:t> data</a:t>
            </a:r>
            <a:endParaRPr lang="it-IT" dirty="0" err="1"/>
          </a:p>
        </p:txBody>
      </p:sp>
    </p:spTree>
    <p:extLst>
      <p:ext uri="{BB962C8B-B14F-4D97-AF65-F5344CB8AC3E}">
        <p14:creationId xmlns:p14="http://schemas.microsoft.com/office/powerpoint/2010/main" val="2554919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CBCF7-E7A2-C9A2-F3D7-73B22F44E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3152A9-1822-045E-A7C3-026E2BFBF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Recognition</a:t>
            </a:r>
            <a:r>
              <a:rPr lang="it-IT" dirty="0">
                <a:latin typeface="Seaford Display"/>
              </a:rPr>
              <a:t> 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505E4BD-3401-5E5F-3E96-0853E1D3C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BFB80A-26DA-4DBC-3DCA-9F091A3B3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7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EBE9D6-FD04-81E2-4A75-5253A6A8E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765" y="1215895"/>
            <a:ext cx="4542982" cy="4566648"/>
          </a:xfrm>
          <a:prstGeom prst="rect">
            <a:avLst/>
          </a:prstGeom>
        </p:spPr>
      </p:pic>
      <p:pic>
        <p:nvPicPr>
          <p:cNvPr id="3" name="Immagine 2" descr="Immagine che contiene schermata, testo, Policromia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8674B60D-E276-E4CB-B1D2-49382EA05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51" y="5929890"/>
            <a:ext cx="12478808" cy="780431"/>
          </a:xfrm>
          <a:prstGeom prst="rect">
            <a:avLst/>
          </a:prstGeom>
        </p:spPr>
      </p:pic>
      <p:pic>
        <p:nvPicPr>
          <p:cNvPr id="7" name="Immagine 6" descr="Immagine che contiene testo, schermata, linea, diagramma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4C219737-3221-1B4C-E2D6-67CCDA75A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91" y="1886451"/>
            <a:ext cx="6459754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93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AC65B-EABC-FFA2-06B0-4C357E8FD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81C184-7468-BB47-08D8-D43B63393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latin typeface="Seaford Display"/>
              </a:rPr>
              <a:t>Handling Non-gesture</a:t>
            </a:r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7902E7C-3DEA-C020-92FE-7E43B34D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CFBE48-6E15-878A-75D6-97F2AB93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8</a:t>
            </a:fld>
            <a:endParaRPr lang="it-IT"/>
          </a:p>
        </p:txBody>
      </p:sp>
      <p:sp>
        <p:nvSpPr>
          <p:cNvPr id="9" name="Rettangolo con angoli in alto arrotondati 8">
            <a:extLst>
              <a:ext uri="{FF2B5EF4-FFF2-40B4-BE49-F238E27FC236}">
                <a16:creationId xmlns:a16="http://schemas.microsoft.com/office/drawing/2014/main" id="{FD7C3FF9-9C6F-F21D-412A-CFFB03409E6E}"/>
              </a:ext>
            </a:extLst>
          </p:cNvPr>
          <p:cNvSpPr/>
          <p:nvPr/>
        </p:nvSpPr>
        <p:spPr>
          <a:xfrm>
            <a:off x="7189360" y="3383014"/>
            <a:ext cx="1650367" cy="333734"/>
          </a:xfrm>
          <a:prstGeom prst="round2Same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 err="1"/>
              <a:t>Classifier</a:t>
            </a:r>
            <a:endParaRPr lang="it-IT" dirty="0"/>
          </a:p>
        </p:txBody>
      </p:sp>
      <p:sp>
        <p:nvSpPr>
          <p:cNvPr id="13" name="Nastro perforato 12">
            <a:extLst>
              <a:ext uri="{FF2B5EF4-FFF2-40B4-BE49-F238E27FC236}">
                <a16:creationId xmlns:a16="http://schemas.microsoft.com/office/drawing/2014/main" id="{D4DAD3AF-9258-86CE-0700-29C4ACCBBF18}"/>
              </a:ext>
            </a:extLst>
          </p:cNvPr>
          <p:cNvSpPr/>
          <p:nvPr/>
        </p:nvSpPr>
        <p:spPr>
          <a:xfrm>
            <a:off x="8562374" y="2859795"/>
            <a:ext cx="3443493" cy="313879"/>
          </a:xfrm>
          <a:prstGeom prst="flowChartPunchedTap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5" name="Nastro perforato 14">
            <a:extLst>
              <a:ext uri="{FF2B5EF4-FFF2-40B4-BE49-F238E27FC236}">
                <a16:creationId xmlns:a16="http://schemas.microsoft.com/office/drawing/2014/main" id="{98483624-AED2-0BDA-C907-1EB6F5E8A560}"/>
              </a:ext>
            </a:extLst>
          </p:cNvPr>
          <p:cNvSpPr/>
          <p:nvPr/>
        </p:nvSpPr>
        <p:spPr>
          <a:xfrm>
            <a:off x="3058178" y="2856178"/>
            <a:ext cx="3443493" cy="313879"/>
          </a:xfrm>
          <a:prstGeom prst="flowChartPunchedTap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D14225CE-5952-7C4D-CB57-B2481DCACE0C}"/>
              </a:ext>
            </a:extLst>
          </p:cNvPr>
          <p:cNvSpPr/>
          <p:nvPr/>
        </p:nvSpPr>
        <p:spPr>
          <a:xfrm>
            <a:off x="3390094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BFE40C27-67AA-6369-0305-86BBEACD2C07}"/>
              </a:ext>
            </a:extLst>
          </p:cNvPr>
          <p:cNvSpPr/>
          <p:nvPr/>
        </p:nvSpPr>
        <p:spPr>
          <a:xfrm>
            <a:off x="3542494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21BB064B-1914-A5BB-2AE8-AFE7F3751D7D}"/>
              </a:ext>
            </a:extLst>
          </p:cNvPr>
          <p:cNvSpPr/>
          <p:nvPr/>
        </p:nvSpPr>
        <p:spPr>
          <a:xfrm>
            <a:off x="3678126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4BBA5A4C-B19B-B862-236D-4A8848D82852}"/>
              </a:ext>
            </a:extLst>
          </p:cNvPr>
          <p:cNvSpPr/>
          <p:nvPr/>
        </p:nvSpPr>
        <p:spPr>
          <a:xfrm>
            <a:off x="3822142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7B7713D1-688E-BB97-BB8B-F8288BE80732}"/>
              </a:ext>
            </a:extLst>
          </p:cNvPr>
          <p:cNvSpPr/>
          <p:nvPr/>
        </p:nvSpPr>
        <p:spPr>
          <a:xfrm>
            <a:off x="3966159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B1175E70-FFDD-28EA-EA58-33BD65DAD773}"/>
              </a:ext>
            </a:extLst>
          </p:cNvPr>
          <p:cNvSpPr/>
          <p:nvPr/>
        </p:nvSpPr>
        <p:spPr>
          <a:xfrm>
            <a:off x="4110174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DD3273C1-CE3A-968C-4E1A-82B6BFEF844D}"/>
              </a:ext>
            </a:extLst>
          </p:cNvPr>
          <p:cNvSpPr/>
          <p:nvPr/>
        </p:nvSpPr>
        <p:spPr>
          <a:xfrm>
            <a:off x="4262574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999E75AB-866F-4654-1BED-841493CF3BCE}"/>
              </a:ext>
            </a:extLst>
          </p:cNvPr>
          <p:cNvSpPr/>
          <p:nvPr/>
        </p:nvSpPr>
        <p:spPr>
          <a:xfrm>
            <a:off x="4398206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8FD2DBCF-E1DB-02BC-DCC5-CABF6119C7BA}"/>
              </a:ext>
            </a:extLst>
          </p:cNvPr>
          <p:cNvSpPr/>
          <p:nvPr/>
        </p:nvSpPr>
        <p:spPr>
          <a:xfrm>
            <a:off x="4542222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0EBAB175-136A-6703-AD2A-F000A4902469}"/>
              </a:ext>
            </a:extLst>
          </p:cNvPr>
          <p:cNvSpPr/>
          <p:nvPr/>
        </p:nvSpPr>
        <p:spPr>
          <a:xfrm>
            <a:off x="4686238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B405C86F-19F0-F29E-8A14-2B36EA236802}"/>
              </a:ext>
            </a:extLst>
          </p:cNvPr>
          <p:cNvSpPr/>
          <p:nvPr/>
        </p:nvSpPr>
        <p:spPr>
          <a:xfrm>
            <a:off x="4830254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259D42ED-AD7F-A94A-3177-7B2792DF09C8}"/>
              </a:ext>
            </a:extLst>
          </p:cNvPr>
          <p:cNvSpPr/>
          <p:nvPr/>
        </p:nvSpPr>
        <p:spPr>
          <a:xfrm>
            <a:off x="4982654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BE88CF20-9585-5D43-1A5F-DBAE57D1AE79}"/>
              </a:ext>
            </a:extLst>
          </p:cNvPr>
          <p:cNvSpPr/>
          <p:nvPr/>
        </p:nvSpPr>
        <p:spPr>
          <a:xfrm>
            <a:off x="5118286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1BC59638-4AE0-BBAB-2773-001A9C1A5718}"/>
              </a:ext>
            </a:extLst>
          </p:cNvPr>
          <p:cNvSpPr/>
          <p:nvPr/>
        </p:nvSpPr>
        <p:spPr>
          <a:xfrm>
            <a:off x="5262302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E9D82475-E004-89A0-1958-60FDDF05034C}"/>
              </a:ext>
            </a:extLst>
          </p:cNvPr>
          <p:cNvSpPr/>
          <p:nvPr/>
        </p:nvSpPr>
        <p:spPr>
          <a:xfrm>
            <a:off x="5406318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B6E99BEC-C050-B23E-50B3-A4D45C73AE91}"/>
              </a:ext>
            </a:extLst>
          </p:cNvPr>
          <p:cNvSpPr/>
          <p:nvPr/>
        </p:nvSpPr>
        <p:spPr>
          <a:xfrm>
            <a:off x="5550334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D2BB38F9-DA15-9CF6-D1AD-079EF3C14296}"/>
              </a:ext>
            </a:extLst>
          </p:cNvPr>
          <p:cNvSpPr/>
          <p:nvPr/>
        </p:nvSpPr>
        <p:spPr>
          <a:xfrm>
            <a:off x="5702735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9612FC74-CA63-68A5-85F7-54FAD0623623}"/>
              </a:ext>
            </a:extLst>
          </p:cNvPr>
          <p:cNvSpPr/>
          <p:nvPr/>
        </p:nvSpPr>
        <p:spPr>
          <a:xfrm>
            <a:off x="5838366" y="2548410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990EB173-536E-6A09-E3C5-6CDF6B143687}"/>
              </a:ext>
            </a:extLst>
          </p:cNvPr>
          <p:cNvSpPr/>
          <p:nvPr/>
        </p:nvSpPr>
        <p:spPr>
          <a:xfrm>
            <a:off x="5982383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29DC9638-99C0-0C8E-E3C1-CFAD564DCBF3}"/>
              </a:ext>
            </a:extLst>
          </p:cNvPr>
          <p:cNvSpPr/>
          <p:nvPr/>
        </p:nvSpPr>
        <p:spPr>
          <a:xfrm>
            <a:off x="6126398" y="2548410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41" name="Rettangolo con angoli in alto arrotondati 40">
            <a:extLst>
              <a:ext uri="{FF2B5EF4-FFF2-40B4-BE49-F238E27FC236}">
                <a16:creationId xmlns:a16="http://schemas.microsoft.com/office/drawing/2014/main" id="{4C7601D6-8F7E-06DE-17B0-40D9AC60ABBC}"/>
              </a:ext>
            </a:extLst>
          </p:cNvPr>
          <p:cNvSpPr/>
          <p:nvPr/>
        </p:nvSpPr>
        <p:spPr>
          <a:xfrm>
            <a:off x="270614" y="2765497"/>
            <a:ext cx="2504904" cy="374160"/>
          </a:xfrm>
          <a:prstGeom prst="round2Same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/>
              <a:t>Detector / </a:t>
            </a:r>
            <a:r>
              <a:rPr lang="it-IT" dirty="0" err="1"/>
              <a:t>Segmentator</a:t>
            </a:r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D1C6871D-3738-FC43-933C-CD9B5187B77A}"/>
              </a:ext>
            </a:extLst>
          </p:cNvPr>
          <p:cNvSpPr/>
          <p:nvPr/>
        </p:nvSpPr>
        <p:spPr>
          <a:xfrm>
            <a:off x="4151892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44" name="Rettangolo 43">
            <a:extLst>
              <a:ext uri="{FF2B5EF4-FFF2-40B4-BE49-F238E27FC236}">
                <a16:creationId xmlns:a16="http://schemas.microsoft.com/office/drawing/2014/main" id="{53424FB3-410F-0E88-D684-F2FEBFBA08DF}"/>
              </a:ext>
            </a:extLst>
          </p:cNvPr>
          <p:cNvSpPr/>
          <p:nvPr/>
        </p:nvSpPr>
        <p:spPr>
          <a:xfrm>
            <a:off x="4295908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45" name="Rettangolo 44">
            <a:extLst>
              <a:ext uri="{FF2B5EF4-FFF2-40B4-BE49-F238E27FC236}">
                <a16:creationId xmlns:a16="http://schemas.microsoft.com/office/drawing/2014/main" id="{3BCF2FD1-21AA-4FFC-0ED4-22A96BF38323}"/>
              </a:ext>
            </a:extLst>
          </p:cNvPr>
          <p:cNvSpPr/>
          <p:nvPr/>
        </p:nvSpPr>
        <p:spPr>
          <a:xfrm>
            <a:off x="4448308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EC61C5C5-566B-7D1B-D836-6BC5BA668C8B}"/>
              </a:ext>
            </a:extLst>
          </p:cNvPr>
          <p:cNvSpPr/>
          <p:nvPr/>
        </p:nvSpPr>
        <p:spPr>
          <a:xfrm>
            <a:off x="4583940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02C9148A-E7C2-2722-7AC7-DCD6CF1DEFDF}"/>
              </a:ext>
            </a:extLst>
          </p:cNvPr>
          <p:cNvSpPr/>
          <p:nvPr/>
        </p:nvSpPr>
        <p:spPr>
          <a:xfrm>
            <a:off x="4727956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48" name="Rettangolo 47">
            <a:extLst>
              <a:ext uri="{FF2B5EF4-FFF2-40B4-BE49-F238E27FC236}">
                <a16:creationId xmlns:a16="http://schemas.microsoft.com/office/drawing/2014/main" id="{D0A1474C-C2FA-0C79-277B-3DCD2D32769C}"/>
              </a:ext>
            </a:extLst>
          </p:cNvPr>
          <p:cNvSpPr/>
          <p:nvPr/>
        </p:nvSpPr>
        <p:spPr>
          <a:xfrm>
            <a:off x="4871972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4A008288-8044-5549-F195-D1E5F9510409}"/>
              </a:ext>
            </a:extLst>
          </p:cNvPr>
          <p:cNvSpPr/>
          <p:nvPr/>
        </p:nvSpPr>
        <p:spPr>
          <a:xfrm>
            <a:off x="5015988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50" name="Rettangolo 49">
            <a:extLst>
              <a:ext uri="{FF2B5EF4-FFF2-40B4-BE49-F238E27FC236}">
                <a16:creationId xmlns:a16="http://schemas.microsoft.com/office/drawing/2014/main" id="{440B2E6B-E284-110E-6F77-9D0C445948A2}"/>
              </a:ext>
            </a:extLst>
          </p:cNvPr>
          <p:cNvSpPr/>
          <p:nvPr/>
        </p:nvSpPr>
        <p:spPr>
          <a:xfrm>
            <a:off x="5168389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D9A44574-A30E-933B-1796-2B55A17EA1AA}"/>
              </a:ext>
            </a:extLst>
          </p:cNvPr>
          <p:cNvSpPr/>
          <p:nvPr/>
        </p:nvSpPr>
        <p:spPr>
          <a:xfrm>
            <a:off x="5304020" y="4301566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52" name="Rettangolo con angoli in alto arrotondati 51">
            <a:extLst>
              <a:ext uri="{FF2B5EF4-FFF2-40B4-BE49-F238E27FC236}">
                <a16:creationId xmlns:a16="http://schemas.microsoft.com/office/drawing/2014/main" id="{B168DDD5-11E3-7263-BB18-7D33CC595626}"/>
              </a:ext>
            </a:extLst>
          </p:cNvPr>
          <p:cNvSpPr/>
          <p:nvPr/>
        </p:nvSpPr>
        <p:spPr>
          <a:xfrm>
            <a:off x="671030" y="4538898"/>
            <a:ext cx="2868687" cy="333734"/>
          </a:xfrm>
          <a:prstGeom prst="round2Same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 err="1"/>
              <a:t>Classifier</a:t>
            </a:r>
            <a:endParaRPr lang="it-IT" dirty="0"/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1AF3097B-0D16-0E6E-B309-E1F9B65C6B48}"/>
              </a:ext>
            </a:extLst>
          </p:cNvPr>
          <p:cNvCxnSpPr/>
          <p:nvPr/>
        </p:nvCxnSpPr>
        <p:spPr>
          <a:xfrm>
            <a:off x="4869307" y="5279215"/>
            <a:ext cx="0" cy="28803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Elemento grafico 119" descr="Gesto della pace con riempimento a tinta unita">
            <a:extLst>
              <a:ext uri="{FF2B5EF4-FFF2-40B4-BE49-F238E27FC236}">
                <a16:creationId xmlns:a16="http://schemas.microsoft.com/office/drawing/2014/main" id="{04A1AB19-100E-CC9C-1F60-075A2B217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2956" y="5569216"/>
            <a:ext cx="914400" cy="914400"/>
          </a:xfrm>
          <a:prstGeom prst="rect">
            <a:avLst/>
          </a:prstGeom>
        </p:spPr>
      </p:pic>
      <p:sp>
        <p:nvSpPr>
          <p:cNvPr id="98" name="Rettangolo 97">
            <a:extLst>
              <a:ext uri="{FF2B5EF4-FFF2-40B4-BE49-F238E27FC236}">
                <a16:creationId xmlns:a16="http://schemas.microsoft.com/office/drawing/2014/main" id="{7F422824-046B-0A6A-73BF-A1B82FE4410B}"/>
              </a:ext>
            </a:extLst>
          </p:cNvPr>
          <p:cNvSpPr/>
          <p:nvPr/>
        </p:nvSpPr>
        <p:spPr>
          <a:xfrm>
            <a:off x="8951973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99" name="Rettangolo 98">
            <a:extLst>
              <a:ext uri="{FF2B5EF4-FFF2-40B4-BE49-F238E27FC236}">
                <a16:creationId xmlns:a16="http://schemas.microsoft.com/office/drawing/2014/main" id="{6A9C2AF6-1C50-6B2B-8727-32BB5A967E7B}"/>
              </a:ext>
            </a:extLst>
          </p:cNvPr>
          <p:cNvSpPr/>
          <p:nvPr/>
        </p:nvSpPr>
        <p:spPr>
          <a:xfrm>
            <a:off x="9104373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0" name="Rettangolo 99">
            <a:extLst>
              <a:ext uri="{FF2B5EF4-FFF2-40B4-BE49-F238E27FC236}">
                <a16:creationId xmlns:a16="http://schemas.microsoft.com/office/drawing/2014/main" id="{0200BACA-83E5-24F9-17F3-696DF5EE3E52}"/>
              </a:ext>
            </a:extLst>
          </p:cNvPr>
          <p:cNvSpPr/>
          <p:nvPr/>
        </p:nvSpPr>
        <p:spPr>
          <a:xfrm>
            <a:off x="9240005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1" name="Rettangolo 100">
            <a:extLst>
              <a:ext uri="{FF2B5EF4-FFF2-40B4-BE49-F238E27FC236}">
                <a16:creationId xmlns:a16="http://schemas.microsoft.com/office/drawing/2014/main" id="{570D5788-C852-6DA6-155E-F08FB8653BBA}"/>
              </a:ext>
            </a:extLst>
          </p:cNvPr>
          <p:cNvSpPr/>
          <p:nvPr/>
        </p:nvSpPr>
        <p:spPr>
          <a:xfrm>
            <a:off x="9384021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2" name="Rettangolo 101">
            <a:extLst>
              <a:ext uri="{FF2B5EF4-FFF2-40B4-BE49-F238E27FC236}">
                <a16:creationId xmlns:a16="http://schemas.microsoft.com/office/drawing/2014/main" id="{6609D226-B2B3-532E-D9FD-DC435796538D}"/>
              </a:ext>
            </a:extLst>
          </p:cNvPr>
          <p:cNvSpPr/>
          <p:nvPr/>
        </p:nvSpPr>
        <p:spPr>
          <a:xfrm>
            <a:off x="9528037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3" name="Rettangolo 102">
            <a:extLst>
              <a:ext uri="{FF2B5EF4-FFF2-40B4-BE49-F238E27FC236}">
                <a16:creationId xmlns:a16="http://schemas.microsoft.com/office/drawing/2014/main" id="{28061AB0-0249-BF10-C910-9EEC7394FB49}"/>
              </a:ext>
            </a:extLst>
          </p:cNvPr>
          <p:cNvSpPr/>
          <p:nvPr/>
        </p:nvSpPr>
        <p:spPr>
          <a:xfrm>
            <a:off x="9672053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4" name="Rettangolo 103">
            <a:extLst>
              <a:ext uri="{FF2B5EF4-FFF2-40B4-BE49-F238E27FC236}">
                <a16:creationId xmlns:a16="http://schemas.microsoft.com/office/drawing/2014/main" id="{A88B269A-BBD3-FF1C-BD72-1121E019DAE5}"/>
              </a:ext>
            </a:extLst>
          </p:cNvPr>
          <p:cNvSpPr/>
          <p:nvPr/>
        </p:nvSpPr>
        <p:spPr>
          <a:xfrm>
            <a:off x="9824453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5" name="Rettangolo 104">
            <a:extLst>
              <a:ext uri="{FF2B5EF4-FFF2-40B4-BE49-F238E27FC236}">
                <a16:creationId xmlns:a16="http://schemas.microsoft.com/office/drawing/2014/main" id="{D8F6FA35-424B-D542-6800-6C55522D16A2}"/>
              </a:ext>
            </a:extLst>
          </p:cNvPr>
          <p:cNvSpPr/>
          <p:nvPr/>
        </p:nvSpPr>
        <p:spPr>
          <a:xfrm>
            <a:off x="9960085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6" name="Rettangolo 105">
            <a:extLst>
              <a:ext uri="{FF2B5EF4-FFF2-40B4-BE49-F238E27FC236}">
                <a16:creationId xmlns:a16="http://schemas.microsoft.com/office/drawing/2014/main" id="{1EA3D82D-A615-9472-FB71-C2BF119A599C}"/>
              </a:ext>
            </a:extLst>
          </p:cNvPr>
          <p:cNvSpPr/>
          <p:nvPr/>
        </p:nvSpPr>
        <p:spPr>
          <a:xfrm>
            <a:off x="10104101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07" name="Rettangolo 106">
            <a:extLst>
              <a:ext uri="{FF2B5EF4-FFF2-40B4-BE49-F238E27FC236}">
                <a16:creationId xmlns:a16="http://schemas.microsoft.com/office/drawing/2014/main" id="{BE3E076B-47ED-790D-589C-EB230C8F11E7}"/>
              </a:ext>
            </a:extLst>
          </p:cNvPr>
          <p:cNvSpPr/>
          <p:nvPr/>
        </p:nvSpPr>
        <p:spPr>
          <a:xfrm>
            <a:off x="10248117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08" name="Rettangolo 107">
            <a:extLst>
              <a:ext uri="{FF2B5EF4-FFF2-40B4-BE49-F238E27FC236}">
                <a16:creationId xmlns:a16="http://schemas.microsoft.com/office/drawing/2014/main" id="{78D9E872-01D7-DCD8-AF8C-F740F6F14779}"/>
              </a:ext>
            </a:extLst>
          </p:cNvPr>
          <p:cNvSpPr/>
          <p:nvPr/>
        </p:nvSpPr>
        <p:spPr>
          <a:xfrm>
            <a:off x="10392133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09" name="Rettangolo 108">
            <a:extLst>
              <a:ext uri="{FF2B5EF4-FFF2-40B4-BE49-F238E27FC236}">
                <a16:creationId xmlns:a16="http://schemas.microsoft.com/office/drawing/2014/main" id="{82BCAE45-9CCA-20C9-E1BF-B3390D38592E}"/>
              </a:ext>
            </a:extLst>
          </p:cNvPr>
          <p:cNvSpPr/>
          <p:nvPr/>
        </p:nvSpPr>
        <p:spPr>
          <a:xfrm>
            <a:off x="10544533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10" name="Rettangolo 109">
            <a:extLst>
              <a:ext uri="{FF2B5EF4-FFF2-40B4-BE49-F238E27FC236}">
                <a16:creationId xmlns:a16="http://schemas.microsoft.com/office/drawing/2014/main" id="{889CFABA-1CF9-2F81-3E37-00F290D6C392}"/>
              </a:ext>
            </a:extLst>
          </p:cNvPr>
          <p:cNvSpPr/>
          <p:nvPr/>
        </p:nvSpPr>
        <p:spPr>
          <a:xfrm>
            <a:off x="10680165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11" name="Rettangolo 110">
            <a:extLst>
              <a:ext uri="{FF2B5EF4-FFF2-40B4-BE49-F238E27FC236}">
                <a16:creationId xmlns:a16="http://schemas.microsoft.com/office/drawing/2014/main" id="{F1F4768D-C994-DFE5-CD8F-81C8FFC159E1}"/>
              </a:ext>
            </a:extLst>
          </p:cNvPr>
          <p:cNvSpPr/>
          <p:nvPr/>
        </p:nvSpPr>
        <p:spPr>
          <a:xfrm>
            <a:off x="10824181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12" name="Rettangolo 111">
            <a:extLst>
              <a:ext uri="{FF2B5EF4-FFF2-40B4-BE49-F238E27FC236}">
                <a16:creationId xmlns:a16="http://schemas.microsoft.com/office/drawing/2014/main" id="{D3F4E5A2-50F4-4A93-5A60-63AF26CFCF47}"/>
              </a:ext>
            </a:extLst>
          </p:cNvPr>
          <p:cNvSpPr/>
          <p:nvPr/>
        </p:nvSpPr>
        <p:spPr>
          <a:xfrm>
            <a:off x="10968197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13" name="Rettangolo 112">
            <a:extLst>
              <a:ext uri="{FF2B5EF4-FFF2-40B4-BE49-F238E27FC236}">
                <a16:creationId xmlns:a16="http://schemas.microsoft.com/office/drawing/2014/main" id="{A7D05C83-D875-F33E-4E95-8F9AB60D6C3B}"/>
              </a:ext>
            </a:extLst>
          </p:cNvPr>
          <p:cNvSpPr/>
          <p:nvPr/>
        </p:nvSpPr>
        <p:spPr>
          <a:xfrm>
            <a:off x="11112213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14" name="Rettangolo 113">
            <a:extLst>
              <a:ext uri="{FF2B5EF4-FFF2-40B4-BE49-F238E27FC236}">
                <a16:creationId xmlns:a16="http://schemas.microsoft.com/office/drawing/2014/main" id="{F8B89286-AF3D-33F8-C3C4-B8FF367B4A16}"/>
              </a:ext>
            </a:extLst>
          </p:cNvPr>
          <p:cNvSpPr/>
          <p:nvPr/>
        </p:nvSpPr>
        <p:spPr>
          <a:xfrm>
            <a:off x="11264613" y="2563267"/>
            <a:ext cx="72008" cy="7920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15" name="Rettangolo 114">
            <a:extLst>
              <a:ext uri="{FF2B5EF4-FFF2-40B4-BE49-F238E27FC236}">
                <a16:creationId xmlns:a16="http://schemas.microsoft.com/office/drawing/2014/main" id="{0FD60D41-792D-4D4C-7B7F-F9C241705B83}"/>
              </a:ext>
            </a:extLst>
          </p:cNvPr>
          <p:cNvSpPr/>
          <p:nvPr/>
        </p:nvSpPr>
        <p:spPr>
          <a:xfrm>
            <a:off x="11400245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16" name="Rettangolo 115">
            <a:extLst>
              <a:ext uri="{FF2B5EF4-FFF2-40B4-BE49-F238E27FC236}">
                <a16:creationId xmlns:a16="http://schemas.microsoft.com/office/drawing/2014/main" id="{6E503135-1813-ABA5-EF53-B1CB009E9B17}"/>
              </a:ext>
            </a:extLst>
          </p:cNvPr>
          <p:cNvSpPr/>
          <p:nvPr/>
        </p:nvSpPr>
        <p:spPr>
          <a:xfrm>
            <a:off x="11544261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17" name="Rettangolo 116">
            <a:extLst>
              <a:ext uri="{FF2B5EF4-FFF2-40B4-BE49-F238E27FC236}">
                <a16:creationId xmlns:a16="http://schemas.microsoft.com/office/drawing/2014/main" id="{E722F844-619F-4C0C-FADE-2B10E2A99A35}"/>
              </a:ext>
            </a:extLst>
          </p:cNvPr>
          <p:cNvSpPr/>
          <p:nvPr/>
        </p:nvSpPr>
        <p:spPr>
          <a:xfrm>
            <a:off x="11688277" y="2563267"/>
            <a:ext cx="72008" cy="792088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19" name="Parentesi graffa aperta 118">
            <a:extLst>
              <a:ext uri="{FF2B5EF4-FFF2-40B4-BE49-F238E27FC236}">
                <a16:creationId xmlns:a16="http://schemas.microsoft.com/office/drawing/2014/main" id="{927C45DC-ADDD-C6FE-B56B-9001740FC815}"/>
              </a:ext>
            </a:extLst>
          </p:cNvPr>
          <p:cNvSpPr/>
          <p:nvPr/>
        </p:nvSpPr>
        <p:spPr>
          <a:xfrm rot="16200000">
            <a:off x="9157736" y="3207160"/>
            <a:ext cx="211604" cy="630377"/>
          </a:xfrm>
          <a:prstGeom prst="leftBrace">
            <a:avLst>
              <a:gd name="adj1" fmla="val 23767"/>
              <a:gd name="adj2" fmla="val 51826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142" name="Rettangolo 141">
            <a:extLst>
              <a:ext uri="{FF2B5EF4-FFF2-40B4-BE49-F238E27FC236}">
                <a16:creationId xmlns:a16="http://schemas.microsoft.com/office/drawing/2014/main" id="{D3C3C358-51A5-9280-D2D3-8CA2C395B6AB}"/>
              </a:ext>
            </a:extLst>
          </p:cNvPr>
          <p:cNvSpPr/>
          <p:nvPr/>
        </p:nvSpPr>
        <p:spPr>
          <a:xfrm>
            <a:off x="10202129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43" name="Rettangolo 142">
            <a:extLst>
              <a:ext uri="{FF2B5EF4-FFF2-40B4-BE49-F238E27FC236}">
                <a16:creationId xmlns:a16="http://schemas.microsoft.com/office/drawing/2014/main" id="{FADACF1E-98AF-D7C4-0082-C27CDD64F0CD}"/>
              </a:ext>
            </a:extLst>
          </p:cNvPr>
          <p:cNvSpPr/>
          <p:nvPr/>
        </p:nvSpPr>
        <p:spPr>
          <a:xfrm>
            <a:off x="10354529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44" name="Rettangolo 143">
            <a:extLst>
              <a:ext uri="{FF2B5EF4-FFF2-40B4-BE49-F238E27FC236}">
                <a16:creationId xmlns:a16="http://schemas.microsoft.com/office/drawing/2014/main" id="{BF965674-B2E2-8E7B-FD9E-FC3192D9FAC2}"/>
              </a:ext>
            </a:extLst>
          </p:cNvPr>
          <p:cNvSpPr/>
          <p:nvPr/>
        </p:nvSpPr>
        <p:spPr>
          <a:xfrm>
            <a:off x="10490161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45" name="Rettangolo 144">
            <a:extLst>
              <a:ext uri="{FF2B5EF4-FFF2-40B4-BE49-F238E27FC236}">
                <a16:creationId xmlns:a16="http://schemas.microsoft.com/office/drawing/2014/main" id="{DC2B91CF-BDE5-4BE2-9DB4-B9430DED7CBD}"/>
              </a:ext>
            </a:extLst>
          </p:cNvPr>
          <p:cNvSpPr/>
          <p:nvPr/>
        </p:nvSpPr>
        <p:spPr>
          <a:xfrm>
            <a:off x="10634177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46" name="Rettangolo 145">
            <a:extLst>
              <a:ext uri="{FF2B5EF4-FFF2-40B4-BE49-F238E27FC236}">
                <a16:creationId xmlns:a16="http://schemas.microsoft.com/office/drawing/2014/main" id="{18ACD2F2-ACB2-8503-DE7C-86534EC33771}"/>
              </a:ext>
            </a:extLst>
          </p:cNvPr>
          <p:cNvSpPr/>
          <p:nvPr/>
        </p:nvSpPr>
        <p:spPr>
          <a:xfrm>
            <a:off x="10778193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47" name="Rettangolo 146">
            <a:extLst>
              <a:ext uri="{FF2B5EF4-FFF2-40B4-BE49-F238E27FC236}">
                <a16:creationId xmlns:a16="http://schemas.microsoft.com/office/drawing/2014/main" id="{3AA63D7D-4B06-180B-2ABD-1D75E52D816E}"/>
              </a:ext>
            </a:extLst>
          </p:cNvPr>
          <p:cNvSpPr/>
          <p:nvPr/>
        </p:nvSpPr>
        <p:spPr>
          <a:xfrm>
            <a:off x="10922209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48" name="Rettangolo 147">
            <a:extLst>
              <a:ext uri="{FF2B5EF4-FFF2-40B4-BE49-F238E27FC236}">
                <a16:creationId xmlns:a16="http://schemas.microsoft.com/office/drawing/2014/main" id="{1279CCF4-4823-C1C6-B818-E3EE727A05B2}"/>
              </a:ext>
            </a:extLst>
          </p:cNvPr>
          <p:cNvSpPr/>
          <p:nvPr/>
        </p:nvSpPr>
        <p:spPr>
          <a:xfrm>
            <a:off x="11074609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49" name="Rettangolo 148">
            <a:extLst>
              <a:ext uri="{FF2B5EF4-FFF2-40B4-BE49-F238E27FC236}">
                <a16:creationId xmlns:a16="http://schemas.microsoft.com/office/drawing/2014/main" id="{6918ADC7-0E89-36A6-F701-EA1FEB3FF3C1}"/>
              </a:ext>
            </a:extLst>
          </p:cNvPr>
          <p:cNvSpPr/>
          <p:nvPr/>
        </p:nvSpPr>
        <p:spPr>
          <a:xfrm>
            <a:off x="11210241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50" name="Rettangolo 149">
            <a:extLst>
              <a:ext uri="{FF2B5EF4-FFF2-40B4-BE49-F238E27FC236}">
                <a16:creationId xmlns:a16="http://schemas.microsoft.com/office/drawing/2014/main" id="{940CDBC0-B268-CF3F-E57F-3198EF9A9572}"/>
              </a:ext>
            </a:extLst>
          </p:cNvPr>
          <p:cNvSpPr/>
          <p:nvPr/>
        </p:nvSpPr>
        <p:spPr>
          <a:xfrm>
            <a:off x="11354257" y="5269860"/>
            <a:ext cx="72008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>
              <a:highlight>
                <a:srgbClr val="FFFF00"/>
              </a:highlight>
            </a:endParaRPr>
          </a:p>
        </p:txBody>
      </p:sp>
      <p:sp>
        <p:nvSpPr>
          <p:cNvPr id="154" name="Segnaposto contenuto 153">
            <a:extLst>
              <a:ext uri="{FF2B5EF4-FFF2-40B4-BE49-F238E27FC236}">
                <a16:creationId xmlns:a16="http://schemas.microsoft.com/office/drawing/2014/main" id="{D7608D4C-A6DC-EC56-2FB2-FABA14EE2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4050" y="1681200"/>
            <a:ext cx="12205516" cy="605679"/>
          </a:xfrm>
        </p:spPr>
        <p:txBody>
          <a:bodyPr vert="horz" lIns="0" tIns="0" rIns="0" bIns="0" anchor="t"/>
          <a:lstStyle/>
          <a:p>
            <a:pPr marL="107950" indent="0">
              <a:buNone/>
            </a:pPr>
            <a:r>
              <a:rPr lang="it-IT" dirty="0">
                <a:solidFill>
                  <a:srgbClr val="000000"/>
                </a:solidFill>
                <a:latin typeface="Seaford Display"/>
              </a:rPr>
              <a:t>Two </a:t>
            </a:r>
            <a:r>
              <a:rPr lang="it-IT" dirty="0" err="1">
                <a:solidFill>
                  <a:srgbClr val="000000"/>
                </a:solidFill>
                <a:latin typeface="Seaford Display"/>
              </a:rPr>
              <a:t>Modules</a:t>
            </a:r>
            <a:r>
              <a:rPr lang="it-IT" dirty="0">
                <a:solidFill>
                  <a:srgbClr val="000000"/>
                </a:solidFill>
                <a:latin typeface="Seaford Display"/>
              </a:rPr>
              <a:t>            Sliding Window</a:t>
            </a:r>
          </a:p>
        </p:txBody>
      </p:sp>
      <p:sp>
        <p:nvSpPr>
          <p:cNvPr id="160" name="Parentesi graffa aperta 159">
            <a:extLst>
              <a:ext uri="{FF2B5EF4-FFF2-40B4-BE49-F238E27FC236}">
                <a16:creationId xmlns:a16="http://schemas.microsoft.com/office/drawing/2014/main" id="{6A03DCF9-3921-D5E6-7F0D-0241C71EDC9C}"/>
              </a:ext>
            </a:extLst>
          </p:cNvPr>
          <p:cNvSpPr/>
          <p:nvPr/>
        </p:nvSpPr>
        <p:spPr>
          <a:xfrm rot="16200000">
            <a:off x="5236894" y="2818063"/>
            <a:ext cx="150974" cy="1368152"/>
          </a:xfrm>
          <a:prstGeom prst="leftBrace">
            <a:avLst>
              <a:gd name="adj1" fmla="val 23767"/>
              <a:gd name="adj2" fmla="val 51826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161" name="CasellaDiTesto 160">
            <a:extLst>
              <a:ext uri="{FF2B5EF4-FFF2-40B4-BE49-F238E27FC236}">
                <a16:creationId xmlns:a16="http://schemas.microsoft.com/office/drawing/2014/main" id="{6FF75331-9DE5-43C8-8173-FDE3809A27EE}"/>
              </a:ext>
            </a:extLst>
          </p:cNvPr>
          <p:cNvSpPr txBox="1"/>
          <p:nvPr/>
        </p:nvSpPr>
        <p:spPr>
          <a:xfrm>
            <a:off x="4200560" y="3578626"/>
            <a:ext cx="219703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 dirty="0" err="1">
                <a:ea typeface="Calibri"/>
                <a:cs typeface="Calibri"/>
              </a:rPr>
              <a:t>Gesture</a:t>
            </a:r>
            <a:r>
              <a:rPr lang="it-IT" sz="2400" dirty="0">
                <a:ea typeface="Calibri"/>
                <a:cs typeface="Calibri"/>
              </a:rPr>
              <a:t> </a:t>
            </a:r>
            <a:r>
              <a:rPr lang="it-IT" sz="2400" dirty="0" err="1">
                <a:ea typeface="Calibri"/>
                <a:cs typeface="Calibri"/>
              </a:rPr>
              <a:t>found</a:t>
            </a:r>
            <a:r>
              <a:rPr lang="it-IT" sz="2400" dirty="0">
                <a:ea typeface="Calibri"/>
                <a:cs typeface="Calibri"/>
              </a:rPr>
              <a:t>!</a:t>
            </a:r>
          </a:p>
        </p:txBody>
      </p:sp>
      <p:sp>
        <p:nvSpPr>
          <p:cNvPr id="162" name="Parentesi graffa aperta 161">
            <a:extLst>
              <a:ext uri="{FF2B5EF4-FFF2-40B4-BE49-F238E27FC236}">
                <a16:creationId xmlns:a16="http://schemas.microsoft.com/office/drawing/2014/main" id="{EF1B0C1B-C533-D342-EECC-42C8A4DC2F5A}"/>
              </a:ext>
            </a:extLst>
          </p:cNvPr>
          <p:cNvSpPr/>
          <p:nvPr/>
        </p:nvSpPr>
        <p:spPr>
          <a:xfrm rot="16200000">
            <a:off x="9603314" y="3287945"/>
            <a:ext cx="211604" cy="630377"/>
          </a:xfrm>
          <a:prstGeom prst="leftBrace">
            <a:avLst>
              <a:gd name="adj1" fmla="val 23767"/>
              <a:gd name="adj2" fmla="val 51826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163" name="Parentesi graffa aperta 162">
            <a:extLst>
              <a:ext uri="{FF2B5EF4-FFF2-40B4-BE49-F238E27FC236}">
                <a16:creationId xmlns:a16="http://schemas.microsoft.com/office/drawing/2014/main" id="{ACD3F1B6-2DF5-57C3-DF8F-9E2F682CBDA8}"/>
              </a:ext>
            </a:extLst>
          </p:cNvPr>
          <p:cNvSpPr/>
          <p:nvPr/>
        </p:nvSpPr>
        <p:spPr>
          <a:xfrm rot="16200000">
            <a:off x="10047583" y="3207164"/>
            <a:ext cx="211604" cy="630377"/>
          </a:xfrm>
          <a:prstGeom prst="leftBrace">
            <a:avLst>
              <a:gd name="adj1" fmla="val 23767"/>
              <a:gd name="adj2" fmla="val 51826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164" name="Parentesi graffa aperta 163">
            <a:extLst>
              <a:ext uri="{FF2B5EF4-FFF2-40B4-BE49-F238E27FC236}">
                <a16:creationId xmlns:a16="http://schemas.microsoft.com/office/drawing/2014/main" id="{6E9EFB54-E0E2-E218-9AF4-146B5C5CE1BC}"/>
              </a:ext>
            </a:extLst>
          </p:cNvPr>
          <p:cNvSpPr/>
          <p:nvPr/>
        </p:nvSpPr>
        <p:spPr>
          <a:xfrm rot="16200000">
            <a:off x="10542332" y="3257654"/>
            <a:ext cx="211604" cy="630377"/>
          </a:xfrm>
          <a:prstGeom prst="leftBrace">
            <a:avLst>
              <a:gd name="adj1" fmla="val 23767"/>
              <a:gd name="adj2" fmla="val 51826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165" name="Parentesi graffa aperta 164">
            <a:extLst>
              <a:ext uri="{FF2B5EF4-FFF2-40B4-BE49-F238E27FC236}">
                <a16:creationId xmlns:a16="http://schemas.microsoft.com/office/drawing/2014/main" id="{0B5CBA0B-3403-7E7B-3E48-E3B7147071B6}"/>
              </a:ext>
            </a:extLst>
          </p:cNvPr>
          <p:cNvSpPr/>
          <p:nvPr/>
        </p:nvSpPr>
        <p:spPr>
          <a:xfrm rot="16200000">
            <a:off x="11067372" y="3207166"/>
            <a:ext cx="211604" cy="630377"/>
          </a:xfrm>
          <a:prstGeom prst="leftBrace">
            <a:avLst>
              <a:gd name="adj1" fmla="val 23767"/>
              <a:gd name="adj2" fmla="val 51826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166" name="Parentesi graffa aperta 165">
            <a:extLst>
              <a:ext uri="{FF2B5EF4-FFF2-40B4-BE49-F238E27FC236}">
                <a16:creationId xmlns:a16="http://schemas.microsoft.com/office/drawing/2014/main" id="{83355DB5-7656-818B-B022-BD4F2096AF55}"/>
              </a:ext>
            </a:extLst>
          </p:cNvPr>
          <p:cNvSpPr/>
          <p:nvPr/>
        </p:nvSpPr>
        <p:spPr>
          <a:xfrm rot="16200000">
            <a:off x="11582316" y="3257657"/>
            <a:ext cx="211604" cy="630377"/>
          </a:xfrm>
          <a:prstGeom prst="leftBrace">
            <a:avLst>
              <a:gd name="adj1" fmla="val 23767"/>
              <a:gd name="adj2" fmla="val 51826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cxnSp>
        <p:nvCxnSpPr>
          <p:cNvPr id="167" name="Connettore 2 166">
            <a:extLst>
              <a:ext uri="{FF2B5EF4-FFF2-40B4-BE49-F238E27FC236}">
                <a16:creationId xmlns:a16="http://schemas.microsoft.com/office/drawing/2014/main" id="{AD1FD1D3-A7A7-ADE4-D061-8C988377A258}"/>
              </a:ext>
            </a:extLst>
          </p:cNvPr>
          <p:cNvCxnSpPr>
            <a:cxnSpLocks/>
          </p:cNvCxnSpPr>
          <p:nvPr/>
        </p:nvCxnSpPr>
        <p:spPr>
          <a:xfrm>
            <a:off x="10917824" y="6218324"/>
            <a:ext cx="0" cy="28803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8" name="Elemento grafico 119" descr="Gesto della pace con riempimento a tinta unita">
            <a:extLst>
              <a:ext uri="{FF2B5EF4-FFF2-40B4-BE49-F238E27FC236}">
                <a16:creationId xmlns:a16="http://schemas.microsoft.com/office/drawing/2014/main" id="{38658E47-6080-43BF-2A94-D22907386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1399" y="6508326"/>
            <a:ext cx="914400" cy="914400"/>
          </a:xfrm>
          <a:prstGeom prst="rect">
            <a:avLst/>
          </a:prstGeom>
        </p:spPr>
      </p:pic>
      <p:sp>
        <p:nvSpPr>
          <p:cNvPr id="170" name="CasellaDiTesto 169">
            <a:extLst>
              <a:ext uri="{FF2B5EF4-FFF2-40B4-BE49-F238E27FC236}">
                <a16:creationId xmlns:a16="http://schemas.microsoft.com/office/drawing/2014/main" id="{E9DB8D4D-04AD-4750-999B-950DF24330BD}"/>
              </a:ext>
            </a:extLst>
          </p:cNvPr>
          <p:cNvSpPr txBox="1"/>
          <p:nvPr/>
        </p:nvSpPr>
        <p:spPr>
          <a:xfrm rot="5400000">
            <a:off x="8462095" y="4328081"/>
            <a:ext cx="16129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 dirty="0">
                <a:ea typeface="Calibri"/>
                <a:cs typeface="Calibri"/>
              </a:rPr>
              <a:t>Non-</a:t>
            </a:r>
            <a:r>
              <a:rPr lang="it-IT" dirty="0" err="1">
                <a:ea typeface="Calibri"/>
                <a:cs typeface="Calibri"/>
              </a:rPr>
              <a:t>gesture</a:t>
            </a:r>
            <a:endParaRPr lang="it-IT" dirty="0" err="1"/>
          </a:p>
        </p:txBody>
      </p:sp>
      <p:sp>
        <p:nvSpPr>
          <p:cNvPr id="171" name="CasellaDiTesto 170">
            <a:extLst>
              <a:ext uri="{FF2B5EF4-FFF2-40B4-BE49-F238E27FC236}">
                <a16:creationId xmlns:a16="http://schemas.microsoft.com/office/drawing/2014/main" id="{1E48F8B4-3FD5-5442-32B2-FA52A599DC2F}"/>
              </a:ext>
            </a:extLst>
          </p:cNvPr>
          <p:cNvSpPr txBox="1"/>
          <p:nvPr/>
        </p:nvSpPr>
        <p:spPr>
          <a:xfrm rot="5400000">
            <a:off x="8907554" y="4328082"/>
            <a:ext cx="16129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 dirty="0">
                <a:ea typeface="Calibri"/>
                <a:cs typeface="Calibri"/>
              </a:rPr>
              <a:t>Non-</a:t>
            </a:r>
            <a:r>
              <a:rPr lang="it-IT" dirty="0" err="1">
                <a:ea typeface="Calibri"/>
                <a:cs typeface="Calibri"/>
              </a:rPr>
              <a:t>gesture</a:t>
            </a:r>
            <a:endParaRPr lang="it-IT" dirty="0" err="1"/>
          </a:p>
        </p:txBody>
      </p:sp>
      <p:sp>
        <p:nvSpPr>
          <p:cNvPr id="172" name="CasellaDiTesto 171">
            <a:extLst>
              <a:ext uri="{FF2B5EF4-FFF2-40B4-BE49-F238E27FC236}">
                <a16:creationId xmlns:a16="http://schemas.microsoft.com/office/drawing/2014/main" id="{DAAC45E2-B6B4-A9E9-5D4E-F21BE9AD2E75}"/>
              </a:ext>
            </a:extLst>
          </p:cNvPr>
          <p:cNvSpPr txBox="1"/>
          <p:nvPr/>
        </p:nvSpPr>
        <p:spPr>
          <a:xfrm rot="5400000">
            <a:off x="10886491" y="4328083"/>
            <a:ext cx="16129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 dirty="0">
                <a:ea typeface="Calibri"/>
                <a:cs typeface="Calibri"/>
              </a:rPr>
              <a:t>Non-</a:t>
            </a:r>
            <a:r>
              <a:rPr lang="it-IT" dirty="0" err="1">
                <a:ea typeface="Calibri"/>
                <a:cs typeface="Calibri"/>
              </a:rPr>
              <a:t>gesture</a:t>
            </a:r>
            <a:endParaRPr lang="it-IT" dirty="0" err="1"/>
          </a:p>
        </p:txBody>
      </p:sp>
      <p:sp>
        <p:nvSpPr>
          <p:cNvPr id="173" name="CasellaDiTesto 172">
            <a:extLst>
              <a:ext uri="{FF2B5EF4-FFF2-40B4-BE49-F238E27FC236}">
                <a16:creationId xmlns:a16="http://schemas.microsoft.com/office/drawing/2014/main" id="{E43A2491-4E9A-3049-255A-454B3C208352}"/>
              </a:ext>
            </a:extLst>
          </p:cNvPr>
          <p:cNvSpPr txBox="1"/>
          <p:nvPr/>
        </p:nvSpPr>
        <p:spPr>
          <a:xfrm rot="5400000">
            <a:off x="9361940" y="4328084"/>
            <a:ext cx="16129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 dirty="0" err="1">
                <a:ea typeface="Calibri"/>
                <a:cs typeface="Calibri"/>
              </a:rPr>
              <a:t>Gesture_name</a:t>
            </a:r>
            <a:endParaRPr lang="it-IT" dirty="0" err="1"/>
          </a:p>
        </p:txBody>
      </p:sp>
      <p:sp>
        <p:nvSpPr>
          <p:cNvPr id="175" name="CasellaDiTesto 174">
            <a:extLst>
              <a:ext uri="{FF2B5EF4-FFF2-40B4-BE49-F238E27FC236}">
                <a16:creationId xmlns:a16="http://schemas.microsoft.com/office/drawing/2014/main" id="{28D8A4CF-ADD2-F738-F445-55260DFE896A}"/>
              </a:ext>
            </a:extLst>
          </p:cNvPr>
          <p:cNvSpPr txBox="1"/>
          <p:nvPr/>
        </p:nvSpPr>
        <p:spPr>
          <a:xfrm rot="5400000">
            <a:off x="9878202" y="4328085"/>
            <a:ext cx="16129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 dirty="0" err="1">
                <a:ea typeface="Calibri"/>
                <a:cs typeface="Calibri"/>
              </a:rPr>
              <a:t>Gesture_name</a:t>
            </a:r>
            <a:endParaRPr lang="it-IT" dirty="0" err="1"/>
          </a:p>
        </p:txBody>
      </p:sp>
      <p:sp>
        <p:nvSpPr>
          <p:cNvPr id="176" name="CasellaDiTesto 175">
            <a:extLst>
              <a:ext uri="{FF2B5EF4-FFF2-40B4-BE49-F238E27FC236}">
                <a16:creationId xmlns:a16="http://schemas.microsoft.com/office/drawing/2014/main" id="{C0D4B884-E29D-7710-796D-E6CB957648A4}"/>
              </a:ext>
            </a:extLst>
          </p:cNvPr>
          <p:cNvSpPr txBox="1"/>
          <p:nvPr/>
        </p:nvSpPr>
        <p:spPr>
          <a:xfrm rot="5400000">
            <a:off x="10403241" y="4348282"/>
            <a:ext cx="16129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 dirty="0" err="1">
                <a:ea typeface="Calibri"/>
                <a:cs typeface="Calibri"/>
              </a:rPr>
              <a:t>Gesture_name</a:t>
            </a:r>
            <a:endParaRPr lang="it-IT" dirty="0" err="1"/>
          </a:p>
        </p:txBody>
      </p:sp>
      <p:cxnSp>
        <p:nvCxnSpPr>
          <p:cNvPr id="177" name="Connettore 2 176">
            <a:extLst>
              <a:ext uri="{FF2B5EF4-FFF2-40B4-BE49-F238E27FC236}">
                <a16:creationId xmlns:a16="http://schemas.microsoft.com/office/drawing/2014/main" id="{C1FFD5BB-5747-EC53-17DF-78D92ADD3598}"/>
              </a:ext>
            </a:extLst>
          </p:cNvPr>
          <p:cNvCxnSpPr/>
          <p:nvPr/>
        </p:nvCxnSpPr>
        <p:spPr>
          <a:xfrm>
            <a:off x="6865062" y="1371168"/>
            <a:ext cx="7488" cy="4652736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113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EF22C-3D5B-93A7-C98E-E5D872739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C32D2-C10B-5402-BF62-6DE6D7CA1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31800" indent="-323850"/>
            <a:r>
              <a:rPr lang="it-IT" b="1" dirty="0">
                <a:latin typeface="Seaford Display"/>
              </a:rPr>
              <a:t>Evaluation </a:t>
            </a:r>
            <a:r>
              <a:rPr lang="it-IT" b="1" dirty="0" err="1">
                <a:latin typeface="Seaford Display"/>
              </a:rPr>
              <a:t>metrics</a:t>
            </a:r>
            <a:endParaRPr lang="it-IT" dirty="0">
              <a:latin typeface="Seaford Display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9AC4C1-92F1-34E9-6853-34A2EBB46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218" y="1371801"/>
            <a:ext cx="12739596" cy="5001106"/>
          </a:xfrm>
        </p:spPr>
        <p:txBody>
          <a:bodyPr vert="horz" lIns="0" tIns="0" rIns="0" bIns="0" anchor="t"/>
          <a:lstStyle/>
          <a:p>
            <a:pPr marL="431800" indent="-323850"/>
            <a:r>
              <a:rPr lang="it-IT" b="1" dirty="0">
                <a:latin typeface="Seaford Display"/>
              </a:rPr>
              <a:t>Evaluation </a:t>
            </a:r>
            <a:r>
              <a:rPr lang="it-IT" b="1" dirty="0" err="1">
                <a:latin typeface="Seaford Display"/>
              </a:rPr>
              <a:t>metrics</a:t>
            </a:r>
            <a:r>
              <a:rPr lang="it-IT" dirty="0">
                <a:latin typeface="Seaford Display"/>
              </a:rPr>
              <a:t>:</a:t>
            </a:r>
          </a:p>
          <a:p>
            <a:pPr marL="863600" lvl="1" indent="-323850">
              <a:buFont typeface="Courier New"/>
              <a:buChar char="o"/>
            </a:pPr>
            <a:r>
              <a:rPr lang="it-IT" dirty="0">
                <a:latin typeface="Seaford Display"/>
              </a:rPr>
              <a:t>Frame-</a:t>
            </a:r>
            <a:r>
              <a:rPr lang="it-IT" dirty="0" err="1">
                <a:latin typeface="Seaford Display"/>
              </a:rPr>
              <a:t>Based</a:t>
            </a:r>
            <a:r>
              <a:rPr lang="it-IT" dirty="0">
                <a:latin typeface="Seaford Display"/>
              </a:rPr>
              <a:t> : </a:t>
            </a:r>
            <a:r>
              <a:rPr lang="it-IT" dirty="0" err="1">
                <a:latin typeface="Seaford Display"/>
              </a:rPr>
              <a:t>treat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gesture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as</a:t>
            </a:r>
            <a:r>
              <a:rPr lang="it-IT" dirty="0">
                <a:latin typeface="Seaford Display"/>
              </a:rPr>
              <a:t> labels </a:t>
            </a:r>
            <a:r>
              <a:rPr lang="it-IT" b="1" dirty="0" err="1">
                <a:latin typeface="Seaford Display"/>
              </a:rPr>
              <a:t>sequences</a:t>
            </a:r>
            <a:r>
              <a:rPr lang="it-IT" dirty="0">
                <a:latin typeface="Seaford Display"/>
              </a:rPr>
              <a:t> for </a:t>
            </a:r>
            <a:r>
              <a:rPr lang="it-IT" dirty="0" err="1">
                <a:latin typeface="Seaford Display"/>
              </a:rPr>
              <a:t>comparison</a:t>
            </a:r>
            <a:endParaRPr lang="it-IT" dirty="0">
              <a:latin typeface="Seaford Display"/>
            </a:endParaRPr>
          </a:p>
          <a:p>
            <a:pPr marL="863600" lvl="1" indent="-323850">
              <a:buFont typeface="Courier New"/>
              <a:buChar char="o"/>
            </a:pPr>
            <a:r>
              <a:rPr lang="it-IT" dirty="0">
                <a:latin typeface="Seaford Display"/>
              </a:rPr>
              <a:t>Event-</a:t>
            </a:r>
            <a:r>
              <a:rPr lang="it-IT" dirty="0" err="1">
                <a:latin typeface="Seaford Display"/>
              </a:rPr>
              <a:t>Based</a:t>
            </a:r>
            <a:r>
              <a:rPr lang="it-IT" dirty="0">
                <a:latin typeface="Seaford Display"/>
              </a:rPr>
              <a:t>: </a:t>
            </a:r>
            <a:r>
              <a:rPr lang="it-IT" dirty="0" err="1">
                <a:latin typeface="Seaford Display"/>
              </a:rPr>
              <a:t>treat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gestures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as</a:t>
            </a:r>
            <a:r>
              <a:rPr lang="it-IT" dirty="0">
                <a:latin typeface="Seaford Display"/>
              </a:rPr>
              <a:t> </a:t>
            </a:r>
            <a:r>
              <a:rPr lang="it-IT" b="1" dirty="0">
                <a:latin typeface="Seaford Display"/>
              </a:rPr>
              <a:t>events</a:t>
            </a:r>
            <a:r>
              <a:rPr lang="it-IT" dirty="0">
                <a:latin typeface="Seaford Display"/>
              </a:rPr>
              <a:t> (start time, end time, label)</a:t>
            </a:r>
          </a:p>
          <a:p>
            <a:pPr marL="863600" lvl="1" indent="-323850">
              <a:buFont typeface="Courier New"/>
              <a:buChar char="o"/>
            </a:pPr>
            <a:r>
              <a:rPr lang="it-IT" dirty="0" err="1">
                <a:latin typeface="Seaford Display"/>
              </a:rPr>
              <a:t>Efficiency-Based</a:t>
            </a:r>
            <a:r>
              <a:rPr lang="it-IT" dirty="0">
                <a:latin typeface="Seaford Display"/>
              </a:rPr>
              <a:t>: </a:t>
            </a:r>
            <a:r>
              <a:rPr lang="it-IT" dirty="0" err="1">
                <a:latin typeface="Seaford Display"/>
              </a:rPr>
              <a:t>memory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requirements</a:t>
            </a:r>
            <a:r>
              <a:rPr lang="it-IT" dirty="0">
                <a:latin typeface="Seaford Display"/>
              </a:rPr>
              <a:t>,  </a:t>
            </a:r>
            <a:r>
              <a:rPr lang="it-IT" dirty="0" err="1">
                <a:latin typeface="Seaford Display"/>
              </a:rPr>
              <a:t>computational</a:t>
            </a:r>
            <a:r>
              <a:rPr lang="it-IT" dirty="0">
                <a:latin typeface="Seaford Display"/>
              </a:rPr>
              <a:t> </a:t>
            </a:r>
            <a:r>
              <a:rPr lang="it-IT" dirty="0" err="1">
                <a:latin typeface="Seaford Display"/>
              </a:rPr>
              <a:t>complexity</a:t>
            </a:r>
            <a:r>
              <a:rPr lang="it-IT" dirty="0">
                <a:latin typeface="Seaford Display"/>
              </a:rPr>
              <a:t>, real-time performance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DE64A09-EDD3-90A2-23B9-4923B6F6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22nd October 2025 – Marco Emporio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BD6856-FD99-945F-8C2B-FD5C30EA2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4B791-897E-4328-B3FD-2D81E4AD606D}" type="slidenum">
              <a:rPr lang="it-IT"/>
              <a:t>9</a:t>
            </a:fld>
            <a:endParaRPr lang="it-IT"/>
          </a:p>
        </p:txBody>
      </p:sp>
      <p:pic>
        <p:nvPicPr>
          <p:cNvPr id="8" name="Immagine 7" descr="Immagine che contiene testo, schermata, linea, diagramma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DBEA9CBF-88EF-221A-7000-56B9C4846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570" y="3461381"/>
            <a:ext cx="6457569" cy="291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36436"/>
      </p:ext>
    </p:extLst>
  </p:cSld>
  <p:clrMapOvr>
    <a:masterClrMapping/>
  </p:clrMapOvr>
</p:sld>
</file>

<file path=ppt/theme/theme1.xml><?xml version="1.0" encoding="utf-8"?>
<a:theme xmlns:a="http://schemas.openxmlformats.org/drawingml/2006/main" name="lez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zato 1">
      <a:majorFont>
        <a:latin typeface="Seafor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B3F5592A4ADA142965D394470E5BDCC" ma:contentTypeVersion="18" ma:contentTypeDescription="Creare un nuovo documento." ma:contentTypeScope="" ma:versionID="16c1fc67e0964c4d38efecdd28d8fa2f">
  <xsd:schema xmlns:xsd="http://www.w3.org/2001/XMLSchema" xmlns:xs="http://www.w3.org/2001/XMLSchema" xmlns:p="http://schemas.microsoft.com/office/2006/metadata/properties" xmlns:ns3="6b4d3ab7-1470-4128-9622-ec1cbb31ed76" xmlns:ns4="6e7c07e5-4464-4a81-82bd-bfb2b8f1e56b" targetNamespace="http://schemas.microsoft.com/office/2006/metadata/properties" ma:root="true" ma:fieldsID="2aaf83fee18be6c0bc1d39586c11fdee" ns3:_="" ns4:_="">
    <xsd:import namespace="6b4d3ab7-1470-4128-9622-ec1cbb31ed76"/>
    <xsd:import namespace="6e7c07e5-4464-4a81-82bd-bfb2b8f1e56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4d3ab7-1470-4128-9622-ec1cbb31ed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7c07e5-4464-4a81-82bd-bfb2b8f1e5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b4d3ab7-1470-4128-9622-ec1cbb31ed76" xsi:nil="true"/>
  </documentManagement>
</p:properties>
</file>

<file path=customXml/itemProps1.xml><?xml version="1.0" encoding="utf-8"?>
<ds:datastoreItem xmlns:ds="http://schemas.openxmlformats.org/officeDocument/2006/customXml" ds:itemID="{B2E5DAE7-D0F7-4A0F-9B90-53D64D2830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E68DC8-BE64-499E-B6E2-CE56E4BC19FF}">
  <ds:schemaRefs>
    <ds:schemaRef ds:uri="6b4d3ab7-1470-4128-9622-ec1cbb31ed76"/>
    <ds:schemaRef ds:uri="6e7c07e5-4464-4a81-82bd-bfb2b8f1e56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0D80536-6850-4EAB-9429-FF76723D794F}">
  <ds:schemaRefs>
    <ds:schemaRef ds:uri="http://schemas.microsoft.com/office/2006/metadata/properties"/>
    <ds:schemaRef ds:uri="6e7c07e5-4464-4a81-82bd-bfb2b8f1e56b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6b4d3ab7-1470-4128-9622-ec1cbb31ed7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1403</Words>
  <Application>Microsoft Office PowerPoint</Application>
  <PresentationFormat>Personalizzato</PresentationFormat>
  <Paragraphs>233</Paragraphs>
  <Slides>16</Slides>
  <Notes>1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lez11</vt:lpstr>
      <vt:lpstr>Gestural Interaction in Extended Reality</vt:lpstr>
      <vt:lpstr>Why gestures matter in HCI</vt:lpstr>
      <vt:lpstr>Challenges in Gesture Recognition</vt:lpstr>
      <vt:lpstr>Taxonomy of Hand Gestures</vt:lpstr>
      <vt:lpstr>Gesture Invariance</vt:lpstr>
      <vt:lpstr>Input Stream Encoding for Gesture </vt:lpstr>
      <vt:lpstr>Gesture Recognition </vt:lpstr>
      <vt:lpstr>Handling Non-gesture</vt:lpstr>
      <vt:lpstr>Evaluation metrics</vt:lpstr>
      <vt:lpstr>Frame-Based Metrics</vt:lpstr>
      <vt:lpstr>Frame-Based Problems</vt:lpstr>
      <vt:lpstr>Event-Based Metrics</vt:lpstr>
      <vt:lpstr>Hardaware Metrics</vt:lpstr>
      <vt:lpstr>Benchmarks use different metrics</vt:lpstr>
      <vt:lpstr>OO-dMVMT: A Deep Multi-view Multi-task Classification Framework for Real-time 3D Hand Gesture Classification and Segmentation</vt:lpstr>
      <vt:lpstr>Integration of Extended Reality with a Cyber-Physical Factory Environment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Human-Computer Interaction - Interazione Uomo Macchina</dc:title>
  <dc:creator>andrea giachetti</dc:creator>
  <cp:lastModifiedBy>Marco Emporio</cp:lastModifiedBy>
  <cp:revision>1234</cp:revision>
  <cp:lastPrinted>2023-03-26T13:56:28Z</cp:lastPrinted>
  <dcterms:created xsi:type="dcterms:W3CDTF">2007-04-16T16:52:06Z</dcterms:created>
  <dcterms:modified xsi:type="dcterms:W3CDTF">2025-10-28T13:54:26Z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  <property fmtid="{D5CDD505-2E9C-101B-9397-08002B2CF9AE}" pid="6" name="ContentTypeId">
    <vt:lpwstr>0x010100BB3F5592A4ADA142965D394470E5BDCC</vt:lpwstr>
  </property>
</Properties>
</file>